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61" r:id="rId3"/>
    <p:sldId id="259" r:id="rId4"/>
    <p:sldId id="293" r:id="rId5"/>
    <p:sldId id="292" r:id="rId6"/>
    <p:sldId id="298" r:id="rId7"/>
    <p:sldId id="294" r:id="rId8"/>
    <p:sldId id="301" r:id="rId9"/>
    <p:sldId id="302" r:id="rId10"/>
    <p:sldId id="299" r:id="rId11"/>
    <p:sldId id="295" r:id="rId12"/>
    <p:sldId id="296" r:id="rId13"/>
    <p:sldId id="308" r:id="rId14"/>
    <p:sldId id="297" r:id="rId15"/>
    <p:sldId id="300" r:id="rId16"/>
    <p:sldId id="267" r:id="rId17"/>
  </p:sldIdLst>
  <p:sldSz cx="9144000" cy="6858000" type="screen4x3"/>
  <p:notesSz cx="6797675" cy="9926638"/>
  <p:embeddedFontLst>
    <p:embeddedFont>
      <p:font typeface="Calibri" panose="020F0502020204030204" pitchFamily="34" charset="0"/>
      <p:regular r:id="rId19"/>
      <p:bold r:id="rId20"/>
      <p:italic r:id="rId21"/>
      <p:boldItalic r:id="rId22"/>
    </p:embeddedFont>
  </p:embeddedFont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247">
          <p15:clr>
            <a:srgbClr val="A4A3A4"/>
          </p15:clr>
        </p15:guide>
        <p15:guide id="2"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7BB0"/>
    <a:srgbClr val="003B7C"/>
    <a:srgbClr val="7E8DBA"/>
    <a:srgbClr val="005C9D"/>
    <a:srgbClr val="67AACD"/>
    <a:srgbClr val="4A4A49"/>
    <a:srgbClr val="005F9F"/>
    <a:srgbClr val="7FAED1"/>
    <a:srgbClr val="005691"/>
    <a:srgbClr val="009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4613" autoAdjust="0"/>
  </p:normalViewPr>
  <p:slideViewPr>
    <p:cSldViewPr>
      <p:cViewPr varScale="1">
        <p:scale>
          <a:sx n="119" d="100"/>
          <a:sy n="119" d="100"/>
        </p:scale>
        <p:origin x="336" y="184"/>
      </p:cViewPr>
      <p:guideLst>
        <p:guide orient="horz" pos="4247"/>
        <p:guide pos="564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4E20788-873A-441F-9466-EE3E03F9AA2E}" type="datetimeFigureOut">
              <a:rPr lang="de-DE"/>
              <a:pPr>
                <a:defRPr/>
              </a:pPr>
              <a:t>13.05.18</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93F2B8B-7FCF-4ED8-A59B-CA4C88AE136E}"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MIS:</a:t>
            </a:r>
          </a:p>
          <a:p>
            <a:endParaRPr lang="de-DE" dirty="0"/>
          </a:p>
          <a:p>
            <a:r>
              <a:rPr lang="de-DE" dirty="0"/>
              <a:t>1. PLOSSYS 5 ist eine Cloud Native Anwendung. Es ist also für den Betrieb in der Cloud entwickelt worden. Im Gegensatz zur klassischen On </a:t>
            </a:r>
            <a:r>
              <a:rPr lang="de-DE" dirty="0" err="1"/>
              <a:t>Premises</a:t>
            </a:r>
            <a:r>
              <a:rPr lang="de-DE" dirty="0"/>
              <a:t> Installation werden in der Cloud Docker Container als grundlegende Bausteine verwendet. Eine VM enthält immer ein komplettes Betriebssystem. Ein Container ist wesentlich leichtgewichtiger, da er nur eine einzelne Anwendung isoliert.</a:t>
            </a:r>
          </a:p>
          <a:p>
            <a:endParaRPr lang="de-DE" dirty="0"/>
          </a:p>
          <a:p>
            <a:r>
              <a:rPr lang="de-DE" dirty="0"/>
              <a:t>2. PLOSSYS 5 basiert auf </a:t>
            </a:r>
            <a:r>
              <a:rPr lang="de-DE" dirty="0" err="1"/>
              <a:t>Microservices</a:t>
            </a:r>
            <a:r>
              <a:rPr lang="de-DE" dirty="0"/>
              <a:t>. Jede Aufgabe wird von einem eigenen Prozess – dem Service – übernommen. So wartet ein Service auf Daten, die von Clients in das System geschickt werden. Ein anderer Service führt eine Konvertierung durch. Ein dritter Service schickt die Daten an das Ausgabegerät weiter. Alle Services arbeiten dabei als eigenständige Anwendungen vollkommen unabhängig voneinander.</a:t>
            </a:r>
          </a:p>
          <a:p>
            <a:endParaRPr lang="de-DE" dirty="0"/>
          </a:p>
          <a:p>
            <a:r>
              <a:rPr lang="de-DE" dirty="0"/>
              <a:t>3. Diese Services verpacken wir nun in Docker Container. Die Container werden von einer Anwendungsplattform verwaltet. Diese Plattform läuft z.B. in einem Cluster von VMs und verteilt die vorhandenen Ressourcen automatisch auf die laufenden Container. </a:t>
            </a:r>
            <a:r>
              <a:rPr lang="de-DE" dirty="0" err="1"/>
              <a:t>Openshift</a:t>
            </a:r>
            <a:r>
              <a:rPr lang="de-DE" dirty="0"/>
              <a:t>, </a:t>
            </a:r>
            <a:r>
              <a:rPr lang="de-DE" dirty="0" err="1"/>
              <a:t>Kubernetes</a:t>
            </a:r>
            <a:r>
              <a:rPr lang="de-DE" dirty="0"/>
              <a:t>, und die Enterprise Edition von Docker sind Beispiele für solche Anwendungsplattformen.</a:t>
            </a:r>
          </a:p>
          <a:p>
            <a:endParaRPr lang="de-DE" dirty="0"/>
          </a:p>
          <a:p>
            <a:r>
              <a:rPr lang="de-DE" dirty="0"/>
              <a:t>4. Wir können automatisch alle Services von PLOSSYS 5 überwachen. Wenn ein Service nicht mehr reagiert, wird der Container einfach zerstört und ein neuer Container gestartet.</a:t>
            </a:r>
          </a:p>
          <a:p>
            <a:endParaRPr lang="de-DE" dirty="0"/>
          </a:p>
          <a:p>
            <a:r>
              <a:rPr lang="de-DE" dirty="0"/>
              <a:t>5. Auch auf Lastspitzen kann automatisch mit Skalierung reagiert werden. Wenn zum Beispiel viele Dokumente konvertiert werden müssen, kann das System neue Container mit einem Konvertierungsservice starten und so die Last schnell abarbeiten.</a:t>
            </a:r>
          </a:p>
          <a:p>
            <a:endParaRPr lang="de-DE" dirty="0"/>
          </a:p>
          <a:p>
            <a:r>
              <a:rPr lang="de-DE" dirty="0"/>
              <a:t>6. Sobald die zusätzlichen Container nicht mehr benötigt werden, entfernt das System sie wieder, um Ressourcen zu sparen.</a:t>
            </a:r>
          </a:p>
          <a:p>
            <a:endParaRPr lang="de-DE" dirty="0"/>
          </a:p>
          <a:p>
            <a:r>
              <a:rPr lang="de-DE" dirty="0"/>
              <a:t>7. Auch ein Update des System im laufenden Betrieb ist möglich. Dabei wird ein Container nach dem anderen durch eine neue Version ersetzt. Das System sorgt dafür, dass während des Updates immer genügend Services zur Verfügung stehen, um die Druckaufträge abarbeiten zu können.</a:t>
            </a:r>
          </a:p>
        </p:txBody>
      </p:sp>
      <p:sp>
        <p:nvSpPr>
          <p:cNvPr id="4" name="Foliennummernplatzhalter 3"/>
          <p:cNvSpPr>
            <a:spLocks noGrp="1"/>
          </p:cNvSpPr>
          <p:nvPr>
            <p:ph type="sldNum" sz="quarter" idx="10"/>
          </p:nvPr>
        </p:nvSpPr>
        <p:spPr/>
        <p:txBody>
          <a:bodyPr/>
          <a:lstStyle/>
          <a:p>
            <a:pPr>
              <a:defRPr/>
            </a:pPr>
            <a:fld id="{593F2B8B-7FCF-4ED8-A59B-CA4C88AE136E}" type="slidenum">
              <a:rPr lang="de-DE" smtClean="0"/>
              <a:pPr>
                <a:defRPr/>
              </a:pPr>
              <a:t>13</a:t>
            </a:fld>
            <a:endParaRPr lang="de-DE"/>
          </a:p>
        </p:txBody>
      </p:sp>
    </p:spTree>
    <p:extLst>
      <p:ext uri="{BB962C8B-B14F-4D97-AF65-F5344CB8AC3E}">
        <p14:creationId xmlns:p14="http://schemas.microsoft.com/office/powerpoint/2010/main" val="125631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248472"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Textplatzhalter 15"/>
          <p:cNvSpPr>
            <a:spLocks noGrp="1"/>
          </p:cNvSpPr>
          <p:nvPr>
            <p:ph type="body" sz="quarter" idx="13" hasCustomPrompt="1"/>
          </p:nvPr>
        </p:nvSpPr>
        <p:spPr>
          <a:xfrm>
            <a:off x="5868144" y="5949280"/>
            <a:ext cx="2808362" cy="288925"/>
          </a:xfrm>
        </p:spPr>
        <p:txBody>
          <a:bodyPr/>
          <a:lstStyle>
            <a:lvl1pPr algn="r">
              <a:buNone/>
              <a:defRPr b="1" baseline="0">
                <a:solidFill>
                  <a:srgbClr val="009EE2"/>
                </a:solidFill>
              </a:defRPr>
            </a:lvl1pPr>
          </a:lstStyle>
          <a:p>
            <a:pPr lvl="0"/>
            <a:r>
              <a:rPr lang="de-DE" dirty="0"/>
              <a:t>Vorname Nachname</a:t>
            </a:r>
          </a:p>
        </p:txBody>
      </p:sp>
      <p:sp>
        <p:nvSpPr>
          <p:cNvPr id="13" name="Datumsplatzhalter 12"/>
          <p:cNvSpPr>
            <a:spLocks noGrp="1"/>
          </p:cNvSpPr>
          <p:nvPr>
            <p:ph type="dt" sz="half" idx="14"/>
          </p:nvPr>
        </p:nvSpPr>
        <p:spPr/>
        <p:txBody>
          <a:bodyPr/>
          <a:lstStyle/>
          <a:p>
            <a:pPr>
              <a:defRPr/>
            </a:pPr>
            <a:fld id="{EA2021E4-9E21-4D05-8E8B-D1B6B4550C8A}" type="datetime1">
              <a:rPr lang="de-DE" smtClean="0"/>
              <a:pPr>
                <a:defRPr/>
              </a:pPr>
              <a:t>13.05.18</a:t>
            </a:fld>
            <a:endParaRPr lang="de-DE" dirty="0"/>
          </a:p>
        </p:txBody>
      </p:sp>
      <p:sp>
        <p:nvSpPr>
          <p:cNvPr id="14" name="Foliennummernplatzhalter 13"/>
          <p:cNvSpPr>
            <a:spLocks noGrp="1"/>
          </p:cNvSpPr>
          <p:nvPr>
            <p:ph type="sldNum" sz="quarter" idx="15"/>
          </p:nvPr>
        </p:nvSpPr>
        <p:spPr/>
        <p:txBody>
          <a:bodyPr/>
          <a:lstStyle/>
          <a:p>
            <a:pPr>
              <a:defRPr/>
            </a:pPr>
            <a:fld id="{716F4645-6849-4794-B0B4-0039B2A6EC57}" type="slidenum">
              <a:rPr lang="de-DE" smtClean="0"/>
              <a:pPr>
                <a:defRPr/>
              </a:pPr>
              <a:t>‹Nr.›</a:t>
            </a:fld>
            <a:endParaRPr lang="de-DE" dirty="0"/>
          </a:p>
        </p:txBody>
      </p:sp>
      <p:sp>
        <p:nvSpPr>
          <p:cNvPr id="15" name="Fußzeilenplatzhalter 14"/>
          <p:cNvSpPr>
            <a:spLocks noGrp="1"/>
          </p:cNvSpPr>
          <p:nvPr>
            <p:ph type="ftr" sz="quarter" idx="16"/>
          </p:nvPr>
        </p:nvSpPr>
        <p:spPr/>
        <p:txBody>
          <a:bodyPr/>
          <a:lstStyle/>
          <a:p>
            <a:pPr>
              <a:defRPr/>
            </a:pPr>
            <a:r>
              <a:rPr lang="de-DE"/>
              <a:t>Hier kann auch was stehen</a:t>
            </a:r>
            <a:endParaRPr lang="de-DE" dirty="0"/>
          </a:p>
        </p:txBody>
      </p:sp>
      <p:pic>
        <p:nvPicPr>
          <p:cNvPr id="23" name="Grafik 22" descr="image3_472.png"/>
          <p:cNvPicPr>
            <a:picLocks noChangeAspect="1"/>
          </p:cNvPicPr>
          <p:nvPr userDrawn="1"/>
        </p:nvPicPr>
        <p:blipFill>
          <a:blip r:embed="rId3" cstate="print"/>
          <a:srcRect/>
          <a:stretch>
            <a:fillRect/>
          </a:stretch>
        </p:blipFill>
        <p:spPr>
          <a:xfrm>
            <a:off x="4644000" y="1414800"/>
            <a:ext cx="4495822" cy="4476750"/>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Übersichtsfolie mit Wabe ohne Zahlen">
    <p:spTree>
      <p:nvGrpSpPr>
        <p:cNvPr id="1" name=""/>
        <p:cNvGrpSpPr/>
        <p:nvPr/>
      </p:nvGrpSpPr>
      <p:grpSpPr>
        <a:xfrm>
          <a:off x="0" y="0"/>
          <a:ext cx="0" cy="0"/>
          <a:chOff x="0" y="0"/>
          <a:chExt cx="0" cy="0"/>
        </a:xfrm>
      </p:grpSpPr>
      <p:sp>
        <p:nvSpPr>
          <p:cNvPr id="9" name="Sechseck 8"/>
          <p:cNvSpPr>
            <a:spLocks noChangeAspect="1"/>
          </p:cNvSpPr>
          <p:nvPr/>
        </p:nvSpPr>
        <p:spPr>
          <a:xfrm>
            <a:off x="684213" y="1484784"/>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0" name="Sechseck 9"/>
          <p:cNvSpPr>
            <a:spLocks noChangeAspect="1"/>
          </p:cNvSpPr>
          <p:nvPr/>
        </p:nvSpPr>
        <p:spPr>
          <a:xfrm>
            <a:off x="684213" y="2205509"/>
            <a:ext cx="574675" cy="512763"/>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Sechseck 10"/>
          <p:cNvSpPr>
            <a:spLocks noChangeAspect="1"/>
          </p:cNvSpPr>
          <p:nvPr/>
        </p:nvSpPr>
        <p:spPr>
          <a:xfrm>
            <a:off x="684213" y="2924647"/>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2" name="Sechseck 11"/>
          <p:cNvSpPr>
            <a:spLocks noChangeAspect="1"/>
          </p:cNvSpPr>
          <p:nvPr/>
        </p:nvSpPr>
        <p:spPr>
          <a:xfrm>
            <a:off x="684213" y="3645372"/>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Sechseck 12"/>
          <p:cNvSpPr>
            <a:spLocks noChangeAspect="1"/>
          </p:cNvSpPr>
          <p:nvPr/>
        </p:nvSpPr>
        <p:spPr>
          <a:xfrm>
            <a:off x="684213" y="4364509"/>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Sechseck 13"/>
          <p:cNvSpPr>
            <a:spLocks noChangeAspect="1"/>
          </p:cNvSpPr>
          <p:nvPr/>
        </p:nvSpPr>
        <p:spPr>
          <a:xfrm>
            <a:off x="684213" y="5085234"/>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Freihandform 14"/>
          <p:cNvSpPr/>
          <p:nvPr/>
        </p:nvSpPr>
        <p:spPr>
          <a:xfrm>
            <a:off x="6084888" y="3716338"/>
            <a:ext cx="3059112" cy="3141662"/>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2803584 w 2812211"/>
              <a:gd name="connsiteY0" fmla="*/ 0 h 2441276"/>
              <a:gd name="connsiteX1" fmla="*/ 826592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3057112 w 3065739"/>
              <a:gd name="connsiteY0" fmla="*/ 0 h 2441276"/>
              <a:gd name="connsiteX1" fmla="*/ 1080120 w 3065739"/>
              <a:gd name="connsiteY1" fmla="*/ 0 h 2441276"/>
              <a:gd name="connsiteX2" fmla="*/ 0 w 3065739"/>
              <a:gd name="connsiteY2" fmla="*/ 1800200 h 2441276"/>
              <a:gd name="connsiteX3" fmla="*/ 753860 w 3065739"/>
              <a:gd name="connsiteY3" fmla="*/ 2441276 h 2441276"/>
              <a:gd name="connsiteX4" fmla="*/ 3065739 w 3065739"/>
              <a:gd name="connsiteY4" fmla="*/ 2441276 h 2441276"/>
              <a:gd name="connsiteX5" fmla="*/ 3057112 w 3065739"/>
              <a:gd name="connsiteY5" fmla="*/ 0 h 2441276"/>
              <a:gd name="connsiteX0" fmla="*/ 3057112 w 3065739"/>
              <a:gd name="connsiteY0" fmla="*/ 0 h 3140968"/>
              <a:gd name="connsiteX1" fmla="*/ 1080120 w 3065739"/>
              <a:gd name="connsiteY1" fmla="*/ 0 h 3140968"/>
              <a:gd name="connsiteX2" fmla="*/ 0 w 3065739"/>
              <a:gd name="connsiteY2" fmla="*/ 1800200 h 3140968"/>
              <a:gd name="connsiteX3" fmla="*/ 792088 w 3065739"/>
              <a:gd name="connsiteY3" fmla="*/ 3140968 h 3140968"/>
              <a:gd name="connsiteX4" fmla="*/ 3065739 w 3065739"/>
              <a:gd name="connsiteY4" fmla="*/ 2441276 h 3140968"/>
              <a:gd name="connsiteX5" fmla="*/ 3057112 w 3065739"/>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792088 w 3059988"/>
              <a:gd name="connsiteY3" fmla="*/ 3140968 h 3140968"/>
              <a:gd name="connsiteX4" fmla="*/ 3059832 w 3059988"/>
              <a:gd name="connsiteY4" fmla="*/ 3140968 h 3140968"/>
              <a:gd name="connsiteX5" fmla="*/ 3057112 w 3059988"/>
              <a:gd name="connsiteY5" fmla="*/ 0 h 314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988" h="3140968">
                <a:moveTo>
                  <a:pt x="3057112" y="0"/>
                </a:moveTo>
                <a:lnTo>
                  <a:pt x="1080120" y="0"/>
                </a:lnTo>
                <a:lnTo>
                  <a:pt x="0" y="1800200"/>
                </a:lnTo>
                <a:lnTo>
                  <a:pt x="792088" y="3140968"/>
                </a:lnTo>
                <a:lnTo>
                  <a:pt x="3059832" y="3140968"/>
                </a:lnTo>
                <a:cubicBezTo>
                  <a:pt x="3056956" y="2327209"/>
                  <a:pt x="3059988" y="813759"/>
                  <a:pt x="3057112" y="0"/>
                </a:cubicBezTo>
                <a:close/>
              </a:path>
            </a:pathLst>
          </a:custGeom>
          <a:solidFill>
            <a:srgbClr val="C9E8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467544" y="260350"/>
            <a:ext cx="6265044" cy="792163"/>
          </a:xfrm>
        </p:spPr>
        <p:txBody>
          <a:bodyPr/>
          <a:lstStyle>
            <a:lvl1pPr>
              <a:defRPr baseline="0">
                <a:solidFill>
                  <a:srgbClr val="009EE2"/>
                </a:solidFill>
              </a:defRPr>
            </a:lvl1pPr>
          </a:lstStyle>
          <a:p>
            <a:r>
              <a:rPr lang="de-DE"/>
              <a:t>Titelmasterformat durch Klicken bearbeiten</a:t>
            </a:r>
            <a:endParaRPr lang="de-DE" dirty="0"/>
          </a:p>
        </p:txBody>
      </p:sp>
      <p:sp>
        <p:nvSpPr>
          <p:cNvPr id="35" name="Textplatzhalter 34"/>
          <p:cNvSpPr>
            <a:spLocks noGrp="1"/>
          </p:cNvSpPr>
          <p:nvPr>
            <p:ph type="body" sz="quarter" idx="13"/>
          </p:nvPr>
        </p:nvSpPr>
        <p:spPr>
          <a:xfrm>
            <a:off x="1259632" y="1492176"/>
            <a:ext cx="7272808" cy="504254"/>
          </a:xfrm>
        </p:spPr>
        <p:txBody>
          <a:bodyPr>
            <a:normAutofit/>
          </a:bodyPr>
          <a:lstStyle>
            <a:lvl1pPr>
              <a:buNone/>
              <a:defRPr sz="2400" baseline="0"/>
            </a:lvl1pPr>
          </a:lstStyle>
          <a:p>
            <a:pPr lvl="0"/>
            <a:r>
              <a:rPr lang="de-DE"/>
              <a:t>Textmasterformate durch Klicken bearbeiten</a:t>
            </a:r>
          </a:p>
        </p:txBody>
      </p:sp>
      <p:sp>
        <p:nvSpPr>
          <p:cNvPr id="36" name="Textplatzhalter 34"/>
          <p:cNvSpPr>
            <a:spLocks noGrp="1"/>
          </p:cNvSpPr>
          <p:nvPr>
            <p:ph type="body" sz="quarter" idx="14"/>
          </p:nvPr>
        </p:nvSpPr>
        <p:spPr>
          <a:xfrm>
            <a:off x="1259632" y="2212256"/>
            <a:ext cx="7272808" cy="504254"/>
          </a:xfrm>
        </p:spPr>
        <p:txBody>
          <a:bodyPr>
            <a:normAutofit/>
          </a:bodyPr>
          <a:lstStyle>
            <a:lvl1pPr>
              <a:buNone/>
              <a:defRPr sz="2400" baseline="0"/>
            </a:lvl1pPr>
          </a:lstStyle>
          <a:p>
            <a:pPr lvl="0"/>
            <a:r>
              <a:rPr lang="de-DE"/>
              <a:t>Textmasterformate durch Klicken bearbeiten</a:t>
            </a:r>
          </a:p>
        </p:txBody>
      </p:sp>
      <p:sp>
        <p:nvSpPr>
          <p:cNvPr id="37" name="Textplatzhalter 34"/>
          <p:cNvSpPr>
            <a:spLocks noGrp="1"/>
          </p:cNvSpPr>
          <p:nvPr>
            <p:ph type="body" sz="quarter" idx="15"/>
          </p:nvPr>
        </p:nvSpPr>
        <p:spPr>
          <a:xfrm>
            <a:off x="1259632" y="2932336"/>
            <a:ext cx="7272808" cy="504254"/>
          </a:xfrm>
        </p:spPr>
        <p:txBody>
          <a:bodyPr>
            <a:normAutofit/>
          </a:bodyPr>
          <a:lstStyle>
            <a:lvl1pPr>
              <a:buNone/>
              <a:defRPr sz="2400" baseline="0"/>
            </a:lvl1pPr>
          </a:lstStyle>
          <a:p>
            <a:pPr lvl="0"/>
            <a:r>
              <a:rPr lang="de-DE"/>
              <a:t>Textmasterformate durch Klicken bearbeiten</a:t>
            </a:r>
          </a:p>
        </p:txBody>
      </p:sp>
      <p:sp>
        <p:nvSpPr>
          <p:cNvPr id="38" name="Textplatzhalter 34"/>
          <p:cNvSpPr>
            <a:spLocks noGrp="1"/>
          </p:cNvSpPr>
          <p:nvPr>
            <p:ph type="body" sz="quarter" idx="16"/>
          </p:nvPr>
        </p:nvSpPr>
        <p:spPr>
          <a:xfrm>
            <a:off x="1259632" y="3652416"/>
            <a:ext cx="7272808" cy="504254"/>
          </a:xfrm>
        </p:spPr>
        <p:txBody>
          <a:bodyPr>
            <a:normAutofit/>
          </a:bodyPr>
          <a:lstStyle>
            <a:lvl1pPr>
              <a:buNone/>
              <a:defRPr sz="2400" baseline="0"/>
            </a:lvl1pPr>
          </a:lstStyle>
          <a:p>
            <a:pPr lvl="0"/>
            <a:r>
              <a:rPr lang="de-DE"/>
              <a:t>Textmasterformate durch Klicken bearbeiten</a:t>
            </a:r>
          </a:p>
        </p:txBody>
      </p:sp>
      <p:sp>
        <p:nvSpPr>
          <p:cNvPr id="39" name="Textplatzhalter 34"/>
          <p:cNvSpPr>
            <a:spLocks noGrp="1"/>
          </p:cNvSpPr>
          <p:nvPr>
            <p:ph type="body" sz="quarter" idx="17"/>
          </p:nvPr>
        </p:nvSpPr>
        <p:spPr>
          <a:xfrm>
            <a:off x="1259632" y="4372496"/>
            <a:ext cx="7272808" cy="504254"/>
          </a:xfrm>
        </p:spPr>
        <p:txBody>
          <a:bodyPr>
            <a:normAutofit/>
          </a:bodyPr>
          <a:lstStyle>
            <a:lvl1pPr>
              <a:buNone/>
              <a:defRPr sz="2400" baseline="0"/>
            </a:lvl1pPr>
          </a:lstStyle>
          <a:p>
            <a:pPr lvl="0"/>
            <a:r>
              <a:rPr lang="de-DE"/>
              <a:t>Textmasterformate durch Klicken bearbeiten</a:t>
            </a:r>
          </a:p>
        </p:txBody>
      </p:sp>
      <p:sp>
        <p:nvSpPr>
          <p:cNvPr id="42" name="Textplatzhalter 34"/>
          <p:cNvSpPr>
            <a:spLocks noGrp="1"/>
          </p:cNvSpPr>
          <p:nvPr>
            <p:ph type="body" sz="quarter" idx="18"/>
          </p:nvPr>
        </p:nvSpPr>
        <p:spPr>
          <a:xfrm>
            <a:off x="1259632" y="5092576"/>
            <a:ext cx="7272808" cy="504254"/>
          </a:xfrm>
        </p:spPr>
        <p:txBody>
          <a:bodyPr>
            <a:normAutofit/>
          </a:bodyPr>
          <a:lstStyle>
            <a:lvl1pPr>
              <a:buNone/>
              <a:defRPr sz="2400" baseline="0"/>
            </a:lvl1pPr>
          </a:lstStyle>
          <a:p>
            <a:pPr lvl="0"/>
            <a:r>
              <a:rPr lang="de-DE"/>
              <a:t>Textmasterformate durch Klicken bearbeiten</a:t>
            </a:r>
          </a:p>
        </p:txBody>
      </p:sp>
      <p:sp>
        <p:nvSpPr>
          <p:cNvPr id="17" name="Fußzeilenplatzhalter 4"/>
          <p:cNvSpPr>
            <a:spLocks noGrp="1"/>
          </p:cNvSpPr>
          <p:nvPr>
            <p:ph type="ftr" sz="quarter" idx="20"/>
          </p:nvPr>
        </p:nvSpPr>
        <p:spPr/>
        <p:txBody>
          <a:bodyPr/>
          <a:lstStyle>
            <a:lvl1pPr algn="ctr">
              <a:defRPr sz="1200" dirty="0">
                <a:solidFill>
                  <a:schemeClr val="tx1">
                    <a:tint val="75000"/>
                  </a:schemeClr>
                </a:solidFill>
                <a:latin typeface="Myriad Pro" pitchFamily="34" charset="0"/>
              </a:defRPr>
            </a:lvl1pPr>
          </a:lstStyle>
          <a:p>
            <a:pPr>
              <a:defRPr/>
            </a:pPr>
            <a:endParaRPr lang="de-DE"/>
          </a:p>
        </p:txBody>
      </p:sp>
      <p:sp>
        <p:nvSpPr>
          <p:cNvPr id="18" name="Foliennummernplatzhalter 5"/>
          <p:cNvSpPr>
            <a:spLocks noGrp="1"/>
          </p:cNvSpPr>
          <p:nvPr>
            <p:ph type="sldNum" sz="quarter" idx="21"/>
          </p:nvPr>
        </p:nvSpPr>
        <p:spPr/>
        <p:txBody>
          <a:bodyPr/>
          <a:lstStyle>
            <a:lvl1pPr algn="r">
              <a:defRPr sz="1200" smtClean="0">
                <a:solidFill>
                  <a:schemeClr val="tx1">
                    <a:tint val="75000"/>
                  </a:schemeClr>
                </a:solidFill>
                <a:latin typeface="Myriad Pro" pitchFamily="34" charset="0"/>
              </a:defRPr>
            </a:lvl1pPr>
          </a:lstStyle>
          <a:p>
            <a:pPr>
              <a:defRPr/>
            </a:pPr>
            <a:fld id="{3044786C-4F14-4D8C-90AB-CE925652780F}" type="slidenum">
              <a:rPr lang="de-DE"/>
              <a:pPr>
                <a:defRPr/>
              </a:pPr>
              <a:t>‹Nr.›</a:t>
            </a:fld>
            <a:endParaRPr lang="de-DE" dirty="0"/>
          </a:p>
        </p:txBody>
      </p:sp>
      <p:sp>
        <p:nvSpPr>
          <p:cNvPr id="19" name="Datumsplatzhalter 11"/>
          <p:cNvSpPr>
            <a:spLocks noGrp="1"/>
          </p:cNvSpPr>
          <p:nvPr>
            <p:ph type="dt" sz="half" idx="10"/>
          </p:nvPr>
        </p:nvSpPr>
        <p:spPr>
          <a:xfrm>
            <a:off x="467544" y="6356350"/>
            <a:ext cx="2016125" cy="365125"/>
          </a:xfrm>
          <a:prstGeom prst="rect">
            <a:avLst/>
          </a:prstGeom>
        </p:spPr>
        <p:txBody>
          <a:bodyPr/>
          <a:lstStyle/>
          <a:p>
            <a:pPr>
              <a:defRPr/>
            </a:pPr>
            <a:fld id="{EA2021E4-9E21-4D05-8E8B-D1B6B4550C8A}" type="datetime1">
              <a:rPr lang="de-DE" smtClean="0"/>
              <a:pPr>
                <a:defRPr/>
              </a:pPr>
              <a:t>13.05.18</a:t>
            </a:fld>
            <a:endParaRPr lang="de-DE" dirty="0"/>
          </a:p>
        </p:txBody>
      </p:sp>
      <p:sp>
        <p:nvSpPr>
          <p:cNvPr id="20" name="Sechseck 19"/>
          <p:cNvSpPr>
            <a:spLocks noChangeAspect="1"/>
          </p:cNvSpPr>
          <p:nvPr userDrawn="1"/>
        </p:nvSpPr>
        <p:spPr>
          <a:xfrm>
            <a:off x="683568" y="5802362"/>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1" name="Textplatzhalter 34"/>
          <p:cNvSpPr>
            <a:spLocks noGrp="1"/>
          </p:cNvSpPr>
          <p:nvPr>
            <p:ph type="body" sz="quarter" idx="22"/>
          </p:nvPr>
        </p:nvSpPr>
        <p:spPr>
          <a:xfrm>
            <a:off x="1258987" y="5809704"/>
            <a:ext cx="7272808" cy="504254"/>
          </a:xfrm>
        </p:spPr>
        <p:txBody>
          <a:bodyPr>
            <a:normAutofit/>
          </a:bodyPr>
          <a:lstStyle>
            <a:lvl1pPr>
              <a:buNone/>
              <a:defRPr sz="2400" baseline="0"/>
            </a:lvl1pPr>
          </a:lstStyle>
          <a:p>
            <a:pPr lvl="0"/>
            <a:r>
              <a:rPr lang="de-DE"/>
              <a:t>Textmasterformate durch Klicken bearbeiten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rennfolie 1">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320480"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pic>
        <p:nvPicPr>
          <p:cNvPr id="13" name="Grafik 12" descr="image4_472.png"/>
          <p:cNvPicPr>
            <a:picLocks noChangeAspect="1"/>
          </p:cNvPicPr>
          <p:nvPr userDrawn="1"/>
        </p:nvPicPr>
        <p:blipFill>
          <a:blip r:embed="rId3" cstate="print"/>
          <a:stretch>
            <a:fillRect/>
          </a:stretch>
        </p:blipFill>
        <p:spPr>
          <a:xfrm>
            <a:off x="4644000" y="1414800"/>
            <a:ext cx="4495800" cy="4391025"/>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rennfolie 2">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320480"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pic>
        <p:nvPicPr>
          <p:cNvPr id="9" name="Grafik 8" descr="Powerpoint E.png"/>
          <p:cNvPicPr>
            <a:picLocks noChangeAspect="1"/>
          </p:cNvPicPr>
          <p:nvPr userDrawn="1"/>
        </p:nvPicPr>
        <p:blipFill>
          <a:blip r:embed="rId3" cstate="print"/>
          <a:srcRect r="13205"/>
          <a:stretch>
            <a:fillRect/>
          </a:stretch>
        </p:blipFill>
        <p:spPr>
          <a:xfrm>
            <a:off x="4644008" y="1412776"/>
            <a:ext cx="4499992" cy="4439327"/>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rennfolie 3">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320480"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pic>
        <p:nvPicPr>
          <p:cNvPr id="10" name="Grafik 9" descr="Powerpoint F.png"/>
          <p:cNvPicPr>
            <a:picLocks noChangeAspect="1"/>
          </p:cNvPicPr>
          <p:nvPr userDrawn="1"/>
        </p:nvPicPr>
        <p:blipFill>
          <a:blip r:embed="rId3" cstate="print"/>
          <a:srcRect r="13130"/>
          <a:stretch>
            <a:fillRect/>
          </a:stretch>
        </p:blipFill>
        <p:spPr>
          <a:xfrm>
            <a:off x="4614614" y="1412776"/>
            <a:ext cx="4529386" cy="4464496"/>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rennfolie 4">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320480"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pic>
        <p:nvPicPr>
          <p:cNvPr id="9" name="Grafik 8" descr="Powerpoint J.png"/>
          <p:cNvPicPr>
            <a:picLocks noChangeAspect="1"/>
          </p:cNvPicPr>
          <p:nvPr userDrawn="1"/>
        </p:nvPicPr>
        <p:blipFill>
          <a:blip r:embed="rId3" cstate="print"/>
          <a:srcRect r="14360"/>
          <a:stretch>
            <a:fillRect/>
          </a:stretch>
        </p:blipFill>
        <p:spPr>
          <a:xfrm>
            <a:off x="4631919" y="1412776"/>
            <a:ext cx="4512081" cy="4511336"/>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ischenseite mit Textfeld">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grpSp>
        <p:nvGrpSpPr>
          <p:cNvPr id="17" name="Gruppieren 16"/>
          <p:cNvGrpSpPr/>
          <p:nvPr userDrawn="1"/>
        </p:nvGrpSpPr>
        <p:grpSpPr>
          <a:xfrm>
            <a:off x="0" y="4017600"/>
            <a:ext cx="5837585" cy="2840400"/>
            <a:chOff x="0" y="4017600"/>
            <a:chExt cx="5837585" cy="2840400"/>
          </a:xfrm>
        </p:grpSpPr>
        <p:sp>
          <p:nvSpPr>
            <p:cNvPr id="8" name="bk object 18"/>
            <p:cNvSpPr/>
            <p:nvPr/>
          </p:nvSpPr>
          <p:spPr>
            <a:xfrm>
              <a:off x="2411760"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
          <p:nvSpPr>
            <p:cNvPr id="16" name="Rechteck 15"/>
            <p:cNvSpPr/>
            <p:nvPr userDrawn="1"/>
          </p:nvSpPr>
          <p:spPr>
            <a:xfrm>
              <a:off x="0" y="4017600"/>
              <a:ext cx="3563888" cy="2840400"/>
            </a:xfrm>
            <a:prstGeom prst="rect">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hasCustomPrompt="1"/>
          </p:nvPr>
        </p:nvSpPr>
        <p:spPr>
          <a:xfrm>
            <a:off x="683568" y="2492897"/>
            <a:ext cx="4320480" cy="936104"/>
          </a:xfrm>
        </p:spPr>
        <p:txBody>
          <a:bodyPr>
            <a:noAutofit/>
          </a:bodyPr>
          <a:lstStyle>
            <a:lvl1pPr algn="l">
              <a:defRPr sz="2400" b="1">
                <a:solidFill>
                  <a:schemeClr val="bg1"/>
                </a:solidFill>
                <a:latin typeface="Myriad Pro" pitchFamily="34" charset="0"/>
              </a:defRPr>
            </a:lvl1pPr>
          </a:lstStyle>
          <a:p>
            <a:r>
              <a:rPr lang="de-DE" dirty="0"/>
              <a:t>Zwischen-Resümee</a:t>
            </a:r>
          </a:p>
        </p:txBody>
      </p:sp>
      <p:sp>
        <p:nvSpPr>
          <p:cNvPr id="11" name="Foliennummernplatzhalter 5"/>
          <p:cNvSpPr>
            <a:spLocks noGrp="1"/>
          </p:cNvSpPr>
          <p:nvPr>
            <p:ph type="sldNum" sz="quarter" idx="12"/>
          </p:nvPr>
        </p:nvSpPr>
        <p:spPr/>
        <p:txBody>
          <a:bodyPr/>
          <a:lstStyle>
            <a:lvl1pPr algn="r">
              <a:defRPr sz="1200" smtClean="0">
                <a:solidFill>
                  <a:schemeClr val="tx1">
                    <a:tint val="75000"/>
                  </a:schemeClr>
                </a:solidFill>
                <a:latin typeface="Myriad Pro" pitchFamily="34" charset="0"/>
              </a:defRPr>
            </a:lvl1pPr>
          </a:lstStyle>
          <a:p>
            <a:pPr>
              <a:defRPr/>
            </a:pPr>
            <a:fld id="{CB7582F4-B095-4FFF-A863-D6E506E1E2CB}" type="slidenum">
              <a:rPr lang="de-DE"/>
              <a:pPr>
                <a:defRPr/>
              </a:pPr>
              <a:t>‹Nr.›</a:t>
            </a:fld>
            <a:endParaRPr lang="de-DE" dirty="0"/>
          </a:p>
        </p:txBody>
      </p:sp>
      <p:sp>
        <p:nvSpPr>
          <p:cNvPr id="15" name="Inhaltsplatzhalter 14"/>
          <p:cNvSpPr>
            <a:spLocks noGrp="1"/>
          </p:cNvSpPr>
          <p:nvPr>
            <p:ph sz="quarter" idx="13" hasCustomPrompt="1"/>
          </p:nvPr>
        </p:nvSpPr>
        <p:spPr>
          <a:xfrm>
            <a:off x="683568" y="4509120"/>
            <a:ext cx="4393133" cy="1800225"/>
          </a:xfrm>
        </p:spPr>
        <p:txBody>
          <a:bodyPr/>
          <a:lstStyle>
            <a:lvl1pPr marL="0" indent="0">
              <a:buNone/>
              <a:defRPr baseline="0">
                <a:solidFill>
                  <a:schemeClr val="bg1">
                    <a:lumMod val="95000"/>
                  </a:schemeClr>
                </a:solidFill>
              </a:defRPr>
            </a:lvl1pPr>
          </a:lstStyle>
          <a:p>
            <a:pPr lvl="0"/>
            <a:r>
              <a:rPr lang="de-DE" dirty="0">
                <a:solidFill>
                  <a:schemeClr val="bg1">
                    <a:lumMod val="95000"/>
                  </a:schemeClr>
                </a:solidFill>
              </a:rPr>
              <a:t>Hier kommt ein Zwischenfazit hin</a:t>
            </a: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p:txBody>
      </p:sp>
      <p:sp>
        <p:nvSpPr>
          <p:cNvPr id="18" name="Fußzeilenplatzhalter 17"/>
          <p:cNvSpPr>
            <a:spLocks noGrp="1"/>
          </p:cNvSpPr>
          <p:nvPr>
            <p:ph type="ftr" sz="quarter" idx="14"/>
          </p:nvPr>
        </p:nvSpPr>
        <p:spPr/>
        <p:txBody>
          <a:bodyPr/>
          <a:lstStyle/>
          <a:p>
            <a:pPr>
              <a:defRPr/>
            </a:pPr>
            <a:endParaRPr lang="de-DE" dirty="0"/>
          </a:p>
        </p:txBody>
      </p:sp>
      <p:sp>
        <p:nvSpPr>
          <p:cNvPr id="19" name="Datumsplatzhalter 18"/>
          <p:cNvSpPr>
            <a:spLocks noGrp="1"/>
          </p:cNvSpPr>
          <p:nvPr>
            <p:ph type="dt" sz="half" idx="15"/>
          </p:nvPr>
        </p:nvSpPr>
        <p:spPr/>
        <p:txBody>
          <a:bodyPr/>
          <a:lstStyle/>
          <a:p>
            <a:pPr>
              <a:defRPr/>
            </a:pPr>
            <a:fld id="{EA2021E4-9E21-4D05-8E8B-D1B6B4550C8A}" type="datetime1">
              <a:rPr lang="de-DE" smtClean="0"/>
              <a:pPr>
                <a:defRPr/>
              </a:pPr>
              <a:t>13.05.18</a:t>
            </a:fld>
            <a:endParaRPr lang="de-DE" dirty="0"/>
          </a:p>
        </p:txBody>
      </p:sp>
      <p:pic>
        <p:nvPicPr>
          <p:cNvPr id="20" name="Grafik 19" descr="image5_neu.png"/>
          <p:cNvPicPr>
            <a:picLocks noChangeAspect="1"/>
          </p:cNvPicPr>
          <p:nvPr userDrawn="1"/>
        </p:nvPicPr>
        <p:blipFill>
          <a:blip r:embed="rId3" cstate="print"/>
          <a:srcRect r="13228"/>
          <a:stretch>
            <a:fillRect/>
          </a:stretch>
        </p:blipFill>
        <p:spPr>
          <a:xfrm>
            <a:off x="4644000" y="1413272"/>
            <a:ext cx="4521379" cy="4464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Zwischenseite mit Textfeld">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hasCustomPrompt="1"/>
          </p:nvPr>
        </p:nvSpPr>
        <p:spPr>
          <a:xfrm>
            <a:off x="683568" y="2492897"/>
            <a:ext cx="4320480" cy="936104"/>
          </a:xfrm>
        </p:spPr>
        <p:txBody>
          <a:bodyPr>
            <a:noAutofit/>
          </a:bodyPr>
          <a:lstStyle>
            <a:lvl1pPr algn="l">
              <a:defRPr sz="2400" b="1">
                <a:solidFill>
                  <a:schemeClr val="bg1"/>
                </a:solidFill>
                <a:latin typeface="Myriad Pro" pitchFamily="34" charset="0"/>
              </a:defRPr>
            </a:lvl1pPr>
          </a:lstStyle>
          <a:p>
            <a:r>
              <a:rPr lang="de-DE" dirty="0"/>
              <a:t>Zwischen-Resümee</a:t>
            </a:r>
          </a:p>
        </p:txBody>
      </p:sp>
      <p:sp>
        <p:nvSpPr>
          <p:cNvPr id="11" name="Foliennummernplatzhalter 5"/>
          <p:cNvSpPr>
            <a:spLocks noGrp="1"/>
          </p:cNvSpPr>
          <p:nvPr>
            <p:ph type="sldNum" sz="quarter" idx="12"/>
          </p:nvPr>
        </p:nvSpPr>
        <p:spPr/>
        <p:txBody>
          <a:bodyPr/>
          <a:lstStyle>
            <a:lvl1pPr algn="r">
              <a:defRPr sz="1200" smtClean="0">
                <a:solidFill>
                  <a:schemeClr val="tx1">
                    <a:tint val="75000"/>
                  </a:schemeClr>
                </a:solidFill>
                <a:latin typeface="Myriad Pro" pitchFamily="34" charset="0"/>
              </a:defRPr>
            </a:lvl1pPr>
          </a:lstStyle>
          <a:p>
            <a:pPr>
              <a:defRPr/>
            </a:pPr>
            <a:fld id="{CB7582F4-B095-4FFF-A863-D6E506E1E2CB}" type="slidenum">
              <a:rPr lang="de-DE"/>
              <a:pPr>
                <a:defRPr/>
              </a:pPr>
              <a:t>‹Nr.›</a:t>
            </a:fld>
            <a:endParaRPr lang="de-DE" dirty="0"/>
          </a:p>
        </p:txBody>
      </p:sp>
      <p:sp>
        <p:nvSpPr>
          <p:cNvPr id="15" name="Inhaltsplatzhalter 14"/>
          <p:cNvSpPr>
            <a:spLocks noGrp="1"/>
          </p:cNvSpPr>
          <p:nvPr>
            <p:ph sz="quarter" idx="13" hasCustomPrompt="1"/>
          </p:nvPr>
        </p:nvSpPr>
        <p:spPr>
          <a:xfrm>
            <a:off x="683568" y="4509120"/>
            <a:ext cx="4393133" cy="1800225"/>
          </a:xfrm>
        </p:spPr>
        <p:txBody>
          <a:bodyPr/>
          <a:lstStyle>
            <a:lvl1pPr marL="0" indent="0">
              <a:buNone/>
              <a:defRPr baseline="0">
                <a:solidFill>
                  <a:schemeClr val="bg1">
                    <a:lumMod val="95000"/>
                  </a:schemeClr>
                </a:solidFill>
              </a:defRPr>
            </a:lvl1pPr>
          </a:lstStyle>
          <a:p>
            <a:pPr lvl="0"/>
            <a:r>
              <a:rPr lang="de-DE" dirty="0">
                <a:solidFill>
                  <a:schemeClr val="bg1">
                    <a:lumMod val="95000"/>
                  </a:schemeClr>
                </a:solidFill>
              </a:rPr>
              <a:t>Hier kommt ein Zwischenfazit hin</a:t>
            </a: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p:txBody>
      </p:sp>
      <p:sp>
        <p:nvSpPr>
          <p:cNvPr id="19" name="Datumsplatzhalter 18"/>
          <p:cNvSpPr>
            <a:spLocks noGrp="1"/>
          </p:cNvSpPr>
          <p:nvPr>
            <p:ph type="dt" sz="half" idx="15"/>
          </p:nvPr>
        </p:nvSpPr>
        <p:spPr/>
        <p:txBody>
          <a:bodyPr/>
          <a:lstStyle/>
          <a:p>
            <a:pPr>
              <a:defRPr/>
            </a:pPr>
            <a:fld id="{EA2021E4-9E21-4D05-8E8B-D1B6B4550C8A}" type="datetime1">
              <a:rPr lang="de-DE" smtClean="0"/>
              <a:pPr>
                <a:defRPr/>
              </a:pPr>
              <a:t>13.05.18</a:t>
            </a:fld>
            <a:endParaRPr lang="de-DE" dirty="0"/>
          </a:p>
        </p:txBody>
      </p:sp>
      <p:pic>
        <p:nvPicPr>
          <p:cNvPr id="14" name="Grafik 13" descr="Powerpoint K.png"/>
          <p:cNvPicPr>
            <a:picLocks noChangeAspect="1"/>
          </p:cNvPicPr>
          <p:nvPr userDrawn="1"/>
        </p:nvPicPr>
        <p:blipFill>
          <a:blip r:embed="rId3" cstate="print"/>
          <a:srcRect r="13130"/>
          <a:stretch>
            <a:fillRect/>
          </a:stretch>
        </p:blipFill>
        <p:spPr>
          <a:xfrm>
            <a:off x="4614614" y="1412776"/>
            <a:ext cx="4529386" cy="4464496"/>
          </a:xfrm>
          <a:prstGeom prst="rect">
            <a:avLst/>
          </a:prstGeom>
        </p:spPr>
      </p:pic>
      <p:grpSp>
        <p:nvGrpSpPr>
          <p:cNvPr id="3" name="Gruppieren 16"/>
          <p:cNvGrpSpPr/>
          <p:nvPr userDrawn="1"/>
        </p:nvGrpSpPr>
        <p:grpSpPr>
          <a:xfrm>
            <a:off x="0" y="4017600"/>
            <a:ext cx="5837585" cy="2840400"/>
            <a:chOff x="0" y="4017600"/>
            <a:chExt cx="5837585" cy="2840400"/>
          </a:xfrm>
        </p:grpSpPr>
        <p:sp>
          <p:nvSpPr>
            <p:cNvPr id="8" name="bk object 18"/>
            <p:cNvSpPr/>
            <p:nvPr/>
          </p:nvSpPr>
          <p:spPr>
            <a:xfrm>
              <a:off x="2411760"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
          <p:nvSpPr>
            <p:cNvPr id="16" name="Rechteck 15"/>
            <p:cNvSpPr/>
            <p:nvPr userDrawn="1"/>
          </p:nvSpPr>
          <p:spPr>
            <a:xfrm>
              <a:off x="0" y="4017600"/>
              <a:ext cx="3563888" cy="2840400"/>
            </a:xfrm>
            <a:prstGeom prst="rect">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Inhaltsplatzhalter 14"/>
          <p:cNvSpPr>
            <a:spLocks noGrp="1"/>
          </p:cNvSpPr>
          <p:nvPr>
            <p:ph sz="quarter" idx="16" hasCustomPrompt="1"/>
          </p:nvPr>
        </p:nvSpPr>
        <p:spPr>
          <a:xfrm>
            <a:off x="683568" y="4509095"/>
            <a:ext cx="4393133" cy="1800225"/>
          </a:xfrm>
        </p:spPr>
        <p:txBody>
          <a:bodyPr/>
          <a:lstStyle>
            <a:lvl1pPr marL="0" indent="0">
              <a:buNone/>
              <a:defRPr baseline="0">
                <a:solidFill>
                  <a:schemeClr val="bg1">
                    <a:lumMod val="95000"/>
                  </a:schemeClr>
                </a:solidFill>
              </a:defRPr>
            </a:lvl1pPr>
          </a:lstStyle>
          <a:p>
            <a:pPr lvl="0"/>
            <a:r>
              <a:rPr lang="de-DE" dirty="0">
                <a:solidFill>
                  <a:schemeClr val="bg1">
                    <a:lumMod val="95000"/>
                  </a:schemeClr>
                </a:solidFill>
              </a:rPr>
              <a:t>Hier kommt ein Zwischenfazit hin</a:t>
            </a: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a:p>
            <a:pPr lvl="0"/>
            <a:r>
              <a:rPr lang="de-DE" dirty="0" err="1">
                <a:solidFill>
                  <a:schemeClr val="bg1">
                    <a:lumMod val="95000"/>
                  </a:schemeClr>
                </a:solidFill>
              </a:rPr>
              <a:t>bla</a:t>
            </a:r>
            <a:endParaRPr lang="de-DE" dirty="0">
              <a:solidFill>
                <a:schemeClr val="bg1">
                  <a:lumMod val="95000"/>
                </a:schemeClr>
              </a:solidFill>
            </a:endParaRPr>
          </a:p>
        </p:txBody>
      </p:sp>
      <p:sp>
        <p:nvSpPr>
          <p:cNvPr id="18" name="Fußzeilenplatzhalter 17"/>
          <p:cNvSpPr>
            <a:spLocks noGrp="1"/>
          </p:cNvSpPr>
          <p:nvPr>
            <p:ph type="ftr" sz="quarter" idx="14"/>
          </p:nvPr>
        </p:nvSpPr>
        <p:spPr/>
        <p:txBody>
          <a:bodyPr/>
          <a:lstStyle/>
          <a:p>
            <a:pPr>
              <a:defRPr/>
            </a:pPr>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264696" cy="792088"/>
          </a:xfrm>
        </p:spPr>
        <p:txBody>
          <a:bodyPr/>
          <a:lstStyle/>
          <a:p>
            <a:r>
              <a:rPr lang="de-DE"/>
              <a:t>Titelmasterformat durch Klicken bearbeiten</a:t>
            </a:r>
          </a:p>
        </p:txBody>
      </p:sp>
      <p:sp>
        <p:nvSpPr>
          <p:cNvPr id="3" name="Inhaltsplatzhalter 2"/>
          <p:cNvSpPr>
            <a:spLocks noGrp="1"/>
          </p:cNvSpPr>
          <p:nvPr>
            <p:ph idx="1"/>
          </p:nvPr>
        </p:nvSpPr>
        <p:spPr>
          <a:xfrm>
            <a:off x="467544" y="1484784"/>
            <a:ext cx="8208912" cy="4464496"/>
          </a:xfrm>
        </p:spPr>
        <p:txBody>
          <a:bodyPr>
            <a:normAutofit/>
          </a:bodyPr>
          <a:lstStyle>
            <a:lvl1pPr>
              <a:defRPr sz="2000"/>
            </a:lvl1pPr>
            <a:lvl2pPr>
              <a:buFont typeface="Arial" pitchFamily="34" charset="0"/>
              <a:buChar char="•"/>
              <a:defRPr sz="2000"/>
            </a:lvl2pPr>
            <a:lvl3pPr>
              <a:defRPr sz="2000"/>
            </a:lvl3pPr>
            <a:lvl4pPr>
              <a:buFont typeface="Arial" pitchFamily="34" charset="0"/>
              <a:buChar char="•"/>
              <a:defRPr sz="2000"/>
            </a:lvl4pPr>
            <a:lvl5pPr>
              <a:buFont typeface="Arial" pitchFamily="34" charset="0"/>
              <a:buChar char="•"/>
              <a:defRPr sz="20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pPr>
              <a:defRPr/>
            </a:pPr>
            <a:fld id="{EA2021E4-9E21-4D05-8E8B-D1B6B4550C8A}" type="datetime1">
              <a:rPr lang="de-DE" smtClean="0"/>
              <a:pPr>
                <a:defRPr/>
              </a:pPr>
              <a:t>13.05.18</a:t>
            </a:fld>
            <a:endParaRPr lang="de-DE" dirty="0"/>
          </a:p>
        </p:txBody>
      </p:sp>
      <p:sp>
        <p:nvSpPr>
          <p:cNvPr id="9" name="Foliennummernplatzhalter 8"/>
          <p:cNvSpPr>
            <a:spLocks noGrp="1"/>
          </p:cNvSpPr>
          <p:nvPr>
            <p:ph type="sldNum" sz="quarter" idx="11"/>
          </p:nvPr>
        </p:nvSpPr>
        <p:spPr/>
        <p:txBody>
          <a:bodyPr/>
          <a:lstStyle/>
          <a:p>
            <a:pPr>
              <a:defRPr/>
            </a:pPr>
            <a:fld id="{716F4645-6849-4794-B0B4-0039B2A6EC57}" type="slidenum">
              <a:rPr lang="de-DE" smtClean="0"/>
              <a:pPr>
                <a:defRPr/>
              </a:pPr>
              <a:t>‹Nr.›</a:t>
            </a:fld>
            <a:endParaRPr lang="de-DE" dirty="0"/>
          </a:p>
        </p:txBody>
      </p:sp>
      <p:sp>
        <p:nvSpPr>
          <p:cNvPr id="10" name="Fußzeilenplatzhalter 9"/>
          <p:cNvSpPr>
            <a:spLocks noGrp="1"/>
          </p:cNvSpPr>
          <p:nvPr>
            <p:ph type="ftr" sz="quarter" idx="12"/>
          </p:nvPr>
        </p:nvSpPr>
        <p:spPr/>
        <p:txBody>
          <a:bodyPr/>
          <a:lstStyle/>
          <a:p>
            <a:pPr>
              <a:defRPr/>
            </a:pPr>
            <a:r>
              <a:rPr lang="de-DE"/>
              <a:t>Hier kann auch was stehen</a:t>
            </a:r>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mit Wabe">
    <p:spTree>
      <p:nvGrpSpPr>
        <p:cNvPr id="1" name=""/>
        <p:cNvGrpSpPr/>
        <p:nvPr/>
      </p:nvGrpSpPr>
      <p:grpSpPr>
        <a:xfrm>
          <a:off x="0" y="0"/>
          <a:ext cx="0" cy="0"/>
          <a:chOff x="0" y="0"/>
          <a:chExt cx="0" cy="0"/>
        </a:xfrm>
      </p:grpSpPr>
      <p:sp>
        <p:nvSpPr>
          <p:cNvPr id="4" name="Freihandform 3"/>
          <p:cNvSpPr/>
          <p:nvPr/>
        </p:nvSpPr>
        <p:spPr>
          <a:xfrm>
            <a:off x="6084888" y="3716338"/>
            <a:ext cx="3059112" cy="3141662"/>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2803584 w 2812211"/>
              <a:gd name="connsiteY0" fmla="*/ 0 h 2441276"/>
              <a:gd name="connsiteX1" fmla="*/ 826592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3057112 w 3065739"/>
              <a:gd name="connsiteY0" fmla="*/ 0 h 2441276"/>
              <a:gd name="connsiteX1" fmla="*/ 1080120 w 3065739"/>
              <a:gd name="connsiteY1" fmla="*/ 0 h 2441276"/>
              <a:gd name="connsiteX2" fmla="*/ 0 w 3065739"/>
              <a:gd name="connsiteY2" fmla="*/ 1800200 h 2441276"/>
              <a:gd name="connsiteX3" fmla="*/ 753860 w 3065739"/>
              <a:gd name="connsiteY3" fmla="*/ 2441276 h 2441276"/>
              <a:gd name="connsiteX4" fmla="*/ 3065739 w 3065739"/>
              <a:gd name="connsiteY4" fmla="*/ 2441276 h 2441276"/>
              <a:gd name="connsiteX5" fmla="*/ 3057112 w 3065739"/>
              <a:gd name="connsiteY5" fmla="*/ 0 h 2441276"/>
              <a:gd name="connsiteX0" fmla="*/ 3057112 w 3065739"/>
              <a:gd name="connsiteY0" fmla="*/ 0 h 3140968"/>
              <a:gd name="connsiteX1" fmla="*/ 1080120 w 3065739"/>
              <a:gd name="connsiteY1" fmla="*/ 0 h 3140968"/>
              <a:gd name="connsiteX2" fmla="*/ 0 w 3065739"/>
              <a:gd name="connsiteY2" fmla="*/ 1800200 h 3140968"/>
              <a:gd name="connsiteX3" fmla="*/ 792088 w 3065739"/>
              <a:gd name="connsiteY3" fmla="*/ 3140968 h 3140968"/>
              <a:gd name="connsiteX4" fmla="*/ 3065739 w 3065739"/>
              <a:gd name="connsiteY4" fmla="*/ 2441276 h 3140968"/>
              <a:gd name="connsiteX5" fmla="*/ 3057112 w 3065739"/>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792088 w 3059988"/>
              <a:gd name="connsiteY3" fmla="*/ 3140968 h 3140968"/>
              <a:gd name="connsiteX4" fmla="*/ 3059832 w 3059988"/>
              <a:gd name="connsiteY4" fmla="*/ 3140968 h 3140968"/>
              <a:gd name="connsiteX5" fmla="*/ 3057112 w 3059988"/>
              <a:gd name="connsiteY5" fmla="*/ 0 h 314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988" h="3140968">
                <a:moveTo>
                  <a:pt x="3057112" y="0"/>
                </a:moveTo>
                <a:lnTo>
                  <a:pt x="1080120" y="0"/>
                </a:lnTo>
                <a:lnTo>
                  <a:pt x="0" y="1800200"/>
                </a:lnTo>
                <a:lnTo>
                  <a:pt x="792088" y="3140968"/>
                </a:lnTo>
                <a:lnTo>
                  <a:pt x="3059832" y="3140968"/>
                </a:lnTo>
                <a:cubicBezTo>
                  <a:pt x="3056956" y="2327209"/>
                  <a:pt x="3059988" y="813759"/>
                  <a:pt x="3057112" y="0"/>
                </a:cubicBezTo>
                <a:close/>
              </a:path>
            </a:pathLst>
          </a:custGeom>
          <a:solidFill>
            <a:srgbClr val="C9E8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467544" y="260648"/>
            <a:ext cx="6264696" cy="792088"/>
          </a:xfrm>
        </p:spPr>
        <p:txBody>
          <a:bodyPr/>
          <a:lstStyle/>
          <a:p>
            <a:r>
              <a:rPr lang="de-DE"/>
              <a:t>Titelmasterformat durch Klicken bearbeiten</a:t>
            </a:r>
          </a:p>
        </p:txBody>
      </p:sp>
      <p:sp>
        <p:nvSpPr>
          <p:cNvPr id="5" name="Inhaltsplatzhalter 2"/>
          <p:cNvSpPr>
            <a:spLocks noGrp="1"/>
          </p:cNvSpPr>
          <p:nvPr>
            <p:ph idx="1"/>
          </p:nvPr>
        </p:nvSpPr>
        <p:spPr>
          <a:xfrm>
            <a:off x="467544" y="1484784"/>
            <a:ext cx="8208912" cy="4464496"/>
          </a:xfrm>
        </p:spPr>
        <p:txBody>
          <a:bodyPr>
            <a:normAutofit/>
          </a:bodyPr>
          <a:lstStyle>
            <a:lvl1pPr>
              <a:defRPr sz="2000"/>
            </a:lvl1pPr>
            <a:lvl2pPr>
              <a:buFont typeface="Arial" pitchFamily="34" charset="0"/>
              <a:buChar char="•"/>
              <a:defRPr sz="2000"/>
            </a:lvl2pPr>
            <a:lvl3pPr>
              <a:defRPr sz="2000"/>
            </a:lvl3pPr>
            <a:lvl4pPr>
              <a:buFont typeface="Arial" pitchFamily="34" charset="0"/>
              <a:buChar char="•"/>
              <a:defRPr sz="2000"/>
            </a:lvl4pPr>
            <a:lvl5pPr>
              <a:buFont typeface="Arial" pitchFamily="34" charset="0"/>
              <a:buChar char="•"/>
              <a:defRPr sz="20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7544" y="260350"/>
            <a:ext cx="6265044" cy="792163"/>
          </a:xfrm>
        </p:spPr>
        <p:txBody>
          <a:bodyPr/>
          <a:lstStyle/>
          <a:p>
            <a:r>
              <a:rPr lang="de-DE"/>
              <a:t>Titelmasterformat durch Klicken bearbeiten</a:t>
            </a:r>
          </a:p>
        </p:txBody>
      </p:sp>
      <p:sp>
        <p:nvSpPr>
          <p:cNvPr id="3" name="Inhaltsplatzhalter 2"/>
          <p:cNvSpPr>
            <a:spLocks noGrp="1"/>
          </p:cNvSpPr>
          <p:nvPr>
            <p:ph sz="half" idx="1"/>
          </p:nvPr>
        </p:nvSpPr>
        <p:spPr>
          <a:xfrm>
            <a:off x="467544" y="1484784"/>
            <a:ext cx="4104456" cy="4680520"/>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484784"/>
            <a:ext cx="4038600" cy="4680520"/>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yriad Pro" pitchFamily="34" charset="0"/>
                <a:cs typeface="+mn-cs"/>
              </a:defRPr>
            </a:lvl1pPr>
          </a:lstStyle>
          <a:p>
            <a:pPr>
              <a:defRPr/>
            </a:pPr>
            <a:endParaRPr lang="de-DE"/>
          </a:p>
        </p:txBody>
      </p:sp>
      <p:sp>
        <p:nvSpPr>
          <p:cNvPr id="10"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yriad Pro" pitchFamily="34" charset="0"/>
                <a:cs typeface="+mn-cs"/>
              </a:defRPr>
            </a:lvl1pPr>
          </a:lstStyle>
          <a:p>
            <a:pPr>
              <a:defRPr/>
            </a:pPr>
            <a:fld id="{716F4645-6849-4794-B0B4-0039B2A6EC57}" type="slidenum">
              <a:rPr lang="de-DE"/>
              <a:pPr>
                <a:defRPr/>
              </a:pPr>
              <a:t>‹Nr.›</a:t>
            </a:fld>
            <a:endParaRPr lang="de-DE" dirty="0"/>
          </a:p>
        </p:txBody>
      </p:sp>
      <p:sp>
        <p:nvSpPr>
          <p:cNvPr id="11" name="Datumsplatzhalter 11"/>
          <p:cNvSpPr>
            <a:spLocks noGrp="1"/>
          </p:cNvSpPr>
          <p:nvPr>
            <p:ph type="dt" sz="half" idx="10"/>
          </p:nvPr>
        </p:nvSpPr>
        <p:spPr>
          <a:xfrm>
            <a:off x="467544" y="6356350"/>
            <a:ext cx="2016125" cy="365125"/>
          </a:xfrm>
          <a:prstGeom prst="rect">
            <a:avLst/>
          </a:prstGeom>
        </p:spPr>
        <p:txBody>
          <a:bodyPr/>
          <a:lstStyle/>
          <a:p>
            <a:pPr>
              <a:defRPr/>
            </a:pPr>
            <a:fld id="{EA2021E4-9E21-4D05-8E8B-D1B6B4550C8A}" type="datetime1">
              <a:rPr lang="de-DE" smtClean="0"/>
              <a:pPr>
                <a:defRPr/>
              </a:pPr>
              <a:t>13.05.18</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248472"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Textplatzhalter 15"/>
          <p:cNvSpPr>
            <a:spLocks noGrp="1"/>
          </p:cNvSpPr>
          <p:nvPr>
            <p:ph type="body" sz="quarter" idx="13" hasCustomPrompt="1"/>
          </p:nvPr>
        </p:nvSpPr>
        <p:spPr>
          <a:xfrm>
            <a:off x="5868144" y="5949280"/>
            <a:ext cx="2808362" cy="288925"/>
          </a:xfrm>
        </p:spPr>
        <p:txBody>
          <a:bodyPr/>
          <a:lstStyle>
            <a:lvl1pPr algn="r">
              <a:buNone/>
              <a:defRPr b="1" baseline="0">
                <a:solidFill>
                  <a:srgbClr val="009EE2"/>
                </a:solidFill>
              </a:defRPr>
            </a:lvl1pPr>
          </a:lstStyle>
          <a:p>
            <a:pPr lvl="0"/>
            <a:r>
              <a:rPr lang="de-DE" dirty="0"/>
              <a:t>Vorname Nachname</a:t>
            </a:r>
          </a:p>
        </p:txBody>
      </p:sp>
      <p:sp>
        <p:nvSpPr>
          <p:cNvPr id="13" name="Datumsplatzhalter 12"/>
          <p:cNvSpPr>
            <a:spLocks noGrp="1"/>
          </p:cNvSpPr>
          <p:nvPr>
            <p:ph type="dt" sz="half" idx="14"/>
          </p:nvPr>
        </p:nvSpPr>
        <p:spPr/>
        <p:txBody>
          <a:bodyPr/>
          <a:lstStyle/>
          <a:p>
            <a:pPr>
              <a:defRPr/>
            </a:pPr>
            <a:fld id="{EA2021E4-9E21-4D05-8E8B-D1B6B4550C8A}" type="datetime1">
              <a:rPr lang="de-DE" smtClean="0"/>
              <a:pPr>
                <a:defRPr/>
              </a:pPr>
              <a:t>13.05.18</a:t>
            </a:fld>
            <a:endParaRPr lang="de-DE" dirty="0"/>
          </a:p>
        </p:txBody>
      </p:sp>
      <p:sp>
        <p:nvSpPr>
          <p:cNvPr id="14" name="Foliennummernplatzhalter 13"/>
          <p:cNvSpPr>
            <a:spLocks noGrp="1"/>
          </p:cNvSpPr>
          <p:nvPr>
            <p:ph type="sldNum" sz="quarter" idx="15"/>
          </p:nvPr>
        </p:nvSpPr>
        <p:spPr/>
        <p:txBody>
          <a:bodyPr/>
          <a:lstStyle/>
          <a:p>
            <a:pPr>
              <a:defRPr/>
            </a:pPr>
            <a:fld id="{716F4645-6849-4794-B0B4-0039B2A6EC57}" type="slidenum">
              <a:rPr lang="de-DE" smtClean="0"/>
              <a:pPr>
                <a:defRPr/>
              </a:pPr>
              <a:t>‹Nr.›</a:t>
            </a:fld>
            <a:endParaRPr lang="de-DE" dirty="0"/>
          </a:p>
        </p:txBody>
      </p:sp>
      <p:sp>
        <p:nvSpPr>
          <p:cNvPr id="15" name="Fußzeilenplatzhalter 14"/>
          <p:cNvSpPr>
            <a:spLocks noGrp="1"/>
          </p:cNvSpPr>
          <p:nvPr>
            <p:ph type="ftr" sz="quarter" idx="16"/>
          </p:nvPr>
        </p:nvSpPr>
        <p:spPr/>
        <p:txBody>
          <a:bodyPr/>
          <a:lstStyle/>
          <a:p>
            <a:pPr>
              <a:defRPr/>
            </a:pPr>
            <a:r>
              <a:rPr lang="de-DE"/>
              <a:t>Hier kann auch was stehen</a:t>
            </a:r>
            <a:endParaRPr lang="de-DE" dirty="0"/>
          </a:p>
        </p:txBody>
      </p:sp>
      <p:pic>
        <p:nvPicPr>
          <p:cNvPr id="17" name="Grafik 16" descr="Powerpoint D.png"/>
          <p:cNvPicPr>
            <a:picLocks noChangeAspect="1"/>
          </p:cNvPicPr>
          <p:nvPr userDrawn="1"/>
        </p:nvPicPr>
        <p:blipFill>
          <a:blip r:embed="rId3" cstate="print"/>
          <a:srcRect r="14487"/>
          <a:stretch>
            <a:fillRect/>
          </a:stretch>
        </p:blipFill>
        <p:spPr>
          <a:xfrm>
            <a:off x="4678020" y="1412776"/>
            <a:ext cx="4465980" cy="4471862"/>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67544" y="260350"/>
            <a:ext cx="6265044" cy="792163"/>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67544" y="1484784"/>
            <a:ext cx="4103439" cy="639762"/>
          </a:xfrm>
        </p:spPr>
        <p:txBody>
          <a:bodyPr anchor="b">
            <a:noAutofit/>
          </a:bodyPr>
          <a:lstStyle>
            <a:lvl1pPr marL="0" indent="0">
              <a:buNone/>
              <a:defRPr sz="1800" b="1">
                <a:solidFill>
                  <a:srgbClr val="009EE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67544" y="2132855"/>
            <a:ext cx="4104456" cy="4032449"/>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44008" y="1484784"/>
            <a:ext cx="4041775" cy="639762"/>
          </a:xfrm>
        </p:spPr>
        <p:txBody>
          <a:bodyPr anchor="b">
            <a:noAutofit/>
          </a:bodyPr>
          <a:lstStyle>
            <a:lvl1pPr marL="0" indent="0">
              <a:buNone/>
              <a:defRPr sz="1800" b="1">
                <a:solidFill>
                  <a:srgbClr val="009EE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32855"/>
            <a:ext cx="4041775" cy="4032449"/>
          </a:xfrm>
        </p:spPr>
        <p:txBody>
          <a:bodyPr>
            <a:normAutofit/>
          </a:bodyPr>
          <a:lstStyle>
            <a:lvl1pPr>
              <a:defRPr sz="1800"/>
            </a:lvl1pPr>
            <a:lvl2pPr>
              <a:buFont typeface="Arial" pitchFamily="34" charset="0"/>
              <a:buChar char="•"/>
              <a:defRPr sz="1800"/>
            </a:lvl2pPr>
            <a:lvl3pPr>
              <a:defRPr sz="1800"/>
            </a:lvl3pPr>
            <a:lvl4pPr>
              <a:buFont typeface="Arial" pitchFamily="34" charset="0"/>
              <a:buChar char="•"/>
              <a:defRPr sz="1800"/>
            </a:lvl4pPr>
            <a:lvl5pPr>
              <a:buFont typeface="Arial" pitchFamily="34" charset="0"/>
              <a:buChar char="•"/>
              <a:defRPr sz="18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p:cNvSpPr>
            <a:spLocks noGrp="1"/>
          </p:cNvSpPr>
          <p:nvPr>
            <p:ph type="ftr" sz="quarter" idx="11"/>
          </p:nvPr>
        </p:nvSpPr>
        <p:spPr/>
        <p:txBody>
          <a:bodyPr/>
          <a:lstStyle>
            <a:lvl1pPr algn="ctr">
              <a:defRPr sz="1200" dirty="0">
                <a:solidFill>
                  <a:schemeClr val="tx1">
                    <a:tint val="75000"/>
                  </a:schemeClr>
                </a:solidFill>
                <a:latin typeface="Myriad Pro" pitchFamily="34" charset="0"/>
              </a:defRPr>
            </a:lvl1pPr>
          </a:lstStyle>
          <a:p>
            <a:pPr>
              <a:defRPr/>
            </a:pPr>
            <a:endParaRPr lang="de-DE"/>
          </a:p>
        </p:txBody>
      </p:sp>
      <p:sp>
        <p:nvSpPr>
          <p:cNvPr id="9" name="Foliennummernplatzhalter 5"/>
          <p:cNvSpPr>
            <a:spLocks noGrp="1"/>
          </p:cNvSpPr>
          <p:nvPr>
            <p:ph type="sldNum" sz="quarter" idx="12"/>
          </p:nvPr>
        </p:nvSpPr>
        <p:spPr/>
        <p:txBody>
          <a:bodyPr/>
          <a:lstStyle>
            <a:lvl1pPr algn="r">
              <a:defRPr sz="1200" smtClean="0">
                <a:solidFill>
                  <a:schemeClr val="tx1">
                    <a:tint val="75000"/>
                  </a:schemeClr>
                </a:solidFill>
                <a:latin typeface="Myriad Pro" pitchFamily="34" charset="0"/>
              </a:defRPr>
            </a:lvl1pPr>
          </a:lstStyle>
          <a:p>
            <a:pPr>
              <a:defRPr/>
            </a:pPr>
            <a:fld id="{6C682252-9D53-41E3-82C2-DC6F3EDED5F1}" type="slidenum">
              <a:rPr lang="de-DE"/>
              <a:pPr>
                <a:defRPr/>
              </a:pPr>
              <a:t>‹Nr.›</a:t>
            </a:fld>
            <a:endParaRPr lang="de-DE" dirty="0"/>
          </a:p>
        </p:txBody>
      </p:sp>
      <p:sp>
        <p:nvSpPr>
          <p:cNvPr id="10" name="Datumsplatzhalter 11"/>
          <p:cNvSpPr>
            <a:spLocks noGrp="1"/>
          </p:cNvSpPr>
          <p:nvPr>
            <p:ph type="dt" sz="half" idx="10"/>
          </p:nvPr>
        </p:nvSpPr>
        <p:spPr>
          <a:xfrm>
            <a:off x="467544" y="6356350"/>
            <a:ext cx="2016125" cy="365125"/>
          </a:xfrm>
          <a:prstGeom prst="rect">
            <a:avLst/>
          </a:prstGeom>
        </p:spPr>
        <p:txBody>
          <a:bodyPr/>
          <a:lstStyle/>
          <a:p>
            <a:pPr>
              <a:defRPr/>
            </a:pPr>
            <a:fld id="{EA2021E4-9E21-4D05-8E8B-D1B6B4550C8A}" type="datetime1">
              <a:rPr lang="de-DE" smtClean="0"/>
              <a:pPr>
                <a:defRPr/>
              </a:pPr>
              <a:t>13.05.18</a:t>
            </a:fld>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itel 1"/>
          <p:cNvSpPr>
            <a:spLocks noGrp="1"/>
          </p:cNvSpPr>
          <p:nvPr>
            <p:ph type="title"/>
          </p:nvPr>
        </p:nvSpPr>
        <p:spPr>
          <a:xfrm>
            <a:off x="467544" y="260350"/>
            <a:ext cx="6265044" cy="792163"/>
          </a:xfrm>
        </p:spPr>
        <p:txBody>
          <a:bodyPr/>
          <a:lstStyle/>
          <a:p>
            <a:r>
              <a:rPr lang="de-DE"/>
              <a:t>Titelmasterformat durch Klicken bearbeiten</a:t>
            </a:r>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D484083-1086-4C36-AC27-B309D81B83A7}" type="slidenum">
              <a:rPr lang="de-DE"/>
              <a:pPr>
                <a:defRPr/>
              </a:pPr>
              <a:t>‹Nr.›</a:t>
            </a:fld>
            <a:endParaRPr lang="de-DE" dirty="0"/>
          </a:p>
        </p:txBody>
      </p:sp>
      <p:sp>
        <p:nvSpPr>
          <p:cNvPr id="7" name="Datumsplatzhalter 11"/>
          <p:cNvSpPr>
            <a:spLocks noGrp="1"/>
          </p:cNvSpPr>
          <p:nvPr>
            <p:ph type="dt" sz="half" idx="10"/>
          </p:nvPr>
        </p:nvSpPr>
        <p:spPr>
          <a:xfrm>
            <a:off x="467544" y="6356350"/>
            <a:ext cx="2016125" cy="365125"/>
          </a:xfrm>
          <a:prstGeom prst="rect">
            <a:avLst/>
          </a:prstGeom>
        </p:spPr>
        <p:txBody>
          <a:bodyPr/>
          <a:lstStyle/>
          <a:p>
            <a:pPr>
              <a:defRPr/>
            </a:pPr>
            <a:fld id="{EA2021E4-9E21-4D05-8E8B-D1B6B4550C8A}" type="datetime1">
              <a:rPr lang="de-DE" smtClean="0"/>
              <a:pPr>
                <a:defRPr/>
              </a:pPr>
              <a:t>13.05.18</a:t>
            </a:fld>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9" name="object 3"/>
          <p:cNvSpPr/>
          <p:nvPr/>
        </p:nvSpPr>
        <p:spPr>
          <a:xfrm>
            <a:off x="0" y="1268413"/>
            <a:ext cx="9144000" cy="1008062"/>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10"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12" name="Freihandform 11"/>
          <p:cNvSpPr/>
          <p:nvPr/>
        </p:nvSpPr>
        <p:spPr>
          <a:xfrm>
            <a:off x="6337300" y="4418013"/>
            <a:ext cx="2813050" cy="2441575"/>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11" h="2441276">
                <a:moveTo>
                  <a:pt x="2803584" y="0"/>
                </a:moveTo>
                <a:lnTo>
                  <a:pt x="940279" y="0"/>
                </a:lnTo>
                <a:lnTo>
                  <a:pt x="0" y="1656272"/>
                </a:lnTo>
                <a:lnTo>
                  <a:pt x="500332" y="2441276"/>
                </a:lnTo>
                <a:lnTo>
                  <a:pt x="2812211" y="2441276"/>
                </a:lnTo>
                <a:cubicBezTo>
                  <a:pt x="2809335" y="1627517"/>
                  <a:pt x="2806460" y="813759"/>
                  <a:pt x="2803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Textfeld 12"/>
          <p:cNvSpPr txBox="1"/>
          <p:nvPr/>
        </p:nvSpPr>
        <p:spPr>
          <a:xfrm>
            <a:off x="5724525" y="5157788"/>
            <a:ext cx="3095625" cy="954087"/>
          </a:xfrm>
          <a:prstGeom prst="rect">
            <a:avLst/>
          </a:prstGeom>
          <a:noFill/>
        </p:spPr>
        <p:txBody>
          <a:bodyPr>
            <a:spAutoFit/>
          </a:bodyPr>
          <a:lstStyle/>
          <a:p>
            <a:pPr algn="r" fontAlgn="auto">
              <a:spcBef>
                <a:spcPts val="0"/>
              </a:spcBef>
              <a:spcAft>
                <a:spcPts val="0"/>
              </a:spcAft>
              <a:defRPr/>
            </a:pPr>
            <a:r>
              <a:rPr lang="de-DE" sz="1400" b="1" dirty="0">
                <a:latin typeface="Myriad Pro" pitchFamily="34" charset="0"/>
                <a:cs typeface="+mn-cs"/>
              </a:rPr>
              <a:t>SEAL Systems AG</a:t>
            </a:r>
            <a:br>
              <a:rPr lang="de-DE" sz="1400" b="1" dirty="0">
                <a:latin typeface="Myriad Pro" pitchFamily="34" charset="0"/>
                <a:cs typeface="+mn-cs"/>
              </a:rPr>
            </a:br>
            <a:r>
              <a:rPr lang="de-DE" sz="1400" b="1" dirty="0">
                <a:latin typeface="Myriad Pro" pitchFamily="34" charset="0"/>
                <a:cs typeface="+mn-cs"/>
              </a:rPr>
              <a:t>Lohmühlweg 4</a:t>
            </a:r>
            <a:br>
              <a:rPr lang="de-DE" sz="1400" b="1" dirty="0">
                <a:latin typeface="Myriad Pro" pitchFamily="34" charset="0"/>
                <a:cs typeface="+mn-cs"/>
              </a:rPr>
            </a:br>
            <a:r>
              <a:rPr lang="de-DE" sz="1400" b="1" dirty="0">
                <a:latin typeface="Myriad Pro" pitchFamily="34" charset="0"/>
                <a:cs typeface="+mn-cs"/>
              </a:rPr>
              <a:t>91341 Röttenbach</a:t>
            </a:r>
            <a:br>
              <a:rPr lang="de-DE" sz="1400" b="1" dirty="0">
                <a:latin typeface="Myriad Pro" pitchFamily="34" charset="0"/>
                <a:cs typeface="+mn-cs"/>
              </a:rPr>
            </a:br>
            <a:r>
              <a:rPr lang="de-DE" sz="1400" b="1" dirty="0">
                <a:latin typeface="Myriad Pro" pitchFamily="34" charset="0"/>
                <a:cs typeface="+mn-cs"/>
              </a:rPr>
              <a:t>www.sealsystems.de</a:t>
            </a:r>
          </a:p>
        </p:txBody>
      </p:sp>
      <p:sp>
        <p:nvSpPr>
          <p:cNvPr id="2" name="Titel 1"/>
          <p:cNvSpPr>
            <a:spLocks noGrp="1"/>
          </p:cNvSpPr>
          <p:nvPr>
            <p:ph type="ctrTitle" hasCustomPrompt="1"/>
          </p:nvPr>
        </p:nvSpPr>
        <p:spPr>
          <a:xfrm>
            <a:off x="611560" y="2708920"/>
            <a:ext cx="3744416" cy="936104"/>
          </a:xfrm>
        </p:spPr>
        <p:txBody>
          <a:bodyPr/>
          <a:lstStyle>
            <a:lvl1pPr algn="l">
              <a:defRPr sz="1600" b="0" cap="none" baseline="0">
                <a:solidFill>
                  <a:schemeClr val="tx1"/>
                </a:solidFill>
                <a:latin typeface="Myriad Pro" pitchFamily="34" charset="0"/>
              </a:defRPr>
            </a:lvl1pPr>
          </a:lstStyle>
          <a:p>
            <a:r>
              <a:rPr lang="de-DE" dirty="0"/>
              <a:t>Ansprechpartner</a:t>
            </a:r>
            <a:br>
              <a:rPr lang="de-DE" dirty="0"/>
            </a:br>
            <a:r>
              <a:rPr lang="de-DE" dirty="0"/>
              <a:t>Mailadresse</a:t>
            </a:r>
            <a:br>
              <a:rPr lang="de-DE" dirty="0"/>
            </a:br>
            <a:r>
              <a:rPr lang="de-DE" dirty="0"/>
              <a:t>Telefonnummer</a:t>
            </a:r>
          </a:p>
        </p:txBody>
      </p:sp>
      <p:sp>
        <p:nvSpPr>
          <p:cNvPr id="25" name="Textplatzhalter 24"/>
          <p:cNvSpPr>
            <a:spLocks noGrp="1"/>
          </p:cNvSpPr>
          <p:nvPr>
            <p:ph type="body" sz="quarter" idx="25" hasCustomPrompt="1"/>
          </p:nvPr>
        </p:nvSpPr>
        <p:spPr>
          <a:xfrm>
            <a:off x="4356100" y="2708275"/>
            <a:ext cx="1295400" cy="936625"/>
          </a:xfrm>
        </p:spPr>
        <p:txBody>
          <a:bodyPr/>
          <a:lstStyle>
            <a:lvl1pPr>
              <a:defRPr/>
            </a:lvl1pPr>
            <a:lvl4pPr marL="0" indent="0">
              <a:buNone/>
              <a:defRPr baseline="0"/>
            </a:lvl4pPr>
          </a:lstStyle>
          <a:p>
            <a:pPr lvl="0"/>
            <a:r>
              <a:rPr lang="de-DE" dirty="0"/>
              <a:t>Bild</a:t>
            </a:r>
          </a:p>
        </p:txBody>
      </p:sp>
      <p:sp>
        <p:nvSpPr>
          <p:cNvPr id="26" name="Textplatzhalter 24"/>
          <p:cNvSpPr>
            <a:spLocks noGrp="1"/>
          </p:cNvSpPr>
          <p:nvPr>
            <p:ph type="body" sz="quarter" idx="26" hasCustomPrompt="1"/>
          </p:nvPr>
        </p:nvSpPr>
        <p:spPr>
          <a:xfrm>
            <a:off x="4355976" y="3861048"/>
            <a:ext cx="1295400" cy="936625"/>
          </a:xfrm>
        </p:spPr>
        <p:txBody>
          <a:bodyPr/>
          <a:lstStyle>
            <a:lvl1pPr>
              <a:defRPr/>
            </a:lvl1pPr>
            <a:lvl4pPr marL="0" indent="0">
              <a:buNone/>
              <a:defRPr baseline="0"/>
            </a:lvl4pPr>
          </a:lstStyle>
          <a:p>
            <a:pPr lvl="0"/>
            <a:r>
              <a:rPr lang="de-DE" dirty="0"/>
              <a:t>Bild</a:t>
            </a:r>
          </a:p>
        </p:txBody>
      </p:sp>
      <p:sp>
        <p:nvSpPr>
          <p:cNvPr id="27" name="Textplatzhalter 24"/>
          <p:cNvSpPr>
            <a:spLocks noGrp="1"/>
          </p:cNvSpPr>
          <p:nvPr>
            <p:ph type="body" sz="quarter" idx="27" hasCustomPrompt="1"/>
          </p:nvPr>
        </p:nvSpPr>
        <p:spPr>
          <a:xfrm>
            <a:off x="4355976" y="5085184"/>
            <a:ext cx="1295400" cy="864617"/>
          </a:xfrm>
        </p:spPr>
        <p:txBody>
          <a:bodyPr/>
          <a:lstStyle>
            <a:lvl1pPr>
              <a:buNone/>
              <a:defRPr/>
            </a:lvl1pPr>
            <a:lvl4pPr marL="0" indent="0">
              <a:buNone/>
              <a:defRPr baseline="0"/>
            </a:lvl4pPr>
          </a:lstStyle>
          <a:p>
            <a:pPr lvl="0"/>
            <a:r>
              <a:rPr lang="de-DE" dirty="0"/>
              <a:t>Bild</a:t>
            </a:r>
          </a:p>
          <a:p>
            <a:pPr lvl="0"/>
            <a:endParaRPr lang="de-DE" dirty="0"/>
          </a:p>
        </p:txBody>
      </p:sp>
      <p:sp>
        <p:nvSpPr>
          <p:cNvPr id="28" name="Textplatzhalter 27"/>
          <p:cNvSpPr>
            <a:spLocks noGrp="1"/>
          </p:cNvSpPr>
          <p:nvPr>
            <p:ph type="body" sz="quarter" idx="28" hasCustomPrompt="1"/>
          </p:nvPr>
        </p:nvSpPr>
        <p:spPr>
          <a:xfrm>
            <a:off x="611188" y="3860801"/>
            <a:ext cx="3744912" cy="936352"/>
          </a:xfrm>
        </p:spPr>
        <p:txBody>
          <a:bodyPr/>
          <a:lstStyle>
            <a:lvl1pPr marL="0" indent="0">
              <a:buNone/>
              <a:defRPr sz="1600" baseline="0"/>
            </a:lvl1pPr>
          </a:lstStyle>
          <a:p>
            <a:pPr lvl="0"/>
            <a:r>
              <a:rPr lang="de-DE" dirty="0"/>
              <a:t>Ansprechpartner</a:t>
            </a:r>
            <a:br>
              <a:rPr lang="de-DE" dirty="0"/>
            </a:br>
            <a:r>
              <a:rPr lang="de-DE" dirty="0"/>
              <a:t>Mailadresse</a:t>
            </a:r>
            <a:br>
              <a:rPr lang="de-DE" dirty="0"/>
            </a:br>
            <a:r>
              <a:rPr lang="de-DE" dirty="0"/>
              <a:t>Telefonnummer</a:t>
            </a:r>
          </a:p>
        </p:txBody>
      </p:sp>
      <p:sp>
        <p:nvSpPr>
          <p:cNvPr id="31" name="Textplatzhalter 30"/>
          <p:cNvSpPr>
            <a:spLocks noGrp="1"/>
          </p:cNvSpPr>
          <p:nvPr>
            <p:ph type="body" sz="quarter" idx="29" hasCustomPrompt="1"/>
          </p:nvPr>
        </p:nvSpPr>
        <p:spPr>
          <a:xfrm>
            <a:off x="611188" y="5084763"/>
            <a:ext cx="3744912" cy="864517"/>
          </a:xfrm>
        </p:spPr>
        <p:txBody>
          <a:bodyPr/>
          <a:lstStyle>
            <a:lvl1pPr marL="0" indent="0">
              <a:buNone/>
              <a:defRPr sz="1600" baseline="0"/>
            </a:lvl1pPr>
          </a:lstStyle>
          <a:p>
            <a:pPr lvl="0"/>
            <a:r>
              <a:rPr lang="de-DE" dirty="0"/>
              <a:t>Ansprechpartner</a:t>
            </a:r>
            <a:br>
              <a:rPr lang="de-DE" dirty="0"/>
            </a:br>
            <a:r>
              <a:rPr lang="de-DE" dirty="0"/>
              <a:t>Mailadresse</a:t>
            </a:r>
            <a:br>
              <a:rPr lang="de-DE" dirty="0"/>
            </a:br>
            <a:r>
              <a:rPr lang="de-DE" dirty="0"/>
              <a:t>Telefonnummer</a:t>
            </a:r>
          </a:p>
        </p:txBody>
      </p:sp>
      <p:pic>
        <p:nvPicPr>
          <p:cNvPr id="1026" name="Picture 2" descr="K:\marketing\Firmeninfos\Partner\SAP\Logos\Certified\2011\SAP_Certified_NetWeaver\RGB\SAPCerti_Int_SAPNetW_CG10_R_pos.jpg"/>
          <p:cNvPicPr>
            <a:picLocks noChangeAspect="1" noChangeArrowheads="1"/>
          </p:cNvPicPr>
          <p:nvPr userDrawn="1"/>
        </p:nvPicPr>
        <p:blipFill>
          <a:blip r:embed="rId3" cstate="print"/>
          <a:srcRect/>
          <a:stretch>
            <a:fillRect/>
          </a:stretch>
        </p:blipFill>
        <p:spPr bwMode="auto">
          <a:xfrm>
            <a:off x="6804248" y="2564904"/>
            <a:ext cx="2160240" cy="405382"/>
          </a:xfrm>
          <a:prstGeom prst="rect">
            <a:avLst/>
          </a:prstGeom>
          <a:noFill/>
          <a:ln>
            <a:solidFill>
              <a:srgbClr val="4A4A49"/>
            </a:solidFill>
          </a:ln>
        </p:spPr>
      </p:pic>
      <p:pic>
        <p:nvPicPr>
          <p:cNvPr id="1027" name="Picture 3" descr="K:\marketing\Firmeninfos\Partner\SAP\Logos\Certified\Hana\SAP-HANA-certified-logo.jpg"/>
          <p:cNvPicPr>
            <a:picLocks noChangeAspect="1" noChangeArrowheads="1"/>
          </p:cNvPicPr>
          <p:nvPr userDrawn="1"/>
        </p:nvPicPr>
        <p:blipFill>
          <a:blip r:embed="rId4" cstate="print"/>
          <a:srcRect/>
          <a:stretch>
            <a:fillRect/>
          </a:stretch>
        </p:blipFill>
        <p:spPr bwMode="auto">
          <a:xfrm>
            <a:off x="6217567" y="3110945"/>
            <a:ext cx="2746921" cy="390063"/>
          </a:xfrm>
          <a:prstGeom prst="rect">
            <a:avLst/>
          </a:prstGeom>
          <a:noFill/>
          <a:ln>
            <a:solidFill>
              <a:srgbClr val="4A4A49"/>
            </a:solidFill>
          </a:ln>
        </p:spPr>
      </p:pic>
      <p:pic>
        <p:nvPicPr>
          <p:cNvPr id="1030" name="Picture 6" descr="K:\marketing\Firmeninfos\Partner\SAP\Logos\2009\Partner\sap_partner_R_tm_p.jpg"/>
          <p:cNvPicPr>
            <a:picLocks noChangeAspect="1" noChangeArrowheads="1"/>
          </p:cNvPicPr>
          <p:nvPr userDrawn="1"/>
        </p:nvPicPr>
        <p:blipFill>
          <a:blip r:embed="rId5" cstate="print"/>
          <a:srcRect/>
          <a:stretch>
            <a:fillRect/>
          </a:stretch>
        </p:blipFill>
        <p:spPr bwMode="auto">
          <a:xfrm>
            <a:off x="7812360" y="404664"/>
            <a:ext cx="1060153" cy="638785"/>
          </a:xfrm>
          <a:prstGeom prst="rect">
            <a:avLst/>
          </a:prstGeom>
          <a:noFill/>
          <a:ln>
            <a:solidFill>
              <a:srgbClr val="4A4A49"/>
            </a:solidFill>
          </a:ln>
        </p:spPr>
      </p:pic>
      <p:pic>
        <p:nvPicPr>
          <p:cNvPr id="1031" name="Picture 7" descr="K:\marketing\Firmeninfos\Partner\Microsoft\Logos\Microsoft certified Partner.jpg"/>
          <p:cNvPicPr>
            <a:picLocks noChangeAspect="1" noChangeArrowheads="1"/>
          </p:cNvPicPr>
          <p:nvPr userDrawn="1"/>
        </p:nvPicPr>
        <p:blipFill>
          <a:blip r:embed="rId6" cstate="print"/>
          <a:srcRect/>
          <a:stretch>
            <a:fillRect/>
          </a:stretch>
        </p:blipFill>
        <p:spPr bwMode="auto">
          <a:xfrm>
            <a:off x="6660232" y="404664"/>
            <a:ext cx="1068669" cy="654991"/>
          </a:xfrm>
          <a:prstGeom prst="rect">
            <a:avLst/>
          </a:prstGeom>
          <a:noFill/>
          <a:ln>
            <a:solidFill>
              <a:srgbClr val="4A4A49"/>
            </a:solidFill>
          </a:ln>
        </p:spPr>
      </p:pic>
      <p:pic>
        <p:nvPicPr>
          <p:cNvPr id="1032" name="Picture 8" descr="K:\marketing\Firmeninfos\Partner\Siemens\partner_logo.png"/>
          <p:cNvPicPr>
            <a:picLocks noChangeAspect="1" noChangeArrowheads="1"/>
          </p:cNvPicPr>
          <p:nvPr userDrawn="1"/>
        </p:nvPicPr>
        <p:blipFill>
          <a:blip r:embed="rId7" cstate="print"/>
          <a:srcRect/>
          <a:stretch>
            <a:fillRect/>
          </a:stretch>
        </p:blipFill>
        <p:spPr bwMode="auto">
          <a:xfrm>
            <a:off x="5004048" y="404664"/>
            <a:ext cx="1546501" cy="666755"/>
          </a:xfrm>
          <a:prstGeom prst="rect">
            <a:avLst/>
          </a:prstGeom>
          <a:noFill/>
          <a:ln>
            <a:solidFill>
              <a:srgbClr val="4A4A49"/>
            </a:solidFill>
          </a:ln>
        </p:spPr>
      </p:pic>
      <p:sp>
        <p:nvSpPr>
          <p:cNvPr id="22" name="Datumsplatzhalter 21"/>
          <p:cNvSpPr>
            <a:spLocks noGrp="1"/>
          </p:cNvSpPr>
          <p:nvPr>
            <p:ph type="dt" sz="half" idx="30"/>
          </p:nvPr>
        </p:nvSpPr>
        <p:spPr/>
        <p:txBody>
          <a:bodyPr/>
          <a:lstStyle/>
          <a:p>
            <a:pPr>
              <a:defRPr/>
            </a:pPr>
            <a:fld id="{EA2021E4-9E21-4D05-8E8B-D1B6B4550C8A}" type="datetime1">
              <a:rPr lang="de-DE" smtClean="0"/>
              <a:pPr>
                <a:defRPr/>
              </a:pPr>
              <a:t>13.05.18</a:t>
            </a:fld>
            <a:endParaRPr lang="de-DE" dirty="0"/>
          </a:p>
        </p:txBody>
      </p:sp>
      <p:sp>
        <p:nvSpPr>
          <p:cNvPr id="23" name="Foliennummernplatzhalter 22"/>
          <p:cNvSpPr>
            <a:spLocks noGrp="1"/>
          </p:cNvSpPr>
          <p:nvPr>
            <p:ph type="sldNum" sz="quarter" idx="31"/>
          </p:nvPr>
        </p:nvSpPr>
        <p:spPr/>
        <p:txBody>
          <a:bodyPr/>
          <a:lstStyle/>
          <a:p>
            <a:pPr>
              <a:defRPr/>
            </a:pPr>
            <a:fld id="{716F4645-6849-4794-B0B4-0039B2A6EC57}" type="slidenum">
              <a:rPr lang="de-DE" smtClean="0"/>
              <a:pPr>
                <a:defRPr/>
              </a:pPr>
              <a:t>‹Nr.›</a:t>
            </a:fld>
            <a:endParaRPr lang="de-DE" dirty="0"/>
          </a:p>
        </p:txBody>
      </p:sp>
      <p:sp>
        <p:nvSpPr>
          <p:cNvPr id="24" name="Fußzeilenplatzhalter 23"/>
          <p:cNvSpPr>
            <a:spLocks noGrp="1"/>
          </p:cNvSpPr>
          <p:nvPr>
            <p:ph type="ftr" sz="quarter" idx="32"/>
          </p:nvPr>
        </p:nvSpPr>
        <p:spPr/>
        <p:txBody>
          <a:bodyPr/>
          <a:lstStyle/>
          <a:p>
            <a:pPr>
              <a:defRPr/>
            </a:pPr>
            <a:endParaRPr lang="de-DE" dirty="0"/>
          </a:p>
        </p:txBody>
      </p:sp>
      <p:sp>
        <p:nvSpPr>
          <p:cNvPr id="30" name="Textplatzhalter 29"/>
          <p:cNvSpPr>
            <a:spLocks noGrp="1"/>
          </p:cNvSpPr>
          <p:nvPr>
            <p:ph type="body" sz="quarter" idx="33" hasCustomPrompt="1"/>
          </p:nvPr>
        </p:nvSpPr>
        <p:spPr>
          <a:xfrm>
            <a:off x="611560" y="1412776"/>
            <a:ext cx="4968875" cy="720725"/>
          </a:xfrm>
        </p:spPr>
        <p:txBody>
          <a:bodyPr/>
          <a:lstStyle>
            <a:lvl1pPr>
              <a:defRPr sz="4000" cap="small" baseline="0">
                <a:solidFill>
                  <a:schemeClr val="bg1"/>
                </a:solidFill>
              </a:defRPr>
            </a:lvl1pPr>
          </a:lstStyle>
          <a:p>
            <a:pPr lvl="0"/>
            <a:r>
              <a:rPr lang="de-DE" cap="small" baseline="0" dirty="0">
                <a:solidFill>
                  <a:schemeClr val="bg1"/>
                </a:solidFill>
              </a:rPr>
              <a:t>Wir sind für Sie da!</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248472"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Textplatzhalter 15"/>
          <p:cNvSpPr>
            <a:spLocks noGrp="1"/>
          </p:cNvSpPr>
          <p:nvPr>
            <p:ph type="body" sz="quarter" idx="13" hasCustomPrompt="1"/>
          </p:nvPr>
        </p:nvSpPr>
        <p:spPr>
          <a:xfrm>
            <a:off x="5868144" y="5949280"/>
            <a:ext cx="2808362" cy="288925"/>
          </a:xfrm>
        </p:spPr>
        <p:txBody>
          <a:bodyPr/>
          <a:lstStyle>
            <a:lvl1pPr algn="r">
              <a:buNone/>
              <a:defRPr b="1" baseline="0">
                <a:solidFill>
                  <a:srgbClr val="009EE2"/>
                </a:solidFill>
              </a:defRPr>
            </a:lvl1pPr>
          </a:lstStyle>
          <a:p>
            <a:pPr lvl="0"/>
            <a:r>
              <a:rPr lang="de-DE" dirty="0"/>
              <a:t>Vorname Nachname</a:t>
            </a:r>
          </a:p>
        </p:txBody>
      </p:sp>
      <p:pic>
        <p:nvPicPr>
          <p:cNvPr id="18" name="Grafik 17" descr="Powerpoint G.png"/>
          <p:cNvPicPr>
            <a:picLocks noChangeAspect="1"/>
          </p:cNvPicPr>
          <p:nvPr userDrawn="1"/>
        </p:nvPicPr>
        <p:blipFill>
          <a:blip r:embed="rId3" cstate="print"/>
          <a:srcRect r="13130"/>
          <a:stretch>
            <a:fillRect/>
          </a:stretch>
        </p:blipFill>
        <p:spPr>
          <a:xfrm>
            <a:off x="4614614" y="1412776"/>
            <a:ext cx="4529386" cy="4464496"/>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4">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248472"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Textplatzhalter 15"/>
          <p:cNvSpPr>
            <a:spLocks noGrp="1"/>
          </p:cNvSpPr>
          <p:nvPr>
            <p:ph type="body" sz="quarter" idx="13" hasCustomPrompt="1"/>
          </p:nvPr>
        </p:nvSpPr>
        <p:spPr>
          <a:xfrm>
            <a:off x="5868144" y="5949280"/>
            <a:ext cx="2808362" cy="288925"/>
          </a:xfrm>
        </p:spPr>
        <p:txBody>
          <a:bodyPr/>
          <a:lstStyle>
            <a:lvl1pPr algn="r">
              <a:buNone/>
              <a:defRPr b="1" baseline="0">
                <a:solidFill>
                  <a:srgbClr val="009EE2"/>
                </a:solidFill>
              </a:defRPr>
            </a:lvl1pPr>
          </a:lstStyle>
          <a:p>
            <a:pPr lvl="0"/>
            <a:r>
              <a:rPr lang="de-DE" dirty="0"/>
              <a:t>Vorname Nachname</a:t>
            </a:r>
          </a:p>
        </p:txBody>
      </p:sp>
      <p:pic>
        <p:nvPicPr>
          <p:cNvPr id="10" name="Grafik 9" descr="Powerpoint H.png"/>
          <p:cNvPicPr>
            <a:picLocks noChangeAspect="1"/>
          </p:cNvPicPr>
          <p:nvPr userDrawn="1"/>
        </p:nvPicPr>
        <p:blipFill>
          <a:blip r:embed="rId3" cstate="print"/>
          <a:srcRect r="11815"/>
          <a:stretch>
            <a:fillRect/>
          </a:stretch>
        </p:blipFill>
        <p:spPr>
          <a:xfrm>
            <a:off x="4572000" y="1412776"/>
            <a:ext cx="4572000" cy="4439327"/>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5">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248472"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Textplatzhalter 15"/>
          <p:cNvSpPr>
            <a:spLocks noGrp="1"/>
          </p:cNvSpPr>
          <p:nvPr>
            <p:ph type="body" sz="quarter" idx="13" hasCustomPrompt="1"/>
          </p:nvPr>
        </p:nvSpPr>
        <p:spPr>
          <a:xfrm>
            <a:off x="5868144" y="5949280"/>
            <a:ext cx="2808362" cy="288925"/>
          </a:xfrm>
        </p:spPr>
        <p:txBody>
          <a:bodyPr/>
          <a:lstStyle>
            <a:lvl1pPr algn="r">
              <a:buNone/>
              <a:defRPr b="1" baseline="0">
                <a:solidFill>
                  <a:srgbClr val="009EE2"/>
                </a:solidFill>
              </a:defRPr>
            </a:lvl1pPr>
          </a:lstStyle>
          <a:p>
            <a:pPr lvl="0"/>
            <a:r>
              <a:rPr lang="de-DE" dirty="0"/>
              <a:t>Vorname Nachname</a:t>
            </a:r>
          </a:p>
        </p:txBody>
      </p:sp>
      <p:pic>
        <p:nvPicPr>
          <p:cNvPr id="11" name="Grafik 10" descr="Powerpoint I.png"/>
          <p:cNvPicPr>
            <a:picLocks noChangeAspect="1"/>
          </p:cNvPicPr>
          <p:nvPr userDrawn="1"/>
        </p:nvPicPr>
        <p:blipFill>
          <a:blip r:embed="rId3" cstate="print"/>
          <a:srcRect r="11815"/>
          <a:stretch>
            <a:fillRect/>
          </a:stretch>
        </p:blipFill>
        <p:spPr>
          <a:xfrm>
            <a:off x="4572000" y="1412776"/>
            <a:ext cx="4572000" cy="4439327"/>
          </a:xfrm>
          <a:prstGeom prst="rect">
            <a:avLst/>
          </a:prstGeom>
        </p:spPr>
      </p:pic>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mit Wabe zum selbstbefüllen">
    <p:spTree>
      <p:nvGrpSpPr>
        <p:cNvPr id="1" name=""/>
        <p:cNvGrpSpPr/>
        <p:nvPr/>
      </p:nvGrpSpPr>
      <p:grpSpPr>
        <a:xfrm>
          <a:off x="0" y="0"/>
          <a:ext cx="0" cy="0"/>
          <a:chOff x="0" y="0"/>
          <a:chExt cx="0" cy="0"/>
        </a:xfrm>
      </p:grpSpPr>
      <p:sp>
        <p:nvSpPr>
          <p:cNvPr id="4" name="bk object 16"/>
          <p:cNvSpPr/>
          <p:nvPr/>
        </p:nvSpPr>
        <p:spPr>
          <a:xfrm>
            <a:off x="179388" y="188913"/>
            <a:ext cx="8785225" cy="6480175"/>
          </a:xfrm>
          <a:custGeom>
            <a:avLst/>
            <a:gdLst/>
            <a:ahLst/>
            <a:cxnLst/>
            <a:rect l="l" t="t" r="r" b="b"/>
            <a:pathLst>
              <a:path w="9684385" h="7200265">
                <a:moveTo>
                  <a:pt x="0" y="7199998"/>
                </a:moveTo>
                <a:lnTo>
                  <a:pt x="9684004" y="7199998"/>
                </a:lnTo>
                <a:lnTo>
                  <a:pt x="9684004" y="0"/>
                </a:lnTo>
                <a:lnTo>
                  <a:pt x="0" y="0"/>
                </a:lnTo>
                <a:lnTo>
                  <a:pt x="0" y="7199998"/>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5" name="object 3"/>
          <p:cNvSpPr/>
          <p:nvPr/>
        </p:nvSpPr>
        <p:spPr>
          <a:xfrm>
            <a:off x="0" y="2320925"/>
            <a:ext cx="6421438" cy="1308100"/>
          </a:xfrm>
          <a:custGeom>
            <a:avLst/>
            <a:gdLst/>
            <a:ahLst/>
            <a:cxnLst/>
            <a:rect l="l" t="t" r="r" b="b"/>
            <a:pathLst>
              <a:path w="6421755" h="600075">
                <a:moveTo>
                  <a:pt x="0" y="599566"/>
                </a:moveTo>
                <a:lnTo>
                  <a:pt x="6421145" y="599566"/>
                </a:lnTo>
                <a:lnTo>
                  <a:pt x="6421145" y="0"/>
                </a:lnTo>
                <a:lnTo>
                  <a:pt x="0" y="0"/>
                </a:lnTo>
                <a:lnTo>
                  <a:pt x="0" y="599566"/>
                </a:lnTo>
                <a:close/>
              </a:path>
            </a:pathLst>
          </a:custGeom>
          <a:solidFill>
            <a:srgbClr val="4C4D4F"/>
          </a:solidFill>
        </p:spPr>
        <p:txBody>
          <a:bodyPr lIns="0" tIns="0" rIns="0" bIns="0"/>
          <a:lstStyle/>
          <a:p>
            <a:pPr fontAlgn="auto">
              <a:spcBef>
                <a:spcPts val="0"/>
              </a:spcBef>
              <a:spcAft>
                <a:spcPts val="0"/>
              </a:spcAft>
              <a:defRPr/>
            </a:pPr>
            <a:endParaRPr>
              <a:latin typeface="+mn-lt"/>
              <a:cs typeface="+mn-cs"/>
            </a:endParaRPr>
          </a:p>
        </p:txBody>
      </p:sp>
      <p:pic>
        <p:nvPicPr>
          <p:cNvPr id="6" name="Grafik 11" descr="SealSystems_Logo.png"/>
          <p:cNvPicPr>
            <a:picLocks noChangeAspect="1"/>
          </p:cNvPicPr>
          <p:nvPr/>
        </p:nvPicPr>
        <p:blipFill>
          <a:blip r:embed="rId2" cstate="print"/>
          <a:srcRect/>
          <a:stretch>
            <a:fillRect/>
          </a:stretch>
        </p:blipFill>
        <p:spPr bwMode="auto">
          <a:xfrm>
            <a:off x="323850" y="333375"/>
            <a:ext cx="2592388" cy="682625"/>
          </a:xfrm>
          <a:prstGeom prst="rect">
            <a:avLst/>
          </a:prstGeom>
          <a:noFill/>
          <a:ln w="9525">
            <a:noFill/>
            <a:miter lim="800000"/>
            <a:headEnd/>
            <a:tailEnd/>
          </a:ln>
        </p:spPr>
      </p:pic>
      <p:sp>
        <p:nvSpPr>
          <p:cNvPr id="2" name="Titel 1"/>
          <p:cNvSpPr>
            <a:spLocks noGrp="1"/>
          </p:cNvSpPr>
          <p:nvPr>
            <p:ph type="ctrTitle"/>
          </p:nvPr>
        </p:nvSpPr>
        <p:spPr>
          <a:xfrm>
            <a:off x="683568" y="2492897"/>
            <a:ext cx="4248472" cy="936104"/>
          </a:xfrm>
        </p:spPr>
        <p:txBody>
          <a:bodyPr>
            <a:noAutofit/>
          </a:bodyPr>
          <a:lstStyle>
            <a:lvl1pPr algn="l">
              <a:defRPr sz="2400" b="1">
                <a:solidFill>
                  <a:schemeClr val="bg1"/>
                </a:solidFill>
                <a:latin typeface="Myriad Pro" pitchFamily="34" charset="0"/>
              </a:defRPr>
            </a:lvl1pPr>
          </a:lstStyle>
          <a:p>
            <a:r>
              <a:rPr lang="de-DE"/>
              <a:t>Titelmasterformat durch Klicken bearbeiten</a:t>
            </a:r>
            <a:endParaRPr lang="de-DE" dirty="0"/>
          </a:p>
        </p:txBody>
      </p:sp>
      <p:sp>
        <p:nvSpPr>
          <p:cNvPr id="3" name="Untertitel 2"/>
          <p:cNvSpPr>
            <a:spLocks noGrp="1"/>
          </p:cNvSpPr>
          <p:nvPr>
            <p:ph type="subTitle" idx="1"/>
          </p:nvPr>
        </p:nvSpPr>
        <p:spPr>
          <a:xfrm>
            <a:off x="683568" y="1916832"/>
            <a:ext cx="4384576" cy="240432"/>
          </a:xfrm>
        </p:spPr>
        <p:txBody>
          <a:bodyPr>
            <a:noAutofit/>
          </a:bodyPr>
          <a:lstStyle>
            <a:lvl1pPr marL="0" indent="0" algn="l">
              <a:buNone/>
              <a:defRPr sz="1200" b="1">
                <a:solidFill>
                  <a:srgbClr val="009EE2"/>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6" name="Textplatzhalter 15"/>
          <p:cNvSpPr>
            <a:spLocks noGrp="1"/>
          </p:cNvSpPr>
          <p:nvPr>
            <p:ph type="body" sz="quarter" idx="13" hasCustomPrompt="1"/>
          </p:nvPr>
        </p:nvSpPr>
        <p:spPr>
          <a:xfrm>
            <a:off x="5868144" y="5949280"/>
            <a:ext cx="2808362" cy="288925"/>
          </a:xfrm>
        </p:spPr>
        <p:txBody>
          <a:bodyPr/>
          <a:lstStyle>
            <a:lvl1pPr algn="r">
              <a:buNone/>
              <a:defRPr b="1" baseline="0">
                <a:solidFill>
                  <a:srgbClr val="009EE2"/>
                </a:solidFill>
              </a:defRPr>
            </a:lvl1pPr>
          </a:lstStyle>
          <a:p>
            <a:pPr lvl="0"/>
            <a:r>
              <a:rPr lang="de-DE" dirty="0"/>
              <a:t>Vorname Nachname</a:t>
            </a:r>
          </a:p>
        </p:txBody>
      </p:sp>
      <p:sp>
        <p:nvSpPr>
          <p:cNvPr id="20" name="Datumsplatzhalter 19"/>
          <p:cNvSpPr>
            <a:spLocks noGrp="1"/>
          </p:cNvSpPr>
          <p:nvPr>
            <p:ph type="dt" sz="half" idx="14"/>
          </p:nvPr>
        </p:nvSpPr>
        <p:spPr/>
        <p:txBody>
          <a:bodyPr/>
          <a:lstStyle/>
          <a:p>
            <a:pPr>
              <a:defRPr/>
            </a:pPr>
            <a:fld id="{EA2021E4-9E21-4D05-8E8B-D1B6B4550C8A}" type="datetime1">
              <a:rPr lang="de-DE" smtClean="0"/>
              <a:pPr>
                <a:defRPr/>
              </a:pPr>
              <a:t>13.05.18</a:t>
            </a:fld>
            <a:endParaRPr lang="de-DE" dirty="0"/>
          </a:p>
        </p:txBody>
      </p:sp>
      <p:sp>
        <p:nvSpPr>
          <p:cNvPr id="21" name="Foliennummernplatzhalter 20"/>
          <p:cNvSpPr>
            <a:spLocks noGrp="1"/>
          </p:cNvSpPr>
          <p:nvPr>
            <p:ph type="sldNum" sz="quarter" idx="15"/>
          </p:nvPr>
        </p:nvSpPr>
        <p:spPr/>
        <p:txBody>
          <a:bodyPr/>
          <a:lstStyle/>
          <a:p>
            <a:pPr>
              <a:defRPr/>
            </a:pPr>
            <a:fld id="{716F4645-6849-4794-B0B4-0039B2A6EC57}" type="slidenum">
              <a:rPr lang="de-DE" smtClean="0"/>
              <a:pPr>
                <a:defRPr/>
              </a:pPr>
              <a:t>‹Nr.›</a:t>
            </a:fld>
            <a:endParaRPr lang="de-DE" dirty="0"/>
          </a:p>
        </p:txBody>
      </p:sp>
      <p:sp>
        <p:nvSpPr>
          <p:cNvPr id="22" name="Fußzeilenplatzhalter 21"/>
          <p:cNvSpPr>
            <a:spLocks noGrp="1"/>
          </p:cNvSpPr>
          <p:nvPr>
            <p:ph type="ftr" sz="quarter" idx="16"/>
          </p:nvPr>
        </p:nvSpPr>
        <p:spPr/>
        <p:txBody>
          <a:bodyPr/>
          <a:lstStyle/>
          <a:p>
            <a:pPr>
              <a:defRPr/>
            </a:pPr>
            <a:endParaRPr lang="de-DE" dirty="0"/>
          </a:p>
        </p:txBody>
      </p:sp>
      <p:sp>
        <p:nvSpPr>
          <p:cNvPr id="13" name="bk object 18"/>
          <p:cNvSpPr/>
          <p:nvPr userDrawn="1"/>
        </p:nvSpPr>
        <p:spPr>
          <a:xfrm>
            <a:off x="4644008" y="1414800"/>
            <a:ext cx="5184576" cy="4464496"/>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noFill/>
          <a:ln>
            <a:solidFill>
              <a:srgbClr val="002060"/>
            </a:solidFill>
          </a:ln>
        </p:spPr>
        <p:txBody>
          <a:bodyPr lIns="0" tIns="0" rIns="0" bIns="0"/>
          <a:lstStyle/>
          <a:p>
            <a:pPr fontAlgn="auto">
              <a:spcBef>
                <a:spcPts val="0"/>
              </a:spcBef>
              <a:spcAft>
                <a:spcPts val="0"/>
              </a:spcAft>
              <a:defRPr/>
            </a:pPr>
            <a:endParaRPr>
              <a:latin typeface="+mn-lt"/>
              <a:cs typeface="+mn-cs"/>
            </a:endParaRPr>
          </a:p>
        </p:txBody>
      </p:sp>
      <p:sp>
        <p:nvSpPr>
          <p:cNvPr id="8" name="bk object 18"/>
          <p:cNvSpPr/>
          <p:nvPr/>
        </p:nvSpPr>
        <p:spPr>
          <a:xfrm>
            <a:off x="2422525" y="4019550"/>
            <a:ext cx="3425825" cy="2838450"/>
          </a:xfrm>
          <a:custGeom>
            <a:avLst/>
            <a:gdLst/>
            <a:ahLst/>
            <a:cxnLst/>
            <a:rect l="l" t="t" r="r" b="b"/>
            <a:pathLst>
              <a:path w="3862704" h="3199765">
                <a:moveTo>
                  <a:pt x="2896971" y="0"/>
                </a:moveTo>
                <a:lnTo>
                  <a:pt x="965657" y="0"/>
                </a:lnTo>
                <a:lnTo>
                  <a:pt x="0" y="1682178"/>
                </a:lnTo>
                <a:lnTo>
                  <a:pt x="871093" y="3199615"/>
                </a:lnTo>
                <a:lnTo>
                  <a:pt x="2991535" y="3199615"/>
                </a:lnTo>
                <a:lnTo>
                  <a:pt x="3862628" y="1682178"/>
                </a:lnTo>
                <a:lnTo>
                  <a:pt x="2896971" y="0"/>
                </a:lnTo>
              </a:path>
            </a:pathLst>
          </a:custGeom>
          <a:solidFill>
            <a:srgbClr val="7FAED1"/>
          </a:solidFill>
        </p:spPr>
        <p:txBody>
          <a:bodyPr lIns="0" tIns="0" rIns="0" bIns="0"/>
          <a:lstStyle/>
          <a:p>
            <a:pPr fontAlgn="auto">
              <a:spcBef>
                <a:spcPts val="0"/>
              </a:spcBef>
              <a:spcAft>
                <a:spcPts val="0"/>
              </a:spcAft>
              <a:defRPr/>
            </a:pPr>
            <a:endParaRPr>
              <a:latin typeface="+mn-lt"/>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Übersichtsfolie">
    <p:spTree>
      <p:nvGrpSpPr>
        <p:cNvPr id="1" name=""/>
        <p:cNvGrpSpPr/>
        <p:nvPr/>
      </p:nvGrpSpPr>
      <p:grpSpPr>
        <a:xfrm>
          <a:off x="0" y="0"/>
          <a:ext cx="0" cy="0"/>
          <a:chOff x="0" y="0"/>
          <a:chExt cx="0" cy="0"/>
        </a:xfrm>
      </p:grpSpPr>
      <p:sp>
        <p:nvSpPr>
          <p:cNvPr id="9" name="Sechseck 8"/>
          <p:cNvSpPr>
            <a:spLocks noChangeAspect="1"/>
          </p:cNvSpPr>
          <p:nvPr/>
        </p:nvSpPr>
        <p:spPr>
          <a:xfrm>
            <a:off x="684213" y="1485330"/>
            <a:ext cx="574675" cy="512762"/>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0" name="Sechseck 9"/>
          <p:cNvSpPr>
            <a:spLocks noChangeAspect="1"/>
          </p:cNvSpPr>
          <p:nvPr/>
        </p:nvSpPr>
        <p:spPr>
          <a:xfrm>
            <a:off x="684213" y="2204467"/>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Sechseck 10"/>
          <p:cNvSpPr>
            <a:spLocks noChangeAspect="1"/>
          </p:cNvSpPr>
          <p:nvPr/>
        </p:nvSpPr>
        <p:spPr>
          <a:xfrm>
            <a:off x="684213" y="2925192"/>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2" name="Sechseck 11"/>
          <p:cNvSpPr>
            <a:spLocks noChangeAspect="1"/>
          </p:cNvSpPr>
          <p:nvPr/>
        </p:nvSpPr>
        <p:spPr>
          <a:xfrm>
            <a:off x="684213" y="3644330"/>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Sechseck 12"/>
          <p:cNvSpPr>
            <a:spLocks noChangeAspect="1"/>
          </p:cNvSpPr>
          <p:nvPr/>
        </p:nvSpPr>
        <p:spPr>
          <a:xfrm>
            <a:off x="684213" y="4365055"/>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Sechseck 13"/>
          <p:cNvSpPr>
            <a:spLocks noChangeAspect="1"/>
          </p:cNvSpPr>
          <p:nvPr/>
        </p:nvSpPr>
        <p:spPr>
          <a:xfrm>
            <a:off x="684213" y="5085780"/>
            <a:ext cx="574675" cy="512762"/>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Textfeld 14"/>
          <p:cNvSpPr txBox="1"/>
          <p:nvPr/>
        </p:nvSpPr>
        <p:spPr>
          <a:xfrm>
            <a:off x="611188" y="1485330"/>
            <a:ext cx="720725" cy="460375"/>
          </a:xfrm>
          <a:prstGeom prst="rect">
            <a:avLst/>
          </a:prstGeom>
          <a:noFill/>
        </p:spPr>
        <p:txBody>
          <a:bodyPr>
            <a:spAutoFit/>
          </a:bodyPr>
          <a:lstStyle/>
          <a:p>
            <a:pPr algn="ctr" fontAlgn="auto">
              <a:spcBef>
                <a:spcPts val="0"/>
              </a:spcBef>
              <a:spcAft>
                <a:spcPts val="0"/>
              </a:spcAft>
              <a:defRPr/>
            </a:pPr>
            <a:r>
              <a:rPr lang="de-DE" sz="2400" dirty="0">
                <a:latin typeface="+mn-lt"/>
                <a:cs typeface="+mn-cs"/>
              </a:rPr>
              <a:t>1</a:t>
            </a:r>
          </a:p>
        </p:txBody>
      </p:sp>
      <p:sp>
        <p:nvSpPr>
          <p:cNvPr id="16" name="Textfeld 15"/>
          <p:cNvSpPr txBox="1"/>
          <p:nvPr/>
        </p:nvSpPr>
        <p:spPr>
          <a:xfrm>
            <a:off x="611188" y="2204467"/>
            <a:ext cx="720725" cy="461963"/>
          </a:xfrm>
          <a:prstGeom prst="rect">
            <a:avLst/>
          </a:prstGeom>
          <a:noFill/>
        </p:spPr>
        <p:txBody>
          <a:bodyPr>
            <a:spAutoFit/>
          </a:bodyPr>
          <a:lstStyle/>
          <a:p>
            <a:pPr algn="ctr" fontAlgn="auto">
              <a:spcBef>
                <a:spcPts val="0"/>
              </a:spcBef>
              <a:spcAft>
                <a:spcPts val="0"/>
              </a:spcAft>
              <a:defRPr/>
            </a:pPr>
            <a:r>
              <a:rPr lang="de-DE" sz="2400" dirty="0">
                <a:latin typeface="+mn-lt"/>
                <a:cs typeface="+mn-cs"/>
              </a:rPr>
              <a:t>2</a:t>
            </a:r>
          </a:p>
        </p:txBody>
      </p:sp>
      <p:sp>
        <p:nvSpPr>
          <p:cNvPr id="17" name="Textfeld 16"/>
          <p:cNvSpPr txBox="1"/>
          <p:nvPr/>
        </p:nvSpPr>
        <p:spPr>
          <a:xfrm>
            <a:off x="611188" y="2925192"/>
            <a:ext cx="720725" cy="461963"/>
          </a:xfrm>
          <a:prstGeom prst="rect">
            <a:avLst/>
          </a:prstGeom>
          <a:noFill/>
        </p:spPr>
        <p:txBody>
          <a:bodyPr>
            <a:spAutoFit/>
          </a:bodyPr>
          <a:lstStyle/>
          <a:p>
            <a:pPr algn="ctr" fontAlgn="auto">
              <a:spcBef>
                <a:spcPts val="0"/>
              </a:spcBef>
              <a:spcAft>
                <a:spcPts val="0"/>
              </a:spcAft>
              <a:defRPr/>
            </a:pPr>
            <a:r>
              <a:rPr lang="de-DE" sz="2400" dirty="0">
                <a:latin typeface="+mn-lt"/>
                <a:cs typeface="+mn-cs"/>
              </a:rPr>
              <a:t>3</a:t>
            </a:r>
          </a:p>
        </p:txBody>
      </p:sp>
      <p:sp>
        <p:nvSpPr>
          <p:cNvPr id="18" name="Textfeld 17"/>
          <p:cNvSpPr txBox="1"/>
          <p:nvPr/>
        </p:nvSpPr>
        <p:spPr>
          <a:xfrm>
            <a:off x="611188" y="3644330"/>
            <a:ext cx="720725" cy="461962"/>
          </a:xfrm>
          <a:prstGeom prst="rect">
            <a:avLst/>
          </a:prstGeom>
          <a:noFill/>
        </p:spPr>
        <p:txBody>
          <a:bodyPr>
            <a:spAutoFit/>
          </a:bodyPr>
          <a:lstStyle/>
          <a:p>
            <a:pPr algn="ctr" fontAlgn="auto">
              <a:spcBef>
                <a:spcPts val="0"/>
              </a:spcBef>
              <a:spcAft>
                <a:spcPts val="0"/>
              </a:spcAft>
              <a:defRPr/>
            </a:pPr>
            <a:r>
              <a:rPr lang="de-DE" sz="2400" dirty="0">
                <a:latin typeface="+mn-lt"/>
                <a:cs typeface="+mn-cs"/>
              </a:rPr>
              <a:t>4</a:t>
            </a:r>
          </a:p>
        </p:txBody>
      </p:sp>
      <p:sp>
        <p:nvSpPr>
          <p:cNvPr id="19" name="Textfeld 18"/>
          <p:cNvSpPr txBox="1"/>
          <p:nvPr/>
        </p:nvSpPr>
        <p:spPr>
          <a:xfrm>
            <a:off x="611188" y="4365055"/>
            <a:ext cx="720725" cy="461962"/>
          </a:xfrm>
          <a:prstGeom prst="rect">
            <a:avLst/>
          </a:prstGeom>
          <a:noFill/>
        </p:spPr>
        <p:txBody>
          <a:bodyPr>
            <a:spAutoFit/>
          </a:bodyPr>
          <a:lstStyle/>
          <a:p>
            <a:pPr algn="ctr" fontAlgn="auto">
              <a:spcBef>
                <a:spcPts val="0"/>
              </a:spcBef>
              <a:spcAft>
                <a:spcPts val="0"/>
              </a:spcAft>
              <a:defRPr/>
            </a:pPr>
            <a:r>
              <a:rPr lang="de-DE" sz="2400" dirty="0">
                <a:latin typeface="+mn-lt"/>
                <a:cs typeface="+mn-cs"/>
              </a:rPr>
              <a:t>5</a:t>
            </a:r>
          </a:p>
        </p:txBody>
      </p:sp>
      <p:sp>
        <p:nvSpPr>
          <p:cNvPr id="20" name="Textfeld 19"/>
          <p:cNvSpPr txBox="1"/>
          <p:nvPr/>
        </p:nvSpPr>
        <p:spPr>
          <a:xfrm>
            <a:off x="611188" y="5085780"/>
            <a:ext cx="720725" cy="460375"/>
          </a:xfrm>
          <a:prstGeom prst="rect">
            <a:avLst/>
          </a:prstGeom>
          <a:noFill/>
        </p:spPr>
        <p:txBody>
          <a:bodyPr>
            <a:spAutoFit/>
          </a:bodyPr>
          <a:lstStyle/>
          <a:p>
            <a:pPr algn="ctr" fontAlgn="auto">
              <a:spcBef>
                <a:spcPts val="0"/>
              </a:spcBef>
              <a:spcAft>
                <a:spcPts val="0"/>
              </a:spcAft>
              <a:defRPr/>
            </a:pPr>
            <a:r>
              <a:rPr lang="de-DE" sz="2400" dirty="0">
                <a:latin typeface="+mn-lt"/>
                <a:cs typeface="+mn-cs"/>
              </a:rPr>
              <a:t>6</a:t>
            </a:r>
          </a:p>
        </p:txBody>
      </p:sp>
      <p:sp>
        <p:nvSpPr>
          <p:cNvPr id="2" name="Titel 1"/>
          <p:cNvSpPr>
            <a:spLocks noGrp="1"/>
          </p:cNvSpPr>
          <p:nvPr>
            <p:ph type="title"/>
          </p:nvPr>
        </p:nvSpPr>
        <p:spPr>
          <a:xfrm>
            <a:off x="467544" y="260350"/>
            <a:ext cx="6265044" cy="792163"/>
          </a:xfrm>
        </p:spPr>
        <p:txBody>
          <a:bodyPr/>
          <a:lstStyle>
            <a:lvl1pPr>
              <a:defRPr baseline="0">
                <a:solidFill>
                  <a:srgbClr val="009EE2"/>
                </a:solidFill>
              </a:defRPr>
            </a:lvl1pPr>
          </a:lstStyle>
          <a:p>
            <a:r>
              <a:rPr lang="de-DE"/>
              <a:t>Titelmasterformat durch Klicken bearbeiten</a:t>
            </a:r>
            <a:endParaRPr lang="de-DE" dirty="0"/>
          </a:p>
        </p:txBody>
      </p:sp>
      <p:sp>
        <p:nvSpPr>
          <p:cNvPr id="35" name="Textplatzhalter 34"/>
          <p:cNvSpPr>
            <a:spLocks noGrp="1"/>
          </p:cNvSpPr>
          <p:nvPr>
            <p:ph type="body" sz="quarter" idx="13"/>
          </p:nvPr>
        </p:nvSpPr>
        <p:spPr>
          <a:xfrm>
            <a:off x="1259632" y="1484784"/>
            <a:ext cx="7272808" cy="504254"/>
          </a:xfrm>
        </p:spPr>
        <p:txBody>
          <a:bodyPr>
            <a:normAutofit/>
          </a:bodyPr>
          <a:lstStyle>
            <a:lvl1pPr>
              <a:buNone/>
              <a:defRPr sz="2400" baseline="0"/>
            </a:lvl1pPr>
          </a:lstStyle>
          <a:p>
            <a:pPr lvl="0"/>
            <a:r>
              <a:rPr lang="de-DE"/>
              <a:t>Textmasterformate durch Klicken bearbeiten</a:t>
            </a:r>
          </a:p>
        </p:txBody>
      </p:sp>
      <p:sp>
        <p:nvSpPr>
          <p:cNvPr id="36" name="Textplatzhalter 34"/>
          <p:cNvSpPr>
            <a:spLocks noGrp="1"/>
          </p:cNvSpPr>
          <p:nvPr>
            <p:ph type="body" sz="quarter" idx="14"/>
          </p:nvPr>
        </p:nvSpPr>
        <p:spPr>
          <a:xfrm>
            <a:off x="1259632" y="2204864"/>
            <a:ext cx="7272808" cy="504254"/>
          </a:xfrm>
        </p:spPr>
        <p:txBody>
          <a:bodyPr>
            <a:normAutofit/>
          </a:bodyPr>
          <a:lstStyle>
            <a:lvl1pPr>
              <a:buNone/>
              <a:defRPr sz="2400" baseline="0"/>
            </a:lvl1pPr>
          </a:lstStyle>
          <a:p>
            <a:pPr lvl="0"/>
            <a:r>
              <a:rPr lang="de-DE"/>
              <a:t>Textmasterformate durch Klicken bearbeiten</a:t>
            </a:r>
          </a:p>
        </p:txBody>
      </p:sp>
      <p:sp>
        <p:nvSpPr>
          <p:cNvPr id="37" name="Textplatzhalter 34"/>
          <p:cNvSpPr>
            <a:spLocks noGrp="1"/>
          </p:cNvSpPr>
          <p:nvPr>
            <p:ph type="body" sz="quarter" idx="15"/>
          </p:nvPr>
        </p:nvSpPr>
        <p:spPr>
          <a:xfrm>
            <a:off x="1259632" y="2924944"/>
            <a:ext cx="7272808" cy="504254"/>
          </a:xfrm>
        </p:spPr>
        <p:txBody>
          <a:bodyPr>
            <a:normAutofit/>
          </a:bodyPr>
          <a:lstStyle>
            <a:lvl1pPr>
              <a:buNone/>
              <a:defRPr sz="2400" baseline="0"/>
            </a:lvl1pPr>
          </a:lstStyle>
          <a:p>
            <a:pPr lvl="0"/>
            <a:r>
              <a:rPr lang="de-DE"/>
              <a:t>Textmasterformate durch Klicken bearbeiten</a:t>
            </a:r>
          </a:p>
        </p:txBody>
      </p:sp>
      <p:sp>
        <p:nvSpPr>
          <p:cNvPr id="38" name="Textplatzhalter 34"/>
          <p:cNvSpPr>
            <a:spLocks noGrp="1"/>
          </p:cNvSpPr>
          <p:nvPr>
            <p:ph type="body" sz="quarter" idx="16"/>
          </p:nvPr>
        </p:nvSpPr>
        <p:spPr>
          <a:xfrm>
            <a:off x="1259632" y="3645024"/>
            <a:ext cx="7272808" cy="504254"/>
          </a:xfrm>
        </p:spPr>
        <p:txBody>
          <a:bodyPr>
            <a:normAutofit/>
          </a:bodyPr>
          <a:lstStyle>
            <a:lvl1pPr>
              <a:buNone/>
              <a:defRPr sz="2400" baseline="0"/>
            </a:lvl1pPr>
          </a:lstStyle>
          <a:p>
            <a:pPr lvl="0"/>
            <a:r>
              <a:rPr lang="de-DE"/>
              <a:t>Textmasterformate durch Klicken bearbeiten</a:t>
            </a:r>
          </a:p>
        </p:txBody>
      </p:sp>
      <p:sp>
        <p:nvSpPr>
          <p:cNvPr id="39" name="Textplatzhalter 34"/>
          <p:cNvSpPr>
            <a:spLocks noGrp="1"/>
          </p:cNvSpPr>
          <p:nvPr>
            <p:ph type="body" sz="quarter" idx="17"/>
          </p:nvPr>
        </p:nvSpPr>
        <p:spPr>
          <a:xfrm>
            <a:off x="1259632" y="4365104"/>
            <a:ext cx="7272808" cy="504254"/>
          </a:xfrm>
        </p:spPr>
        <p:txBody>
          <a:bodyPr>
            <a:normAutofit/>
          </a:bodyPr>
          <a:lstStyle>
            <a:lvl1pPr>
              <a:buNone/>
              <a:defRPr sz="2400" baseline="0"/>
            </a:lvl1pPr>
          </a:lstStyle>
          <a:p>
            <a:pPr lvl="0"/>
            <a:r>
              <a:rPr lang="de-DE"/>
              <a:t>Textmasterformate durch Klicken bearbeiten</a:t>
            </a:r>
          </a:p>
        </p:txBody>
      </p:sp>
      <p:sp>
        <p:nvSpPr>
          <p:cNvPr id="42" name="Textplatzhalter 34"/>
          <p:cNvSpPr>
            <a:spLocks noGrp="1"/>
          </p:cNvSpPr>
          <p:nvPr>
            <p:ph type="body" sz="quarter" idx="18"/>
          </p:nvPr>
        </p:nvSpPr>
        <p:spPr>
          <a:xfrm>
            <a:off x="1259632" y="5085184"/>
            <a:ext cx="7272808" cy="504254"/>
          </a:xfrm>
        </p:spPr>
        <p:txBody>
          <a:bodyPr>
            <a:normAutofit/>
          </a:bodyPr>
          <a:lstStyle>
            <a:lvl1pPr>
              <a:buNone/>
              <a:defRPr sz="2400" baseline="0"/>
            </a:lvl1pPr>
          </a:lstStyle>
          <a:p>
            <a:pPr lvl="0"/>
            <a:r>
              <a:rPr lang="de-DE"/>
              <a:t>Textmasterformate durch Klicken bearbeiten</a:t>
            </a:r>
          </a:p>
        </p:txBody>
      </p:sp>
      <p:sp>
        <p:nvSpPr>
          <p:cNvPr id="22" name="Fußzeilenplatzhalter 4"/>
          <p:cNvSpPr>
            <a:spLocks noGrp="1"/>
          </p:cNvSpPr>
          <p:nvPr>
            <p:ph type="ftr" sz="quarter" idx="20"/>
          </p:nvPr>
        </p:nvSpPr>
        <p:spPr/>
        <p:txBody>
          <a:bodyPr/>
          <a:lstStyle>
            <a:lvl1pPr algn="ctr">
              <a:defRPr sz="1200" dirty="0">
                <a:solidFill>
                  <a:schemeClr val="tx1">
                    <a:tint val="75000"/>
                  </a:schemeClr>
                </a:solidFill>
                <a:latin typeface="Myriad Pro" pitchFamily="34" charset="0"/>
              </a:defRPr>
            </a:lvl1pPr>
          </a:lstStyle>
          <a:p>
            <a:pPr>
              <a:defRPr/>
            </a:pPr>
            <a:endParaRPr lang="de-DE"/>
          </a:p>
        </p:txBody>
      </p:sp>
      <p:sp>
        <p:nvSpPr>
          <p:cNvPr id="23" name="Foliennummernplatzhalter 5"/>
          <p:cNvSpPr>
            <a:spLocks noGrp="1"/>
          </p:cNvSpPr>
          <p:nvPr>
            <p:ph type="sldNum" sz="quarter" idx="21"/>
          </p:nvPr>
        </p:nvSpPr>
        <p:spPr/>
        <p:txBody>
          <a:bodyPr/>
          <a:lstStyle>
            <a:lvl1pPr algn="r">
              <a:defRPr sz="1200" smtClean="0">
                <a:solidFill>
                  <a:schemeClr val="tx1">
                    <a:tint val="75000"/>
                  </a:schemeClr>
                </a:solidFill>
                <a:latin typeface="Myriad Pro" pitchFamily="34" charset="0"/>
              </a:defRPr>
            </a:lvl1pPr>
          </a:lstStyle>
          <a:p>
            <a:pPr>
              <a:defRPr/>
            </a:pPr>
            <a:fld id="{1AFB29EE-D97F-4A64-B11D-CD78FB9ECAB9}" type="slidenum">
              <a:rPr lang="de-DE"/>
              <a:pPr>
                <a:defRPr/>
              </a:pPr>
              <a:t>‹Nr.›</a:t>
            </a:fld>
            <a:endParaRPr lang="de-DE" dirty="0"/>
          </a:p>
        </p:txBody>
      </p:sp>
      <p:sp>
        <p:nvSpPr>
          <p:cNvPr id="24" name="Datumsplatzhalter 11"/>
          <p:cNvSpPr>
            <a:spLocks noGrp="1"/>
          </p:cNvSpPr>
          <p:nvPr>
            <p:ph type="dt" sz="half" idx="10"/>
          </p:nvPr>
        </p:nvSpPr>
        <p:spPr>
          <a:xfrm>
            <a:off x="467544" y="6356350"/>
            <a:ext cx="2016125" cy="365125"/>
          </a:xfrm>
          <a:prstGeom prst="rect">
            <a:avLst/>
          </a:prstGeom>
        </p:spPr>
        <p:txBody>
          <a:bodyPr/>
          <a:lstStyle/>
          <a:p>
            <a:pPr>
              <a:defRPr/>
            </a:pPr>
            <a:fld id="{EA2021E4-9E21-4D05-8E8B-D1B6B4550C8A}" type="datetime1">
              <a:rPr lang="de-DE" smtClean="0"/>
              <a:pPr>
                <a:defRPr/>
              </a:pPr>
              <a:t>13.05.18</a:t>
            </a:fld>
            <a:endParaRPr lang="de-DE" dirty="0"/>
          </a:p>
        </p:txBody>
      </p:sp>
      <p:sp>
        <p:nvSpPr>
          <p:cNvPr id="28" name="Sechseck 27"/>
          <p:cNvSpPr>
            <a:spLocks noChangeAspect="1"/>
          </p:cNvSpPr>
          <p:nvPr userDrawn="1"/>
        </p:nvSpPr>
        <p:spPr>
          <a:xfrm>
            <a:off x="684585" y="5805860"/>
            <a:ext cx="574675" cy="512762"/>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9" name="Textfeld 28"/>
          <p:cNvSpPr txBox="1"/>
          <p:nvPr userDrawn="1"/>
        </p:nvSpPr>
        <p:spPr>
          <a:xfrm>
            <a:off x="611560" y="5805860"/>
            <a:ext cx="720725" cy="460375"/>
          </a:xfrm>
          <a:prstGeom prst="rect">
            <a:avLst/>
          </a:prstGeom>
          <a:noFill/>
        </p:spPr>
        <p:txBody>
          <a:bodyPr>
            <a:spAutoFit/>
          </a:bodyPr>
          <a:lstStyle/>
          <a:p>
            <a:pPr algn="ctr" fontAlgn="auto">
              <a:spcBef>
                <a:spcPts val="0"/>
              </a:spcBef>
              <a:spcAft>
                <a:spcPts val="0"/>
              </a:spcAft>
              <a:defRPr/>
            </a:pPr>
            <a:r>
              <a:rPr lang="de-DE" sz="2400">
                <a:latin typeface="+mn-lt"/>
                <a:cs typeface="+mn-cs"/>
              </a:rPr>
              <a:t>7</a:t>
            </a:r>
            <a:endParaRPr lang="de-DE" sz="2400" dirty="0">
              <a:latin typeface="+mn-lt"/>
              <a:cs typeface="+mn-cs"/>
            </a:endParaRPr>
          </a:p>
        </p:txBody>
      </p:sp>
      <p:sp>
        <p:nvSpPr>
          <p:cNvPr id="30" name="Textplatzhalter 34"/>
          <p:cNvSpPr>
            <a:spLocks noGrp="1"/>
          </p:cNvSpPr>
          <p:nvPr>
            <p:ph type="body" sz="quarter" idx="22"/>
          </p:nvPr>
        </p:nvSpPr>
        <p:spPr>
          <a:xfrm>
            <a:off x="1260004" y="5805264"/>
            <a:ext cx="7272808" cy="504254"/>
          </a:xfrm>
        </p:spPr>
        <p:txBody>
          <a:bodyPr>
            <a:normAutofit/>
          </a:bodyPr>
          <a:lstStyle>
            <a:lvl1pPr>
              <a:buNone/>
              <a:defRPr sz="2400" baseline="0"/>
            </a:lvl1pPr>
          </a:lstStyle>
          <a:p>
            <a:pPr lvl="0"/>
            <a:r>
              <a:rPr lang="de-DE"/>
              <a:t>Textmasterformate durch Klicken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Übersichtsfolie ohne Zahlen">
    <p:spTree>
      <p:nvGrpSpPr>
        <p:cNvPr id="1" name=""/>
        <p:cNvGrpSpPr/>
        <p:nvPr/>
      </p:nvGrpSpPr>
      <p:grpSpPr>
        <a:xfrm>
          <a:off x="0" y="0"/>
          <a:ext cx="0" cy="0"/>
          <a:chOff x="0" y="0"/>
          <a:chExt cx="0" cy="0"/>
        </a:xfrm>
      </p:grpSpPr>
      <p:sp>
        <p:nvSpPr>
          <p:cNvPr id="9" name="Sechseck 8"/>
          <p:cNvSpPr>
            <a:spLocks noChangeAspect="1"/>
          </p:cNvSpPr>
          <p:nvPr/>
        </p:nvSpPr>
        <p:spPr>
          <a:xfrm>
            <a:off x="684213" y="1485330"/>
            <a:ext cx="574675" cy="512762"/>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0" name="Sechseck 9"/>
          <p:cNvSpPr>
            <a:spLocks noChangeAspect="1"/>
          </p:cNvSpPr>
          <p:nvPr/>
        </p:nvSpPr>
        <p:spPr>
          <a:xfrm>
            <a:off x="684213" y="2204467"/>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Sechseck 10"/>
          <p:cNvSpPr>
            <a:spLocks noChangeAspect="1"/>
          </p:cNvSpPr>
          <p:nvPr/>
        </p:nvSpPr>
        <p:spPr>
          <a:xfrm>
            <a:off x="684213" y="2925192"/>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2" name="Sechseck 11"/>
          <p:cNvSpPr>
            <a:spLocks noChangeAspect="1"/>
          </p:cNvSpPr>
          <p:nvPr/>
        </p:nvSpPr>
        <p:spPr>
          <a:xfrm>
            <a:off x="684213" y="3644330"/>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Sechseck 12"/>
          <p:cNvSpPr>
            <a:spLocks noChangeAspect="1"/>
          </p:cNvSpPr>
          <p:nvPr/>
        </p:nvSpPr>
        <p:spPr>
          <a:xfrm>
            <a:off x="684213" y="4365055"/>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Sechseck 13"/>
          <p:cNvSpPr>
            <a:spLocks noChangeAspect="1"/>
          </p:cNvSpPr>
          <p:nvPr/>
        </p:nvSpPr>
        <p:spPr>
          <a:xfrm>
            <a:off x="684213" y="5085780"/>
            <a:ext cx="574675" cy="512762"/>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467544" y="260350"/>
            <a:ext cx="6265044" cy="792163"/>
          </a:xfrm>
        </p:spPr>
        <p:txBody>
          <a:bodyPr/>
          <a:lstStyle>
            <a:lvl1pPr>
              <a:defRPr baseline="0">
                <a:solidFill>
                  <a:srgbClr val="009EE2"/>
                </a:solidFill>
              </a:defRPr>
            </a:lvl1pPr>
          </a:lstStyle>
          <a:p>
            <a:r>
              <a:rPr lang="de-DE"/>
              <a:t>Titelmasterformat durch Klicken bearbeiten</a:t>
            </a:r>
            <a:endParaRPr lang="de-DE" dirty="0"/>
          </a:p>
        </p:txBody>
      </p:sp>
      <p:sp>
        <p:nvSpPr>
          <p:cNvPr id="35" name="Textplatzhalter 34"/>
          <p:cNvSpPr>
            <a:spLocks noGrp="1"/>
          </p:cNvSpPr>
          <p:nvPr>
            <p:ph type="body" sz="quarter" idx="13"/>
          </p:nvPr>
        </p:nvSpPr>
        <p:spPr>
          <a:xfrm>
            <a:off x="1259632" y="1484784"/>
            <a:ext cx="7272808" cy="504254"/>
          </a:xfrm>
        </p:spPr>
        <p:txBody>
          <a:bodyPr>
            <a:normAutofit/>
          </a:bodyPr>
          <a:lstStyle>
            <a:lvl1pPr>
              <a:buNone/>
              <a:defRPr sz="2400" baseline="0"/>
            </a:lvl1pPr>
          </a:lstStyle>
          <a:p>
            <a:pPr lvl="0"/>
            <a:r>
              <a:rPr lang="de-DE"/>
              <a:t>Textmasterformate durch Klicken bearbeiten</a:t>
            </a:r>
          </a:p>
        </p:txBody>
      </p:sp>
      <p:sp>
        <p:nvSpPr>
          <p:cNvPr id="36" name="Textplatzhalter 34"/>
          <p:cNvSpPr>
            <a:spLocks noGrp="1"/>
          </p:cNvSpPr>
          <p:nvPr>
            <p:ph type="body" sz="quarter" idx="14"/>
          </p:nvPr>
        </p:nvSpPr>
        <p:spPr>
          <a:xfrm>
            <a:off x="1259632" y="2204864"/>
            <a:ext cx="7272808" cy="504254"/>
          </a:xfrm>
        </p:spPr>
        <p:txBody>
          <a:bodyPr>
            <a:normAutofit/>
          </a:bodyPr>
          <a:lstStyle>
            <a:lvl1pPr>
              <a:buNone/>
              <a:defRPr sz="2400" baseline="0"/>
            </a:lvl1pPr>
          </a:lstStyle>
          <a:p>
            <a:pPr lvl="0"/>
            <a:r>
              <a:rPr lang="de-DE"/>
              <a:t>Textmasterformate durch Klicken bearbeiten</a:t>
            </a:r>
          </a:p>
        </p:txBody>
      </p:sp>
      <p:sp>
        <p:nvSpPr>
          <p:cNvPr id="37" name="Textplatzhalter 34"/>
          <p:cNvSpPr>
            <a:spLocks noGrp="1"/>
          </p:cNvSpPr>
          <p:nvPr>
            <p:ph type="body" sz="quarter" idx="15"/>
          </p:nvPr>
        </p:nvSpPr>
        <p:spPr>
          <a:xfrm>
            <a:off x="1259632" y="2924944"/>
            <a:ext cx="7272808" cy="504254"/>
          </a:xfrm>
        </p:spPr>
        <p:txBody>
          <a:bodyPr>
            <a:normAutofit/>
          </a:bodyPr>
          <a:lstStyle>
            <a:lvl1pPr>
              <a:buNone/>
              <a:defRPr sz="2400" baseline="0"/>
            </a:lvl1pPr>
          </a:lstStyle>
          <a:p>
            <a:pPr lvl="0"/>
            <a:r>
              <a:rPr lang="de-DE"/>
              <a:t>Textmasterformate durch Klicken bearbeiten</a:t>
            </a:r>
          </a:p>
        </p:txBody>
      </p:sp>
      <p:sp>
        <p:nvSpPr>
          <p:cNvPr id="38" name="Textplatzhalter 34"/>
          <p:cNvSpPr>
            <a:spLocks noGrp="1"/>
          </p:cNvSpPr>
          <p:nvPr>
            <p:ph type="body" sz="quarter" idx="16"/>
          </p:nvPr>
        </p:nvSpPr>
        <p:spPr>
          <a:xfrm>
            <a:off x="1259632" y="3645024"/>
            <a:ext cx="7272808" cy="504254"/>
          </a:xfrm>
        </p:spPr>
        <p:txBody>
          <a:bodyPr>
            <a:normAutofit/>
          </a:bodyPr>
          <a:lstStyle>
            <a:lvl1pPr>
              <a:buNone/>
              <a:defRPr sz="2400" baseline="0"/>
            </a:lvl1pPr>
          </a:lstStyle>
          <a:p>
            <a:pPr lvl="0"/>
            <a:r>
              <a:rPr lang="de-DE"/>
              <a:t>Textmasterformate durch Klicken bearbeiten</a:t>
            </a:r>
          </a:p>
        </p:txBody>
      </p:sp>
      <p:sp>
        <p:nvSpPr>
          <p:cNvPr id="39" name="Textplatzhalter 34"/>
          <p:cNvSpPr>
            <a:spLocks noGrp="1"/>
          </p:cNvSpPr>
          <p:nvPr>
            <p:ph type="body" sz="quarter" idx="17"/>
          </p:nvPr>
        </p:nvSpPr>
        <p:spPr>
          <a:xfrm>
            <a:off x="1259632" y="4365104"/>
            <a:ext cx="7272808" cy="504254"/>
          </a:xfrm>
        </p:spPr>
        <p:txBody>
          <a:bodyPr>
            <a:normAutofit/>
          </a:bodyPr>
          <a:lstStyle>
            <a:lvl1pPr>
              <a:buNone/>
              <a:defRPr sz="2400" baseline="0"/>
            </a:lvl1pPr>
          </a:lstStyle>
          <a:p>
            <a:pPr lvl="0"/>
            <a:r>
              <a:rPr lang="de-DE"/>
              <a:t>Textmasterformate durch Klicken bearbeiten</a:t>
            </a:r>
          </a:p>
        </p:txBody>
      </p:sp>
      <p:sp>
        <p:nvSpPr>
          <p:cNvPr id="42" name="Textplatzhalter 34"/>
          <p:cNvSpPr>
            <a:spLocks noGrp="1"/>
          </p:cNvSpPr>
          <p:nvPr>
            <p:ph type="body" sz="quarter" idx="18"/>
          </p:nvPr>
        </p:nvSpPr>
        <p:spPr>
          <a:xfrm>
            <a:off x="1259632" y="5085184"/>
            <a:ext cx="7272808" cy="504254"/>
          </a:xfrm>
        </p:spPr>
        <p:txBody>
          <a:bodyPr>
            <a:normAutofit/>
          </a:bodyPr>
          <a:lstStyle>
            <a:lvl1pPr>
              <a:buNone/>
              <a:defRPr sz="2400" baseline="0"/>
            </a:lvl1pPr>
          </a:lstStyle>
          <a:p>
            <a:pPr lvl="0"/>
            <a:r>
              <a:rPr lang="de-DE"/>
              <a:t>Textmasterformate durch Klicken bearbeiten</a:t>
            </a:r>
          </a:p>
        </p:txBody>
      </p:sp>
      <p:sp>
        <p:nvSpPr>
          <p:cNvPr id="19" name="Sechseck 18"/>
          <p:cNvSpPr>
            <a:spLocks noChangeAspect="1"/>
          </p:cNvSpPr>
          <p:nvPr userDrawn="1"/>
        </p:nvSpPr>
        <p:spPr>
          <a:xfrm>
            <a:off x="683568" y="5796558"/>
            <a:ext cx="574675" cy="512762"/>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0" name="Textplatzhalter 34"/>
          <p:cNvSpPr>
            <a:spLocks noGrp="1"/>
          </p:cNvSpPr>
          <p:nvPr>
            <p:ph type="body" sz="quarter" idx="22"/>
          </p:nvPr>
        </p:nvSpPr>
        <p:spPr>
          <a:xfrm>
            <a:off x="1258987" y="5795962"/>
            <a:ext cx="7272808" cy="504254"/>
          </a:xfrm>
        </p:spPr>
        <p:txBody>
          <a:bodyPr>
            <a:normAutofit/>
          </a:bodyPr>
          <a:lstStyle>
            <a:lvl1pPr>
              <a:buNone/>
              <a:defRPr sz="2400" baseline="0"/>
            </a:lvl1pPr>
          </a:lstStyle>
          <a:p>
            <a:pPr lvl="0"/>
            <a:r>
              <a:rPr lang="de-DE"/>
              <a:t>Textmasterformate durch Klicken bearbeiten</a:t>
            </a:r>
          </a:p>
        </p:txBody>
      </p:sp>
      <p:sp>
        <p:nvSpPr>
          <p:cNvPr id="21" name="Datumsplatzhalter 20"/>
          <p:cNvSpPr>
            <a:spLocks noGrp="1"/>
          </p:cNvSpPr>
          <p:nvPr>
            <p:ph type="dt" sz="half" idx="23"/>
          </p:nvPr>
        </p:nvSpPr>
        <p:spPr/>
        <p:txBody>
          <a:bodyPr/>
          <a:lstStyle/>
          <a:p>
            <a:pPr>
              <a:defRPr/>
            </a:pPr>
            <a:fld id="{EA2021E4-9E21-4D05-8E8B-D1B6B4550C8A}" type="datetime1">
              <a:rPr lang="de-DE" smtClean="0"/>
              <a:pPr>
                <a:defRPr/>
              </a:pPr>
              <a:t>13.05.18</a:t>
            </a:fld>
            <a:endParaRPr lang="de-DE" dirty="0"/>
          </a:p>
        </p:txBody>
      </p:sp>
      <p:sp>
        <p:nvSpPr>
          <p:cNvPr id="22" name="Foliennummernplatzhalter 21"/>
          <p:cNvSpPr>
            <a:spLocks noGrp="1"/>
          </p:cNvSpPr>
          <p:nvPr>
            <p:ph type="sldNum" sz="quarter" idx="24"/>
          </p:nvPr>
        </p:nvSpPr>
        <p:spPr/>
        <p:txBody>
          <a:bodyPr/>
          <a:lstStyle/>
          <a:p>
            <a:pPr>
              <a:defRPr/>
            </a:pPr>
            <a:fld id="{716F4645-6849-4794-B0B4-0039B2A6EC57}" type="slidenum">
              <a:rPr lang="de-DE" smtClean="0"/>
              <a:pPr>
                <a:defRPr/>
              </a:pPr>
              <a:t>‹Nr.›</a:t>
            </a:fld>
            <a:endParaRPr lang="de-DE" dirty="0"/>
          </a:p>
        </p:txBody>
      </p:sp>
      <p:sp>
        <p:nvSpPr>
          <p:cNvPr id="23" name="Fußzeilenplatzhalter 22"/>
          <p:cNvSpPr>
            <a:spLocks noGrp="1"/>
          </p:cNvSpPr>
          <p:nvPr>
            <p:ph type="ftr" sz="quarter" idx="25"/>
          </p:nvPr>
        </p:nvSpPr>
        <p:spPr/>
        <p:txBody>
          <a:bodyPr/>
          <a:lstStyle/>
          <a:p>
            <a:pPr>
              <a:defRPr/>
            </a:pPr>
            <a:r>
              <a:rPr lang="de-DE"/>
              <a:t>Hier kann auch was stehen</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Übersichtsfolie mit Wabe">
    <p:spTree>
      <p:nvGrpSpPr>
        <p:cNvPr id="1" name=""/>
        <p:cNvGrpSpPr/>
        <p:nvPr/>
      </p:nvGrpSpPr>
      <p:grpSpPr>
        <a:xfrm>
          <a:off x="0" y="0"/>
          <a:ext cx="0" cy="0"/>
          <a:chOff x="0" y="0"/>
          <a:chExt cx="0" cy="0"/>
        </a:xfrm>
      </p:grpSpPr>
      <p:sp>
        <p:nvSpPr>
          <p:cNvPr id="9" name="Sechseck 8"/>
          <p:cNvSpPr>
            <a:spLocks noChangeAspect="1"/>
          </p:cNvSpPr>
          <p:nvPr/>
        </p:nvSpPr>
        <p:spPr>
          <a:xfrm>
            <a:off x="684213" y="1484784"/>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0" name="Sechseck 9"/>
          <p:cNvSpPr>
            <a:spLocks noChangeAspect="1"/>
          </p:cNvSpPr>
          <p:nvPr/>
        </p:nvSpPr>
        <p:spPr>
          <a:xfrm>
            <a:off x="684213" y="2205509"/>
            <a:ext cx="574675" cy="512763"/>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Sechseck 10"/>
          <p:cNvSpPr>
            <a:spLocks noChangeAspect="1"/>
          </p:cNvSpPr>
          <p:nvPr/>
        </p:nvSpPr>
        <p:spPr>
          <a:xfrm>
            <a:off x="684213" y="2924647"/>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2" name="Sechseck 11"/>
          <p:cNvSpPr>
            <a:spLocks noChangeAspect="1"/>
          </p:cNvSpPr>
          <p:nvPr/>
        </p:nvSpPr>
        <p:spPr>
          <a:xfrm>
            <a:off x="684213" y="3645372"/>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Sechseck 12"/>
          <p:cNvSpPr>
            <a:spLocks noChangeAspect="1"/>
          </p:cNvSpPr>
          <p:nvPr/>
        </p:nvSpPr>
        <p:spPr>
          <a:xfrm>
            <a:off x="684213" y="4364509"/>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Sechseck 13"/>
          <p:cNvSpPr>
            <a:spLocks noChangeAspect="1"/>
          </p:cNvSpPr>
          <p:nvPr/>
        </p:nvSpPr>
        <p:spPr>
          <a:xfrm>
            <a:off x="684213" y="5085234"/>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Freihandform 14"/>
          <p:cNvSpPr/>
          <p:nvPr/>
        </p:nvSpPr>
        <p:spPr>
          <a:xfrm>
            <a:off x="6084888" y="3716338"/>
            <a:ext cx="3059112" cy="3141662"/>
          </a:xfrm>
          <a:custGeom>
            <a:avLst/>
            <a:gdLst>
              <a:gd name="connsiteX0" fmla="*/ 2803584 w 2812211"/>
              <a:gd name="connsiteY0" fmla="*/ 0 h 2441276"/>
              <a:gd name="connsiteX1" fmla="*/ 940279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2803584 w 2812211"/>
              <a:gd name="connsiteY0" fmla="*/ 0 h 2441276"/>
              <a:gd name="connsiteX1" fmla="*/ 826592 w 2812211"/>
              <a:gd name="connsiteY1" fmla="*/ 0 h 2441276"/>
              <a:gd name="connsiteX2" fmla="*/ 0 w 2812211"/>
              <a:gd name="connsiteY2" fmla="*/ 1656272 h 2441276"/>
              <a:gd name="connsiteX3" fmla="*/ 500332 w 2812211"/>
              <a:gd name="connsiteY3" fmla="*/ 2441276 h 2441276"/>
              <a:gd name="connsiteX4" fmla="*/ 2812211 w 2812211"/>
              <a:gd name="connsiteY4" fmla="*/ 2441276 h 2441276"/>
              <a:gd name="connsiteX5" fmla="*/ 2803584 w 2812211"/>
              <a:gd name="connsiteY5" fmla="*/ 0 h 2441276"/>
              <a:gd name="connsiteX0" fmla="*/ 3057112 w 3065739"/>
              <a:gd name="connsiteY0" fmla="*/ 0 h 2441276"/>
              <a:gd name="connsiteX1" fmla="*/ 1080120 w 3065739"/>
              <a:gd name="connsiteY1" fmla="*/ 0 h 2441276"/>
              <a:gd name="connsiteX2" fmla="*/ 0 w 3065739"/>
              <a:gd name="connsiteY2" fmla="*/ 1800200 h 2441276"/>
              <a:gd name="connsiteX3" fmla="*/ 753860 w 3065739"/>
              <a:gd name="connsiteY3" fmla="*/ 2441276 h 2441276"/>
              <a:gd name="connsiteX4" fmla="*/ 3065739 w 3065739"/>
              <a:gd name="connsiteY4" fmla="*/ 2441276 h 2441276"/>
              <a:gd name="connsiteX5" fmla="*/ 3057112 w 3065739"/>
              <a:gd name="connsiteY5" fmla="*/ 0 h 2441276"/>
              <a:gd name="connsiteX0" fmla="*/ 3057112 w 3065739"/>
              <a:gd name="connsiteY0" fmla="*/ 0 h 3140968"/>
              <a:gd name="connsiteX1" fmla="*/ 1080120 w 3065739"/>
              <a:gd name="connsiteY1" fmla="*/ 0 h 3140968"/>
              <a:gd name="connsiteX2" fmla="*/ 0 w 3065739"/>
              <a:gd name="connsiteY2" fmla="*/ 1800200 h 3140968"/>
              <a:gd name="connsiteX3" fmla="*/ 792088 w 3065739"/>
              <a:gd name="connsiteY3" fmla="*/ 3140968 h 3140968"/>
              <a:gd name="connsiteX4" fmla="*/ 3065739 w 3065739"/>
              <a:gd name="connsiteY4" fmla="*/ 2441276 h 3140968"/>
              <a:gd name="connsiteX5" fmla="*/ 3057112 w 3065739"/>
              <a:gd name="connsiteY5" fmla="*/ 0 h 3140968"/>
              <a:gd name="connsiteX0" fmla="*/ 3057112 w 3059988"/>
              <a:gd name="connsiteY0" fmla="*/ 0 h 3140968"/>
              <a:gd name="connsiteX1" fmla="*/ 1080120 w 3059988"/>
              <a:gd name="connsiteY1" fmla="*/ 0 h 3140968"/>
              <a:gd name="connsiteX2" fmla="*/ 0 w 3059988"/>
              <a:gd name="connsiteY2" fmla="*/ 1800200 h 3140968"/>
              <a:gd name="connsiteX3" fmla="*/ 792088 w 3059988"/>
              <a:gd name="connsiteY3" fmla="*/ 3140968 h 3140968"/>
              <a:gd name="connsiteX4" fmla="*/ 3059832 w 3059988"/>
              <a:gd name="connsiteY4" fmla="*/ 3140968 h 3140968"/>
              <a:gd name="connsiteX5" fmla="*/ 3057112 w 3059988"/>
              <a:gd name="connsiteY5" fmla="*/ 0 h 314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988" h="3140968">
                <a:moveTo>
                  <a:pt x="3057112" y="0"/>
                </a:moveTo>
                <a:lnTo>
                  <a:pt x="1080120" y="0"/>
                </a:lnTo>
                <a:lnTo>
                  <a:pt x="0" y="1800200"/>
                </a:lnTo>
                <a:lnTo>
                  <a:pt x="792088" y="3140968"/>
                </a:lnTo>
                <a:lnTo>
                  <a:pt x="3059832" y="3140968"/>
                </a:lnTo>
                <a:cubicBezTo>
                  <a:pt x="3056956" y="2327209"/>
                  <a:pt x="3059988" y="813759"/>
                  <a:pt x="3057112" y="0"/>
                </a:cubicBezTo>
                <a:close/>
              </a:path>
            </a:pathLst>
          </a:custGeom>
          <a:solidFill>
            <a:srgbClr val="C9E8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6" name="Textfeld 15"/>
          <p:cNvSpPr txBox="1"/>
          <p:nvPr/>
        </p:nvSpPr>
        <p:spPr>
          <a:xfrm>
            <a:off x="611188" y="1492722"/>
            <a:ext cx="720725" cy="460375"/>
          </a:xfrm>
          <a:prstGeom prst="rect">
            <a:avLst/>
          </a:prstGeom>
          <a:noFill/>
        </p:spPr>
        <p:txBody>
          <a:bodyPr>
            <a:spAutoFit/>
          </a:bodyPr>
          <a:lstStyle/>
          <a:p>
            <a:pPr algn="ctr" fontAlgn="auto">
              <a:spcBef>
                <a:spcPts val="0"/>
              </a:spcBef>
              <a:spcAft>
                <a:spcPts val="0"/>
              </a:spcAft>
              <a:defRPr/>
            </a:pPr>
            <a:r>
              <a:rPr lang="de-DE" sz="2400" dirty="0">
                <a:latin typeface="+mn-lt"/>
                <a:cs typeface="+mn-cs"/>
              </a:rPr>
              <a:t>1</a:t>
            </a:r>
          </a:p>
        </p:txBody>
      </p:sp>
      <p:sp>
        <p:nvSpPr>
          <p:cNvPr id="17" name="Textfeld 16"/>
          <p:cNvSpPr txBox="1"/>
          <p:nvPr/>
        </p:nvSpPr>
        <p:spPr>
          <a:xfrm>
            <a:off x="611188" y="2211859"/>
            <a:ext cx="720725" cy="461963"/>
          </a:xfrm>
          <a:prstGeom prst="rect">
            <a:avLst/>
          </a:prstGeom>
          <a:noFill/>
        </p:spPr>
        <p:txBody>
          <a:bodyPr>
            <a:spAutoFit/>
          </a:bodyPr>
          <a:lstStyle/>
          <a:p>
            <a:pPr algn="ctr" fontAlgn="auto">
              <a:spcBef>
                <a:spcPts val="0"/>
              </a:spcBef>
              <a:spcAft>
                <a:spcPts val="0"/>
              </a:spcAft>
              <a:defRPr/>
            </a:pPr>
            <a:r>
              <a:rPr lang="de-DE" sz="2400" dirty="0">
                <a:latin typeface="+mn-lt"/>
                <a:cs typeface="+mn-cs"/>
              </a:rPr>
              <a:t>2</a:t>
            </a:r>
          </a:p>
        </p:txBody>
      </p:sp>
      <p:sp>
        <p:nvSpPr>
          <p:cNvPr id="18" name="Textfeld 17"/>
          <p:cNvSpPr txBox="1"/>
          <p:nvPr/>
        </p:nvSpPr>
        <p:spPr>
          <a:xfrm>
            <a:off x="611188" y="2932584"/>
            <a:ext cx="720725" cy="461963"/>
          </a:xfrm>
          <a:prstGeom prst="rect">
            <a:avLst/>
          </a:prstGeom>
          <a:noFill/>
        </p:spPr>
        <p:txBody>
          <a:bodyPr>
            <a:spAutoFit/>
          </a:bodyPr>
          <a:lstStyle/>
          <a:p>
            <a:pPr algn="ctr" fontAlgn="auto">
              <a:spcBef>
                <a:spcPts val="0"/>
              </a:spcBef>
              <a:spcAft>
                <a:spcPts val="0"/>
              </a:spcAft>
              <a:defRPr/>
            </a:pPr>
            <a:r>
              <a:rPr lang="de-DE" sz="2400" dirty="0">
                <a:latin typeface="+mn-lt"/>
                <a:cs typeface="+mn-cs"/>
              </a:rPr>
              <a:t>3</a:t>
            </a:r>
          </a:p>
        </p:txBody>
      </p:sp>
      <p:sp>
        <p:nvSpPr>
          <p:cNvPr id="19" name="Textfeld 18"/>
          <p:cNvSpPr txBox="1"/>
          <p:nvPr/>
        </p:nvSpPr>
        <p:spPr>
          <a:xfrm>
            <a:off x="611188" y="3651722"/>
            <a:ext cx="720725" cy="461962"/>
          </a:xfrm>
          <a:prstGeom prst="rect">
            <a:avLst/>
          </a:prstGeom>
          <a:noFill/>
        </p:spPr>
        <p:txBody>
          <a:bodyPr>
            <a:spAutoFit/>
          </a:bodyPr>
          <a:lstStyle/>
          <a:p>
            <a:pPr algn="ctr" fontAlgn="auto">
              <a:spcBef>
                <a:spcPts val="0"/>
              </a:spcBef>
              <a:spcAft>
                <a:spcPts val="0"/>
              </a:spcAft>
              <a:defRPr/>
            </a:pPr>
            <a:r>
              <a:rPr lang="de-DE" sz="2400" dirty="0">
                <a:latin typeface="+mn-lt"/>
                <a:cs typeface="+mn-cs"/>
              </a:rPr>
              <a:t>4</a:t>
            </a:r>
          </a:p>
        </p:txBody>
      </p:sp>
      <p:sp>
        <p:nvSpPr>
          <p:cNvPr id="20" name="Textfeld 19"/>
          <p:cNvSpPr txBox="1"/>
          <p:nvPr/>
        </p:nvSpPr>
        <p:spPr>
          <a:xfrm>
            <a:off x="611188" y="4372447"/>
            <a:ext cx="720725" cy="461962"/>
          </a:xfrm>
          <a:prstGeom prst="rect">
            <a:avLst/>
          </a:prstGeom>
          <a:noFill/>
        </p:spPr>
        <p:txBody>
          <a:bodyPr>
            <a:spAutoFit/>
          </a:bodyPr>
          <a:lstStyle/>
          <a:p>
            <a:pPr algn="ctr" fontAlgn="auto">
              <a:spcBef>
                <a:spcPts val="0"/>
              </a:spcBef>
              <a:spcAft>
                <a:spcPts val="0"/>
              </a:spcAft>
              <a:defRPr/>
            </a:pPr>
            <a:r>
              <a:rPr lang="de-DE" sz="2400" dirty="0">
                <a:latin typeface="+mn-lt"/>
                <a:cs typeface="+mn-cs"/>
              </a:rPr>
              <a:t>5</a:t>
            </a:r>
          </a:p>
        </p:txBody>
      </p:sp>
      <p:sp>
        <p:nvSpPr>
          <p:cNvPr id="21" name="Textfeld 20"/>
          <p:cNvSpPr txBox="1"/>
          <p:nvPr/>
        </p:nvSpPr>
        <p:spPr>
          <a:xfrm>
            <a:off x="611188" y="5093172"/>
            <a:ext cx="720725" cy="460375"/>
          </a:xfrm>
          <a:prstGeom prst="rect">
            <a:avLst/>
          </a:prstGeom>
          <a:noFill/>
        </p:spPr>
        <p:txBody>
          <a:bodyPr>
            <a:spAutoFit/>
          </a:bodyPr>
          <a:lstStyle/>
          <a:p>
            <a:pPr algn="ctr" fontAlgn="auto">
              <a:spcBef>
                <a:spcPts val="0"/>
              </a:spcBef>
              <a:spcAft>
                <a:spcPts val="0"/>
              </a:spcAft>
              <a:defRPr/>
            </a:pPr>
            <a:r>
              <a:rPr lang="de-DE" sz="2400" dirty="0">
                <a:latin typeface="+mn-lt"/>
                <a:cs typeface="+mn-cs"/>
              </a:rPr>
              <a:t>6</a:t>
            </a:r>
          </a:p>
        </p:txBody>
      </p:sp>
      <p:sp>
        <p:nvSpPr>
          <p:cNvPr id="2" name="Titel 1"/>
          <p:cNvSpPr>
            <a:spLocks noGrp="1"/>
          </p:cNvSpPr>
          <p:nvPr>
            <p:ph type="title"/>
          </p:nvPr>
        </p:nvSpPr>
        <p:spPr>
          <a:xfrm>
            <a:off x="467544" y="260350"/>
            <a:ext cx="6265044" cy="792163"/>
          </a:xfrm>
        </p:spPr>
        <p:txBody>
          <a:bodyPr/>
          <a:lstStyle>
            <a:lvl1pPr>
              <a:defRPr baseline="0">
                <a:solidFill>
                  <a:srgbClr val="009EE2"/>
                </a:solidFill>
              </a:defRPr>
            </a:lvl1pPr>
          </a:lstStyle>
          <a:p>
            <a:r>
              <a:rPr lang="de-DE"/>
              <a:t>Titelmasterformat durch Klicken bearbeiten</a:t>
            </a:r>
            <a:endParaRPr lang="de-DE" dirty="0"/>
          </a:p>
        </p:txBody>
      </p:sp>
      <p:sp>
        <p:nvSpPr>
          <p:cNvPr id="35" name="Textplatzhalter 34"/>
          <p:cNvSpPr>
            <a:spLocks noGrp="1"/>
          </p:cNvSpPr>
          <p:nvPr>
            <p:ph type="body" sz="quarter" idx="13"/>
          </p:nvPr>
        </p:nvSpPr>
        <p:spPr>
          <a:xfrm>
            <a:off x="1259632" y="1492176"/>
            <a:ext cx="7272808" cy="504254"/>
          </a:xfrm>
        </p:spPr>
        <p:txBody>
          <a:bodyPr>
            <a:normAutofit/>
          </a:bodyPr>
          <a:lstStyle>
            <a:lvl1pPr>
              <a:buNone/>
              <a:defRPr sz="2400" baseline="0"/>
            </a:lvl1pPr>
          </a:lstStyle>
          <a:p>
            <a:pPr lvl="0"/>
            <a:r>
              <a:rPr lang="de-DE"/>
              <a:t>Textmasterformate durch Klicken bearbeiten</a:t>
            </a:r>
          </a:p>
        </p:txBody>
      </p:sp>
      <p:sp>
        <p:nvSpPr>
          <p:cNvPr id="36" name="Textplatzhalter 34"/>
          <p:cNvSpPr>
            <a:spLocks noGrp="1"/>
          </p:cNvSpPr>
          <p:nvPr>
            <p:ph type="body" sz="quarter" idx="14"/>
          </p:nvPr>
        </p:nvSpPr>
        <p:spPr>
          <a:xfrm>
            <a:off x="1259632" y="2212256"/>
            <a:ext cx="7272808" cy="504254"/>
          </a:xfrm>
        </p:spPr>
        <p:txBody>
          <a:bodyPr>
            <a:normAutofit/>
          </a:bodyPr>
          <a:lstStyle>
            <a:lvl1pPr>
              <a:buNone/>
              <a:defRPr sz="2400" baseline="0"/>
            </a:lvl1pPr>
          </a:lstStyle>
          <a:p>
            <a:pPr lvl="0"/>
            <a:r>
              <a:rPr lang="de-DE"/>
              <a:t>Textmasterformate durch Klicken bearbeiten</a:t>
            </a:r>
          </a:p>
        </p:txBody>
      </p:sp>
      <p:sp>
        <p:nvSpPr>
          <p:cNvPr id="37" name="Textplatzhalter 34"/>
          <p:cNvSpPr>
            <a:spLocks noGrp="1"/>
          </p:cNvSpPr>
          <p:nvPr>
            <p:ph type="body" sz="quarter" idx="15"/>
          </p:nvPr>
        </p:nvSpPr>
        <p:spPr>
          <a:xfrm>
            <a:off x="1259632" y="2932336"/>
            <a:ext cx="7272808" cy="504254"/>
          </a:xfrm>
        </p:spPr>
        <p:txBody>
          <a:bodyPr>
            <a:normAutofit/>
          </a:bodyPr>
          <a:lstStyle>
            <a:lvl1pPr>
              <a:buNone/>
              <a:defRPr sz="2400" baseline="0"/>
            </a:lvl1pPr>
          </a:lstStyle>
          <a:p>
            <a:pPr lvl="0"/>
            <a:r>
              <a:rPr lang="de-DE"/>
              <a:t>Textmasterformate durch Klicken bearbeiten</a:t>
            </a:r>
          </a:p>
        </p:txBody>
      </p:sp>
      <p:sp>
        <p:nvSpPr>
          <p:cNvPr id="38" name="Textplatzhalter 34"/>
          <p:cNvSpPr>
            <a:spLocks noGrp="1"/>
          </p:cNvSpPr>
          <p:nvPr>
            <p:ph type="body" sz="quarter" idx="16"/>
          </p:nvPr>
        </p:nvSpPr>
        <p:spPr>
          <a:xfrm>
            <a:off x="1259632" y="3652416"/>
            <a:ext cx="7272808" cy="504254"/>
          </a:xfrm>
        </p:spPr>
        <p:txBody>
          <a:bodyPr>
            <a:normAutofit/>
          </a:bodyPr>
          <a:lstStyle>
            <a:lvl1pPr>
              <a:buNone/>
              <a:defRPr sz="2400" baseline="0"/>
            </a:lvl1pPr>
          </a:lstStyle>
          <a:p>
            <a:pPr lvl="0"/>
            <a:r>
              <a:rPr lang="de-DE"/>
              <a:t>Textmasterformate durch Klicken bearbeiten</a:t>
            </a:r>
          </a:p>
        </p:txBody>
      </p:sp>
      <p:sp>
        <p:nvSpPr>
          <p:cNvPr id="39" name="Textplatzhalter 34"/>
          <p:cNvSpPr>
            <a:spLocks noGrp="1"/>
          </p:cNvSpPr>
          <p:nvPr>
            <p:ph type="body" sz="quarter" idx="17"/>
          </p:nvPr>
        </p:nvSpPr>
        <p:spPr>
          <a:xfrm>
            <a:off x="1259632" y="4372496"/>
            <a:ext cx="7272808" cy="504254"/>
          </a:xfrm>
        </p:spPr>
        <p:txBody>
          <a:bodyPr>
            <a:normAutofit/>
          </a:bodyPr>
          <a:lstStyle>
            <a:lvl1pPr>
              <a:buNone/>
              <a:defRPr sz="2400" baseline="0"/>
            </a:lvl1pPr>
          </a:lstStyle>
          <a:p>
            <a:pPr lvl="0"/>
            <a:r>
              <a:rPr lang="de-DE"/>
              <a:t>Textmasterformate durch Klicken bearbeiten</a:t>
            </a:r>
          </a:p>
        </p:txBody>
      </p:sp>
      <p:sp>
        <p:nvSpPr>
          <p:cNvPr id="42" name="Textplatzhalter 34"/>
          <p:cNvSpPr>
            <a:spLocks noGrp="1"/>
          </p:cNvSpPr>
          <p:nvPr>
            <p:ph type="body" sz="quarter" idx="18"/>
          </p:nvPr>
        </p:nvSpPr>
        <p:spPr>
          <a:xfrm>
            <a:off x="1259632" y="5092576"/>
            <a:ext cx="7272808" cy="504254"/>
          </a:xfrm>
        </p:spPr>
        <p:txBody>
          <a:bodyPr>
            <a:normAutofit/>
          </a:bodyPr>
          <a:lstStyle>
            <a:lvl1pPr>
              <a:buNone/>
              <a:defRPr sz="2400" baseline="0"/>
            </a:lvl1pPr>
          </a:lstStyle>
          <a:p>
            <a:pPr lvl="0"/>
            <a:r>
              <a:rPr lang="de-DE"/>
              <a:t>Textmasterformate durch Klicken bearbeiten</a:t>
            </a:r>
          </a:p>
        </p:txBody>
      </p:sp>
      <p:sp>
        <p:nvSpPr>
          <p:cNvPr id="23" name="Fußzeilenplatzhalter 4"/>
          <p:cNvSpPr>
            <a:spLocks noGrp="1"/>
          </p:cNvSpPr>
          <p:nvPr>
            <p:ph type="ftr" sz="quarter" idx="20"/>
          </p:nvPr>
        </p:nvSpPr>
        <p:spPr/>
        <p:txBody>
          <a:bodyPr/>
          <a:lstStyle>
            <a:lvl1pPr algn="ctr">
              <a:defRPr sz="1200" dirty="0">
                <a:solidFill>
                  <a:schemeClr val="tx1">
                    <a:tint val="75000"/>
                  </a:schemeClr>
                </a:solidFill>
                <a:latin typeface="Myriad Pro" pitchFamily="34" charset="0"/>
              </a:defRPr>
            </a:lvl1pPr>
          </a:lstStyle>
          <a:p>
            <a:pPr>
              <a:defRPr/>
            </a:pPr>
            <a:endParaRPr lang="de-DE"/>
          </a:p>
        </p:txBody>
      </p:sp>
      <p:sp>
        <p:nvSpPr>
          <p:cNvPr id="24" name="Foliennummernplatzhalter 5"/>
          <p:cNvSpPr>
            <a:spLocks noGrp="1"/>
          </p:cNvSpPr>
          <p:nvPr>
            <p:ph type="sldNum" sz="quarter" idx="21"/>
          </p:nvPr>
        </p:nvSpPr>
        <p:spPr/>
        <p:txBody>
          <a:bodyPr/>
          <a:lstStyle>
            <a:lvl1pPr algn="r">
              <a:defRPr sz="1200" smtClean="0">
                <a:solidFill>
                  <a:schemeClr val="tx1">
                    <a:tint val="75000"/>
                  </a:schemeClr>
                </a:solidFill>
                <a:latin typeface="Myriad Pro" pitchFamily="34" charset="0"/>
              </a:defRPr>
            </a:lvl1pPr>
          </a:lstStyle>
          <a:p>
            <a:pPr>
              <a:defRPr/>
            </a:pPr>
            <a:fld id="{364281B8-BE59-45EC-BF92-8A1DD56ADB6D}" type="slidenum">
              <a:rPr lang="de-DE"/>
              <a:pPr>
                <a:defRPr/>
              </a:pPr>
              <a:t>‹Nr.›</a:t>
            </a:fld>
            <a:endParaRPr lang="de-DE" dirty="0"/>
          </a:p>
        </p:txBody>
      </p:sp>
      <p:sp>
        <p:nvSpPr>
          <p:cNvPr id="25" name="Datumsplatzhalter 11"/>
          <p:cNvSpPr>
            <a:spLocks noGrp="1"/>
          </p:cNvSpPr>
          <p:nvPr>
            <p:ph type="dt" sz="half" idx="10"/>
          </p:nvPr>
        </p:nvSpPr>
        <p:spPr>
          <a:xfrm>
            <a:off x="467544" y="6356350"/>
            <a:ext cx="2016125" cy="365125"/>
          </a:xfrm>
          <a:prstGeom prst="rect">
            <a:avLst/>
          </a:prstGeom>
        </p:spPr>
        <p:txBody>
          <a:bodyPr/>
          <a:lstStyle/>
          <a:p>
            <a:pPr>
              <a:defRPr/>
            </a:pPr>
            <a:fld id="{EA2021E4-9E21-4D05-8E8B-D1B6B4550C8A}" type="datetime1">
              <a:rPr lang="de-DE" smtClean="0"/>
              <a:pPr>
                <a:defRPr/>
              </a:pPr>
              <a:t>13.05.18</a:t>
            </a:fld>
            <a:endParaRPr lang="de-DE" dirty="0"/>
          </a:p>
        </p:txBody>
      </p:sp>
      <p:sp>
        <p:nvSpPr>
          <p:cNvPr id="26" name="Sechseck 25"/>
          <p:cNvSpPr>
            <a:spLocks noChangeAspect="1"/>
          </p:cNvSpPr>
          <p:nvPr userDrawn="1"/>
        </p:nvSpPr>
        <p:spPr>
          <a:xfrm>
            <a:off x="684585" y="5802362"/>
            <a:ext cx="574675" cy="5143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7" name="Textfeld 26"/>
          <p:cNvSpPr txBox="1"/>
          <p:nvPr userDrawn="1"/>
        </p:nvSpPr>
        <p:spPr>
          <a:xfrm>
            <a:off x="611560" y="5810300"/>
            <a:ext cx="720725" cy="460375"/>
          </a:xfrm>
          <a:prstGeom prst="rect">
            <a:avLst/>
          </a:prstGeom>
          <a:noFill/>
        </p:spPr>
        <p:txBody>
          <a:bodyPr>
            <a:spAutoFit/>
          </a:bodyPr>
          <a:lstStyle/>
          <a:p>
            <a:pPr algn="ctr" fontAlgn="auto">
              <a:spcBef>
                <a:spcPts val="0"/>
              </a:spcBef>
              <a:spcAft>
                <a:spcPts val="0"/>
              </a:spcAft>
              <a:defRPr/>
            </a:pPr>
            <a:r>
              <a:rPr lang="de-DE" sz="2400">
                <a:latin typeface="+mn-lt"/>
                <a:cs typeface="+mn-cs"/>
              </a:rPr>
              <a:t>7</a:t>
            </a:r>
            <a:endParaRPr lang="de-DE" sz="2400" dirty="0">
              <a:latin typeface="+mn-lt"/>
              <a:cs typeface="+mn-cs"/>
            </a:endParaRPr>
          </a:p>
        </p:txBody>
      </p:sp>
      <p:sp>
        <p:nvSpPr>
          <p:cNvPr id="28" name="Textplatzhalter 34"/>
          <p:cNvSpPr>
            <a:spLocks noGrp="1"/>
          </p:cNvSpPr>
          <p:nvPr>
            <p:ph type="body" sz="quarter" idx="22"/>
          </p:nvPr>
        </p:nvSpPr>
        <p:spPr>
          <a:xfrm>
            <a:off x="1260004" y="5809704"/>
            <a:ext cx="7272808" cy="504254"/>
          </a:xfrm>
        </p:spPr>
        <p:txBody>
          <a:bodyPr>
            <a:normAutofit/>
          </a:bodyPr>
          <a:lstStyle>
            <a:lvl1pPr>
              <a:buNone/>
              <a:defRPr sz="2400" baseline="0"/>
            </a:lvl1pPr>
          </a:lstStyle>
          <a:p>
            <a:pPr lvl="0"/>
            <a:r>
              <a:rPr lang="de-DE"/>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bk object 16"/>
          <p:cNvSpPr/>
          <p:nvPr/>
        </p:nvSpPr>
        <p:spPr>
          <a:xfrm>
            <a:off x="179388" y="188913"/>
            <a:ext cx="8785225" cy="992187"/>
          </a:xfrm>
          <a:custGeom>
            <a:avLst/>
            <a:gdLst/>
            <a:ahLst/>
            <a:cxnLst/>
            <a:rect l="l" t="t" r="r" b="b"/>
            <a:pathLst>
              <a:path w="9684385" h="993140">
                <a:moveTo>
                  <a:pt x="0" y="992797"/>
                </a:moveTo>
                <a:lnTo>
                  <a:pt x="9684004" y="992797"/>
                </a:lnTo>
                <a:lnTo>
                  <a:pt x="9684004" y="0"/>
                </a:lnTo>
                <a:lnTo>
                  <a:pt x="0" y="0"/>
                </a:lnTo>
                <a:lnTo>
                  <a:pt x="0" y="992797"/>
                </a:lnTo>
                <a:close/>
              </a:path>
            </a:pathLst>
          </a:custGeom>
          <a:solidFill>
            <a:srgbClr val="E9E9EA"/>
          </a:solidFill>
        </p:spPr>
        <p:txBody>
          <a:bodyPr lIns="0" tIns="0" rIns="0" bIns="0"/>
          <a:lstStyle/>
          <a:p>
            <a:pPr fontAlgn="auto">
              <a:spcBef>
                <a:spcPts val="0"/>
              </a:spcBef>
              <a:spcAft>
                <a:spcPts val="0"/>
              </a:spcAft>
              <a:defRPr/>
            </a:pPr>
            <a:endParaRPr>
              <a:latin typeface="+mn-lt"/>
              <a:cs typeface="+mn-cs"/>
            </a:endParaRPr>
          </a:p>
        </p:txBody>
      </p:sp>
      <p:sp>
        <p:nvSpPr>
          <p:cNvPr id="2" name="Titelplatzhalter 1"/>
          <p:cNvSpPr>
            <a:spLocks noGrp="1"/>
          </p:cNvSpPr>
          <p:nvPr>
            <p:ph type="title"/>
          </p:nvPr>
        </p:nvSpPr>
        <p:spPr>
          <a:xfrm>
            <a:off x="467544" y="260350"/>
            <a:ext cx="6265044" cy="792163"/>
          </a:xfrm>
          <a:prstGeom prst="rect">
            <a:avLst/>
          </a:prstGeom>
        </p:spPr>
        <p:txBody>
          <a:bodyPr vert="horz" lIns="91440" tIns="45720" rIns="91440" bIns="45720" rtlCol="0" anchor="ctr">
            <a:normAutofit/>
          </a:bodyPr>
          <a:lstStyle/>
          <a:p>
            <a:r>
              <a:rPr lang="de-DE" dirty="0"/>
              <a:t>Titelmasterformat durch Klicken bearbeiten</a:t>
            </a:r>
          </a:p>
        </p:txBody>
      </p:sp>
      <p:sp>
        <p:nvSpPr>
          <p:cNvPr id="1028" name="Textplatzhalter 2"/>
          <p:cNvSpPr>
            <a:spLocks noGrp="1"/>
          </p:cNvSpPr>
          <p:nvPr>
            <p:ph type="body" idx="1"/>
          </p:nvPr>
        </p:nvSpPr>
        <p:spPr bwMode="auto">
          <a:xfrm>
            <a:off x="467545" y="1484784"/>
            <a:ext cx="8208144" cy="44540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yriad Pro" pitchFamily="34" charset="0"/>
                <a:cs typeface="+mn-cs"/>
              </a:defRPr>
            </a:lvl1pPr>
          </a:lstStyle>
          <a:p>
            <a:pPr>
              <a:defRPr/>
            </a:pPr>
            <a:r>
              <a:rPr lang="de-DE" dirty="0"/>
              <a:t>Hier kann auch was stehen</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yriad Pro" pitchFamily="34" charset="0"/>
                <a:cs typeface="+mn-cs"/>
              </a:defRPr>
            </a:lvl1pPr>
          </a:lstStyle>
          <a:p>
            <a:pPr>
              <a:defRPr/>
            </a:pPr>
            <a:fld id="{716F4645-6849-4794-B0B4-0039B2A6EC57}" type="slidenum">
              <a:rPr lang="de-DE"/>
              <a:pPr>
                <a:defRPr/>
              </a:pPr>
              <a:t>‹Nr.›</a:t>
            </a:fld>
            <a:endParaRPr lang="de-DE" dirty="0"/>
          </a:p>
        </p:txBody>
      </p:sp>
      <p:pic>
        <p:nvPicPr>
          <p:cNvPr id="1032" name="Grafik 8" descr="SealSystems_Logo.png"/>
          <p:cNvPicPr>
            <a:picLocks noChangeAspect="1"/>
          </p:cNvPicPr>
          <p:nvPr/>
        </p:nvPicPr>
        <p:blipFill>
          <a:blip r:embed="rId24" cstate="print"/>
          <a:srcRect/>
          <a:stretch>
            <a:fillRect/>
          </a:stretch>
        </p:blipFill>
        <p:spPr bwMode="auto">
          <a:xfrm>
            <a:off x="6948488" y="404813"/>
            <a:ext cx="1814512" cy="477837"/>
          </a:xfrm>
          <a:prstGeom prst="rect">
            <a:avLst/>
          </a:prstGeom>
          <a:noFill/>
          <a:ln w="9525">
            <a:noFill/>
            <a:miter lim="800000"/>
            <a:headEnd/>
            <a:tailEnd/>
          </a:ln>
        </p:spPr>
      </p:pic>
      <p:sp>
        <p:nvSpPr>
          <p:cNvPr id="10" name="Datumsplatzhalter 11"/>
          <p:cNvSpPr>
            <a:spLocks noGrp="1"/>
          </p:cNvSpPr>
          <p:nvPr>
            <p:ph type="dt" sz="half" idx="2"/>
          </p:nvPr>
        </p:nvSpPr>
        <p:spPr>
          <a:xfrm>
            <a:off x="467544" y="6356350"/>
            <a:ext cx="2016125" cy="365125"/>
          </a:xfrm>
          <a:prstGeom prst="rect">
            <a:avLst/>
          </a:prstGeom>
        </p:spPr>
        <p:txBody>
          <a:bodyPr anchor="ctr"/>
          <a:lstStyle>
            <a:lvl1pPr>
              <a:defRPr sz="1200">
                <a:solidFill>
                  <a:schemeClr val="bg1">
                    <a:lumMod val="65000"/>
                  </a:schemeClr>
                </a:solidFill>
                <a:latin typeface="Myriad Pro" pitchFamily="34" charset="0"/>
              </a:defRPr>
            </a:lvl1pPr>
          </a:lstStyle>
          <a:p>
            <a:pPr>
              <a:defRPr/>
            </a:pPr>
            <a:fld id="{EA2021E4-9E21-4D05-8E8B-D1B6B4550C8A}" type="datetime1">
              <a:rPr lang="de-DE" smtClean="0"/>
              <a:pPr>
                <a:defRPr/>
              </a:pPr>
              <a:t>13.05.18</a:t>
            </a:fld>
            <a:endParaRPr lang="de-DE" dirty="0"/>
          </a:p>
        </p:txBody>
      </p:sp>
    </p:spTree>
  </p:cSld>
  <p:clrMap bg1="lt1" tx1="dk1" bg2="lt2" tx2="dk2" accent1="accent1" accent2="accent2" accent3="accent3" accent4="accent4" accent5="accent5" accent6="accent6" hlink="hlink" folHlink="folHlink"/>
  <p:sldLayoutIdLst>
    <p:sldLayoutId id="2147483682" r:id="rId1"/>
    <p:sldLayoutId id="2147483697" r:id="rId2"/>
    <p:sldLayoutId id="2147483698" r:id="rId3"/>
    <p:sldLayoutId id="2147483701" r:id="rId4"/>
    <p:sldLayoutId id="2147483702" r:id="rId5"/>
    <p:sldLayoutId id="2147483696" r:id="rId6"/>
    <p:sldLayoutId id="2147483684" r:id="rId7"/>
    <p:sldLayoutId id="2147483685" r:id="rId8"/>
    <p:sldLayoutId id="2147483686" r:id="rId9"/>
    <p:sldLayoutId id="2147483687" r:id="rId10"/>
    <p:sldLayoutId id="2147483688" r:id="rId11"/>
    <p:sldLayoutId id="2147483699" r:id="rId12"/>
    <p:sldLayoutId id="2147483700" r:id="rId13"/>
    <p:sldLayoutId id="2147483703" r:id="rId14"/>
    <p:sldLayoutId id="2147483694" r:id="rId15"/>
    <p:sldLayoutId id="2147483704" r:id="rId16"/>
    <p:sldLayoutId id="2147483689" r:id="rId17"/>
    <p:sldLayoutId id="2147483690" r:id="rId18"/>
    <p:sldLayoutId id="2147483691" r:id="rId19"/>
    <p:sldLayoutId id="2147483692" r:id="rId20"/>
    <p:sldLayoutId id="2147483680" r:id="rId21"/>
    <p:sldLayoutId id="2147483693" r:id="rId22"/>
  </p:sldLayoutIdLst>
  <p:hf hdr="0" ftr="0"/>
  <p:txStyles>
    <p:titleStyle>
      <a:lvl1pPr algn="l" rtl="0" eaLnBrk="1" fontAlgn="base" hangingPunct="1">
        <a:spcBef>
          <a:spcPct val="0"/>
        </a:spcBef>
        <a:spcAft>
          <a:spcPct val="0"/>
        </a:spcAft>
        <a:defRPr sz="2400" b="1" kern="1200" cap="small">
          <a:solidFill>
            <a:srgbClr val="009EE2"/>
          </a:solidFill>
          <a:latin typeface="Myriad Pro" pitchFamily="34" charset="0"/>
          <a:ea typeface="+mj-ea"/>
          <a:cs typeface="+mj-cs"/>
        </a:defRPr>
      </a:lvl1pPr>
      <a:lvl2pPr algn="l" rtl="0" eaLnBrk="1" fontAlgn="base" hangingPunct="1">
        <a:spcBef>
          <a:spcPct val="0"/>
        </a:spcBef>
        <a:spcAft>
          <a:spcPct val="0"/>
        </a:spcAft>
        <a:defRPr sz="2400" b="1">
          <a:solidFill>
            <a:srgbClr val="009EE2"/>
          </a:solidFill>
          <a:latin typeface="Myriad Pro" pitchFamily="34" charset="0"/>
        </a:defRPr>
      </a:lvl2pPr>
      <a:lvl3pPr algn="l" rtl="0" eaLnBrk="1" fontAlgn="base" hangingPunct="1">
        <a:spcBef>
          <a:spcPct val="0"/>
        </a:spcBef>
        <a:spcAft>
          <a:spcPct val="0"/>
        </a:spcAft>
        <a:defRPr sz="2400" b="1">
          <a:solidFill>
            <a:srgbClr val="009EE2"/>
          </a:solidFill>
          <a:latin typeface="Myriad Pro" pitchFamily="34" charset="0"/>
        </a:defRPr>
      </a:lvl3pPr>
      <a:lvl4pPr algn="l" rtl="0" eaLnBrk="1" fontAlgn="base" hangingPunct="1">
        <a:spcBef>
          <a:spcPct val="0"/>
        </a:spcBef>
        <a:spcAft>
          <a:spcPct val="0"/>
        </a:spcAft>
        <a:defRPr sz="2400" b="1">
          <a:solidFill>
            <a:srgbClr val="009EE2"/>
          </a:solidFill>
          <a:latin typeface="Myriad Pro" pitchFamily="34" charset="0"/>
        </a:defRPr>
      </a:lvl4pPr>
      <a:lvl5pPr algn="l" rtl="0" eaLnBrk="1" fontAlgn="base" hangingPunct="1">
        <a:spcBef>
          <a:spcPct val="0"/>
        </a:spcBef>
        <a:spcAft>
          <a:spcPct val="0"/>
        </a:spcAft>
        <a:defRPr sz="2400" b="1">
          <a:solidFill>
            <a:srgbClr val="009EE2"/>
          </a:solidFill>
          <a:latin typeface="Myriad Pro" pitchFamily="34" charset="0"/>
        </a:defRPr>
      </a:lvl5pPr>
      <a:lvl6pPr marL="457200" algn="l" rtl="0" eaLnBrk="1" fontAlgn="base" hangingPunct="1">
        <a:spcBef>
          <a:spcPct val="0"/>
        </a:spcBef>
        <a:spcAft>
          <a:spcPct val="0"/>
        </a:spcAft>
        <a:defRPr sz="2400" b="1">
          <a:solidFill>
            <a:srgbClr val="009EE2"/>
          </a:solidFill>
          <a:latin typeface="Myriad Pro" pitchFamily="34" charset="0"/>
        </a:defRPr>
      </a:lvl6pPr>
      <a:lvl7pPr marL="914400" algn="l" rtl="0" eaLnBrk="1" fontAlgn="base" hangingPunct="1">
        <a:spcBef>
          <a:spcPct val="0"/>
        </a:spcBef>
        <a:spcAft>
          <a:spcPct val="0"/>
        </a:spcAft>
        <a:defRPr sz="2400" b="1">
          <a:solidFill>
            <a:srgbClr val="009EE2"/>
          </a:solidFill>
          <a:latin typeface="Myriad Pro" pitchFamily="34" charset="0"/>
        </a:defRPr>
      </a:lvl7pPr>
      <a:lvl8pPr marL="1371600" algn="l" rtl="0" eaLnBrk="1" fontAlgn="base" hangingPunct="1">
        <a:spcBef>
          <a:spcPct val="0"/>
        </a:spcBef>
        <a:spcAft>
          <a:spcPct val="0"/>
        </a:spcAft>
        <a:defRPr sz="2400" b="1">
          <a:solidFill>
            <a:srgbClr val="009EE2"/>
          </a:solidFill>
          <a:latin typeface="Myriad Pro" pitchFamily="34" charset="0"/>
        </a:defRPr>
      </a:lvl8pPr>
      <a:lvl9pPr marL="1828800" algn="l" rtl="0" eaLnBrk="1" fontAlgn="base" hangingPunct="1">
        <a:spcBef>
          <a:spcPct val="0"/>
        </a:spcBef>
        <a:spcAft>
          <a:spcPct val="0"/>
        </a:spcAft>
        <a:defRPr sz="2400" b="1">
          <a:solidFill>
            <a:srgbClr val="009EE2"/>
          </a:solidFill>
          <a:latin typeface="Myriad Pro" pitchFamily="34" charset="0"/>
        </a:defRPr>
      </a:lvl9pPr>
    </p:titleStyle>
    <p:bodyStyle>
      <a:lvl1pPr marL="342900" indent="-342900" algn="l" rtl="0" eaLnBrk="1" fontAlgn="base" hangingPunct="1">
        <a:spcBef>
          <a:spcPct val="20000"/>
        </a:spcBef>
        <a:spcAft>
          <a:spcPct val="0"/>
        </a:spcAft>
        <a:buFont typeface="Arial" charset="0"/>
        <a:buNone/>
        <a:defRPr sz="2000" kern="1200">
          <a:solidFill>
            <a:schemeClr val="tx1"/>
          </a:solidFill>
          <a:latin typeface="Myriad Pro" pitchFamily="34" charset="0"/>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Myriad Pro" pitchFamily="34" charset="0"/>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yriad Pro" pitchFamily="34" charset="0"/>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yriad Pro" pitchFamily="34" charset="0"/>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eg"/><Relationship Id="rId1" Type="http://schemas.openxmlformats.org/officeDocument/2006/relationships/slideLayout" Target="../slideLayouts/slideLayout17.xml"/><Relationship Id="rId4" Type="http://schemas.openxmlformats.org/officeDocument/2006/relationships/image" Target="../media/image33.tiff"/></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mailto:michael.scherer@sealsystems.de" TargetMode="External"/><Relationship Id="rId2" Type="http://schemas.openxmlformats.org/officeDocument/2006/relationships/hyperlink" Target="mailto:hans.gottschall@sealsystems.de"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tiff"/><Relationship Id="rId7" Type="http://schemas.openxmlformats.org/officeDocument/2006/relationships/image" Target="../media/image26.png"/><Relationship Id="rId12" Type="http://schemas.openxmlformats.org/officeDocument/2006/relationships/image" Target="../media/image31.tiff"/><Relationship Id="rId2" Type="http://schemas.openxmlformats.org/officeDocument/2006/relationships/image" Target="../media/image21.tiff"/><Relationship Id="rId1" Type="http://schemas.openxmlformats.org/officeDocument/2006/relationships/slideLayout" Target="../slideLayouts/slideLayout17.xml"/><Relationship Id="rId6" Type="http://schemas.openxmlformats.org/officeDocument/2006/relationships/image" Target="../media/image25.tiff"/><Relationship Id="rId11" Type="http://schemas.openxmlformats.org/officeDocument/2006/relationships/image" Target="../media/image30.tiff"/><Relationship Id="rId5" Type="http://schemas.openxmlformats.org/officeDocument/2006/relationships/image" Target="../media/image24.png"/><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Mobile </a:t>
            </a:r>
            <a:r>
              <a:rPr lang="de-DE" dirty="0" err="1"/>
              <a:t>Printing</a:t>
            </a:r>
            <a:r>
              <a:rPr lang="de-DE" dirty="0"/>
              <a:t> aus der Cloud</a:t>
            </a:r>
          </a:p>
        </p:txBody>
      </p:sp>
      <p:sp>
        <p:nvSpPr>
          <p:cNvPr id="3" name="Untertitel 2"/>
          <p:cNvSpPr>
            <a:spLocks noGrp="1"/>
          </p:cNvSpPr>
          <p:nvPr>
            <p:ph type="subTitle" idx="1"/>
          </p:nvPr>
        </p:nvSpPr>
        <p:spPr/>
        <p:txBody>
          <a:bodyPr/>
          <a:lstStyle/>
          <a:p>
            <a:r>
              <a:rPr lang="de-DE" dirty="0"/>
              <a:t>Kundentag 2018</a:t>
            </a:r>
          </a:p>
        </p:txBody>
      </p:sp>
      <p:sp>
        <p:nvSpPr>
          <p:cNvPr id="7" name="Textplatzhalter 6"/>
          <p:cNvSpPr>
            <a:spLocks noGrp="1"/>
          </p:cNvSpPr>
          <p:nvPr>
            <p:ph type="body" sz="quarter" idx="13"/>
          </p:nvPr>
        </p:nvSpPr>
        <p:spPr>
          <a:xfrm>
            <a:off x="5580112" y="5877272"/>
            <a:ext cx="2808362" cy="288925"/>
          </a:xfrm>
        </p:spPr>
        <p:txBody>
          <a:bodyPr/>
          <a:lstStyle/>
          <a:p>
            <a:r>
              <a:rPr lang="de-DE" dirty="0"/>
              <a:t>Hans Gottschall</a:t>
            </a:r>
          </a:p>
          <a:p>
            <a:r>
              <a:rPr lang="de-DE" dirty="0"/>
              <a:t>Michael Scherer</a:t>
            </a:r>
          </a:p>
        </p:txBody>
      </p:sp>
      <p:sp>
        <p:nvSpPr>
          <p:cNvPr id="5" name="Datumsplatzhalter 4"/>
          <p:cNvSpPr>
            <a:spLocks noGrp="1"/>
          </p:cNvSpPr>
          <p:nvPr>
            <p:ph type="dt" sz="half" idx="14"/>
          </p:nvPr>
        </p:nvSpPr>
        <p:spPr/>
        <p:txBody>
          <a:bodyPr/>
          <a:lstStyle/>
          <a:p>
            <a:pPr>
              <a:defRPr/>
            </a:pPr>
            <a:fld id="{EA2021E4-9E21-4D05-8E8B-D1B6B4550C8A}" type="datetime1">
              <a:rPr lang="de-DE" smtClean="0"/>
              <a:pPr>
                <a:defRPr/>
              </a:pPr>
              <a:t>13.05.18</a:t>
            </a:fld>
            <a:endParaRPr lang="de-DE" dirty="0"/>
          </a:p>
        </p:txBody>
      </p:sp>
      <p:sp>
        <p:nvSpPr>
          <p:cNvPr id="6" name="Foliennummernplatzhalter 5"/>
          <p:cNvSpPr>
            <a:spLocks noGrp="1"/>
          </p:cNvSpPr>
          <p:nvPr>
            <p:ph type="sldNum" sz="quarter" idx="15"/>
          </p:nvPr>
        </p:nvSpPr>
        <p:spPr/>
        <p:txBody>
          <a:bodyPr/>
          <a:lstStyle/>
          <a:p>
            <a:pPr>
              <a:defRPr/>
            </a:pPr>
            <a:fld id="{716F4645-6849-4794-B0B4-0039B2A6EC57}" type="slidenum">
              <a:rPr lang="de-DE" smtClean="0"/>
              <a:pPr>
                <a:defRPr/>
              </a:pPr>
              <a:t>1</a:t>
            </a:fld>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6A8F1-90EA-8F4B-B379-63317850C1AF}"/>
              </a:ext>
            </a:extLst>
          </p:cNvPr>
          <p:cNvSpPr>
            <a:spLocks noGrp="1"/>
          </p:cNvSpPr>
          <p:nvPr>
            <p:ph type="ctrTitle"/>
          </p:nvPr>
        </p:nvSpPr>
        <p:spPr/>
        <p:txBody>
          <a:bodyPr/>
          <a:lstStyle/>
          <a:p>
            <a:r>
              <a:rPr lang="de-DE" dirty="0"/>
              <a:t>Demo</a:t>
            </a:r>
          </a:p>
        </p:txBody>
      </p:sp>
      <p:sp>
        <p:nvSpPr>
          <p:cNvPr id="3" name="Foliennummernplatzhalter 2">
            <a:extLst>
              <a:ext uri="{FF2B5EF4-FFF2-40B4-BE49-F238E27FC236}">
                <a16:creationId xmlns:a16="http://schemas.microsoft.com/office/drawing/2014/main" id="{9D8CD1FA-B62B-744C-B354-695EB5EA9793}"/>
              </a:ext>
            </a:extLst>
          </p:cNvPr>
          <p:cNvSpPr>
            <a:spLocks noGrp="1"/>
          </p:cNvSpPr>
          <p:nvPr>
            <p:ph type="sldNum" sz="quarter" idx="12"/>
          </p:nvPr>
        </p:nvSpPr>
        <p:spPr/>
        <p:txBody>
          <a:bodyPr/>
          <a:lstStyle/>
          <a:p>
            <a:pPr>
              <a:defRPr/>
            </a:pPr>
            <a:fld id="{CB7582F4-B095-4FFF-A863-D6E506E1E2CB}" type="slidenum">
              <a:rPr lang="de-DE" smtClean="0"/>
              <a:pPr>
                <a:defRPr/>
              </a:pPr>
              <a:t>10</a:t>
            </a:fld>
            <a:endParaRPr lang="de-DE" dirty="0"/>
          </a:p>
        </p:txBody>
      </p:sp>
      <p:sp>
        <p:nvSpPr>
          <p:cNvPr id="4" name="Inhaltsplatzhalter 3">
            <a:extLst>
              <a:ext uri="{FF2B5EF4-FFF2-40B4-BE49-F238E27FC236}">
                <a16:creationId xmlns:a16="http://schemas.microsoft.com/office/drawing/2014/main" id="{FF896ABB-1156-A042-8E19-5D80458E5133}"/>
              </a:ext>
            </a:extLst>
          </p:cNvPr>
          <p:cNvSpPr>
            <a:spLocks noGrp="1"/>
          </p:cNvSpPr>
          <p:nvPr>
            <p:ph sz="quarter" idx="13"/>
          </p:nvPr>
        </p:nvSpPr>
        <p:spPr/>
        <p:txBody>
          <a:bodyPr/>
          <a:lstStyle/>
          <a:p>
            <a:r>
              <a:rPr lang="de-DE" dirty="0"/>
              <a:t>Drucken aus der G Suite</a:t>
            </a:r>
          </a:p>
        </p:txBody>
      </p:sp>
      <p:sp>
        <p:nvSpPr>
          <p:cNvPr id="5" name="Datumsplatzhalter 4">
            <a:extLst>
              <a:ext uri="{FF2B5EF4-FFF2-40B4-BE49-F238E27FC236}">
                <a16:creationId xmlns:a16="http://schemas.microsoft.com/office/drawing/2014/main" id="{14FC6D1F-0CFF-0A4E-81A9-51DCD60885EE}"/>
              </a:ext>
            </a:extLst>
          </p:cNvPr>
          <p:cNvSpPr>
            <a:spLocks noGrp="1"/>
          </p:cNvSpPr>
          <p:nvPr>
            <p:ph type="dt" sz="half" idx="15"/>
          </p:nvPr>
        </p:nvSpPr>
        <p:spPr/>
        <p:txBody>
          <a:bodyPr/>
          <a:lstStyle/>
          <a:p>
            <a:pPr>
              <a:defRPr/>
            </a:pPr>
            <a:fld id="{EA2021E4-9E21-4D05-8E8B-D1B6B4550C8A}" type="datetime1">
              <a:rPr lang="de-DE" smtClean="0"/>
              <a:pPr>
                <a:defRPr/>
              </a:pPr>
              <a:t>13.05.18</a:t>
            </a:fld>
            <a:endParaRPr lang="de-DE" dirty="0"/>
          </a:p>
        </p:txBody>
      </p:sp>
    </p:spTree>
    <p:extLst>
      <p:ext uri="{BB962C8B-B14F-4D97-AF65-F5344CB8AC3E}">
        <p14:creationId xmlns:p14="http://schemas.microsoft.com/office/powerpoint/2010/main" val="78440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PLOSSYS 5 in der Cloud</a:t>
            </a:r>
          </a:p>
        </p:txBody>
      </p:sp>
      <p:sp>
        <p:nvSpPr>
          <p:cNvPr id="6" name="Untertitel 5"/>
          <p:cNvSpPr>
            <a:spLocks noGrp="1"/>
          </p:cNvSpPr>
          <p:nvPr>
            <p:ph type="subTitle" idx="1"/>
          </p:nvPr>
        </p:nvSpPr>
        <p:spPr/>
        <p:txBody>
          <a:bodyPr/>
          <a:lstStyle/>
          <a:p>
            <a:r>
              <a:rPr lang="de-DE" dirty="0"/>
              <a:t>Mobile </a:t>
            </a:r>
            <a:r>
              <a:rPr lang="de-DE" dirty="0" err="1"/>
              <a:t>Printing</a:t>
            </a:r>
            <a:r>
              <a:rPr lang="de-DE" dirty="0"/>
              <a:t> aus der Cloud</a:t>
            </a:r>
          </a:p>
        </p:txBody>
      </p:sp>
      <p:sp>
        <p:nvSpPr>
          <p:cNvPr id="4" name="Foliennummernplatzhalter 3"/>
          <p:cNvSpPr>
            <a:spLocks noGrp="1"/>
          </p:cNvSpPr>
          <p:nvPr>
            <p:ph type="sldNum" sz="quarter" idx="4294967295"/>
          </p:nvPr>
        </p:nvSpPr>
        <p:spPr>
          <a:xfrm>
            <a:off x="7010400" y="6356350"/>
            <a:ext cx="2133600" cy="365125"/>
          </a:xfrm>
        </p:spPr>
        <p:txBody>
          <a:bodyPr/>
          <a:lstStyle/>
          <a:p>
            <a:pPr>
              <a:defRPr/>
            </a:pPr>
            <a:fld id="{CB7582F4-B095-4FFF-A863-D6E506E1E2CB}" type="slidenum">
              <a:rPr lang="de-DE" smtClean="0"/>
              <a:pPr>
                <a:defRPr/>
              </a:pPr>
              <a:t>11</a:t>
            </a:fld>
            <a:endParaRPr lang="de-DE" dirty="0"/>
          </a:p>
        </p:txBody>
      </p:sp>
      <p:sp>
        <p:nvSpPr>
          <p:cNvPr id="5" name="Datumsplatzhalter 4"/>
          <p:cNvSpPr>
            <a:spLocks noGrp="1"/>
          </p:cNvSpPr>
          <p:nvPr>
            <p:ph type="dt" sz="half" idx="4294967295"/>
          </p:nvPr>
        </p:nvSpPr>
        <p:spPr>
          <a:xfrm>
            <a:off x="0" y="6356350"/>
            <a:ext cx="2016125" cy="365125"/>
          </a:xfrm>
        </p:spPr>
        <p:txBody>
          <a:bodyPr/>
          <a:lstStyle/>
          <a:p>
            <a:pPr>
              <a:defRPr/>
            </a:pPr>
            <a:fld id="{EA2021E4-9E21-4D05-8E8B-D1B6B4550C8A}" type="datetime1">
              <a:rPr lang="de-DE" smtClean="0"/>
              <a:pPr>
                <a:defRPr/>
              </a:pPr>
              <a:t>13.05.18</a:t>
            </a:fld>
            <a:endParaRPr lang="de-DE" dirty="0"/>
          </a:p>
        </p:txBody>
      </p:sp>
    </p:spTree>
    <p:extLst>
      <p:ext uri="{BB962C8B-B14F-4D97-AF65-F5344CB8AC3E}">
        <p14:creationId xmlns:p14="http://schemas.microsoft.com/office/powerpoint/2010/main" val="1213813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ildergebnis fÃ¼r docker">
            <a:extLst>
              <a:ext uri="{FF2B5EF4-FFF2-40B4-BE49-F238E27FC236}">
                <a16:creationId xmlns:a16="http://schemas.microsoft.com/office/drawing/2014/main" id="{D0B21C6F-26E9-F14E-9DE6-8569DFFD8AD0}"/>
              </a:ext>
            </a:extLst>
          </p:cNvPr>
          <p:cNvPicPr>
            <a:picLocks noChangeAspect="1" noChangeArrowheads="1"/>
          </p:cNvPicPr>
          <p:nvPr/>
        </p:nvPicPr>
        <p:blipFill>
          <a:blip r:embed="rId2" cstate="print"/>
          <a:srcRect/>
          <a:stretch>
            <a:fillRect/>
          </a:stretch>
        </p:blipFill>
        <p:spPr bwMode="auto">
          <a:xfrm>
            <a:off x="1835696" y="5182767"/>
            <a:ext cx="2736304" cy="1538708"/>
          </a:xfrm>
          <a:prstGeom prst="rect">
            <a:avLst/>
          </a:prstGeom>
          <a:noFill/>
        </p:spPr>
      </p:pic>
      <p:sp>
        <p:nvSpPr>
          <p:cNvPr id="2" name="Titel 1"/>
          <p:cNvSpPr>
            <a:spLocks noGrp="1"/>
          </p:cNvSpPr>
          <p:nvPr>
            <p:ph type="title"/>
          </p:nvPr>
        </p:nvSpPr>
        <p:spPr/>
        <p:txBody>
          <a:bodyPr/>
          <a:lstStyle/>
          <a:p>
            <a:r>
              <a:rPr lang="de-DE" dirty="0"/>
              <a:t>Docker vs. VM</a:t>
            </a:r>
          </a:p>
        </p:txBody>
      </p:sp>
      <p:sp>
        <p:nvSpPr>
          <p:cNvPr id="3" name="Inhaltsplatzhalter 2"/>
          <p:cNvSpPr>
            <a:spLocks noGrp="1"/>
          </p:cNvSpPr>
          <p:nvPr>
            <p:ph idx="1"/>
          </p:nvPr>
        </p:nvSpPr>
        <p:spPr>
          <a:xfrm>
            <a:off x="539552" y="1268760"/>
            <a:ext cx="8064896" cy="4886003"/>
          </a:xfrm>
        </p:spPr>
        <p:txBody>
          <a:bodyPr>
            <a:noAutofit/>
          </a:bodyPr>
          <a:lstStyle/>
          <a:p>
            <a:pPr lvl="0">
              <a:spcAft>
                <a:spcPts val="600"/>
              </a:spcAft>
              <a:defRPr/>
            </a:pPr>
            <a:r>
              <a:rPr lang="de-DE" sz="1600" dirty="0"/>
              <a:t>Unterschiede zwischen Virtualisierung mittels VMs und Docker Containern:</a:t>
            </a:r>
          </a:p>
          <a:p>
            <a:pPr lvl="0">
              <a:spcAft>
                <a:spcPts val="600"/>
              </a:spcAft>
              <a:defRPr/>
            </a:pPr>
            <a:endParaRPr lang="de-DE" sz="1600" dirty="0"/>
          </a:p>
          <a:p>
            <a:pPr lvl="0">
              <a:spcAft>
                <a:spcPts val="600"/>
              </a:spcAft>
              <a:defRPr/>
            </a:pPr>
            <a:r>
              <a:rPr lang="de-DE" sz="1600" dirty="0"/>
              <a:t>VM</a:t>
            </a:r>
          </a:p>
          <a:p>
            <a:pPr lvl="0">
              <a:spcAft>
                <a:spcPts val="600"/>
              </a:spcAft>
              <a:buBlip>
                <a:blip r:embed="rId3">
                  <a:extLst/>
                </a:blip>
              </a:buBlip>
              <a:defRPr/>
            </a:pPr>
            <a:r>
              <a:rPr lang="de-DE" sz="1600" dirty="0" err="1"/>
              <a:t>Hypervisor</a:t>
            </a:r>
            <a:r>
              <a:rPr lang="de-DE" sz="1600" dirty="0"/>
              <a:t> simuliert Hardware</a:t>
            </a:r>
          </a:p>
          <a:p>
            <a:pPr lvl="0">
              <a:spcAft>
                <a:spcPts val="600"/>
              </a:spcAft>
              <a:buBlip>
                <a:blip r:embed="rId3">
                  <a:extLst/>
                </a:blip>
              </a:buBlip>
              <a:defRPr/>
            </a:pPr>
            <a:r>
              <a:rPr lang="de-DE" sz="1600" dirty="0"/>
              <a:t>In der VM läuft ein vollständiges Betriebssystem</a:t>
            </a:r>
          </a:p>
          <a:p>
            <a:pPr lvl="0">
              <a:spcAft>
                <a:spcPts val="600"/>
              </a:spcAft>
              <a:buBlip>
                <a:blip r:embed="rId3">
                  <a:extLst/>
                </a:blip>
              </a:buBlip>
              <a:defRPr/>
            </a:pPr>
            <a:r>
              <a:rPr lang="de-DE" sz="1600" dirty="0"/>
              <a:t>Feste Zuordnung von Ressourcen (RAM, CPU)</a:t>
            </a:r>
          </a:p>
          <a:p>
            <a:pPr lvl="0">
              <a:spcAft>
                <a:spcPts val="600"/>
              </a:spcAft>
              <a:buBlip>
                <a:blip r:embed="rId3">
                  <a:extLst/>
                </a:blip>
              </a:buBlip>
              <a:defRPr/>
            </a:pPr>
            <a:endParaRPr lang="de-DE" sz="1600" dirty="0"/>
          </a:p>
          <a:p>
            <a:pPr marL="0" lvl="0" indent="0">
              <a:spcAft>
                <a:spcPts val="600"/>
              </a:spcAft>
              <a:defRPr/>
            </a:pPr>
            <a:r>
              <a:rPr lang="de-DE" sz="1600" dirty="0"/>
              <a:t>Docker</a:t>
            </a:r>
          </a:p>
          <a:p>
            <a:pPr lvl="0">
              <a:spcAft>
                <a:spcPts val="600"/>
              </a:spcAft>
              <a:buBlip>
                <a:blip r:embed="rId3">
                  <a:extLst/>
                </a:blip>
              </a:buBlip>
              <a:defRPr/>
            </a:pPr>
            <a:r>
              <a:rPr lang="de-DE" sz="1600" dirty="0"/>
              <a:t>Einzelne Prozesse werden voneinander isoliert</a:t>
            </a:r>
          </a:p>
          <a:p>
            <a:pPr lvl="0">
              <a:spcAft>
                <a:spcPts val="600"/>
              </a:spcAft>
              <a:buBlip>
                <a:blip r:embed="rId3">
                  <a:extLst/>
                </a:blip>
              </a:buBlip>
              <a:defRPr/>
            </a:pPr>
            <a:r>
              <a:rPr lang="de-DE" sz="1600" dirty="0"/>
              <a:t>Alle Prozesse greifen auf ein gemeinsames Betriebssystem (Kernel) zu</a:t>
            </a:r>
          </a:p>
          <a:p>
            <a:pPr lvl="0">
              <a:spcAft>
                <a:spcPts val="600"/>
              </a:spcAft>
              <a:buBlip>
                <a:blip r:embed="rId3">
                  <a:extLst/>
                </a:blip>
              </a:buBlip>
              <a:defRPr/>
            </a:pPr>
            <a:r>
              <a:rPr lang="de-DE" sz="1600" dirty="0"/>
              <a:t>Lastabhängige Aufteilung der Ressourcen ist möglich</a:t>
            </a:r>
          </a:p>
        </p:txBody>
      </p:sp>
      <p:sp>
        <p:nvSpPr>
          <p:cNvPr id="4" name="Foliennummernplatzhalter 3"/>
          <p:cNvSpPr>
            <a:spLocks noGrp="1"/>
          </p:cNvSpPr>
          <p:nvPr>
            <p:ph type="sldNum" sz="quarter" idx="11"/>
          </p:nvPr>
        </p:nvSpPr>
        <p:spPr>
          <a:xfrm>
            <a:off x="6553200" y="6356350"/>
            <a:ext cx="2133600" cy="365125"/>
          </a:xfrm>
        </p:spPr>
        <p:txBody>
          <a:bodyPr/>
          <a:lstStyle/>
          <a:p>
            <a:fld id="{6629A16C-6EE4-4755-BA5F-951CCAC6D9AF}" type="slidenum">
              <a:rPr lang="de-DE" smtClean="0"/>
              <a:pPr/>
              <a:t>12</a:t>
            </a:fld>
            <a:endParaRPr lang="de-DE" dirty="0"/>
          </a:p>
        </p:txBody>
      </p:sp>
      <p:pic>
        <p:nvPicPr>
          <p:cNvPr id="8" name="Grafik 7">
            <a:extLst>
              <a:ext uri="{FF2B5EF4-FFF2-40B4-BE49-F238E27FC236}">
                <a16:creationId xmlns:a16="http://schemas.microsoft.com/office/drawing/2014/main" id="{224FB4BE-D08C-2242-813C-81557F9F2AA8}"/>
              </a:ext>
            </a:extLst>
          </p:cNvPr>
          <p:cNvPicPr>
            <a:picLocks noChangeAspect="1"/>
          </p:cNvPicPr>
          <p:nvPr/>
        </p:nvPicPr>
        <p:blipFill rotWithShape="1">
          <a:blip r:embed="rId4"/>
          <a:srcRect l="10488" t="18572" r="55910" b="15187"/>
          <a:stretch/>
        </p:blipFill>
        <p:spPr>
          <a:xfrm>
            <a:off x="7010822" y="1988840"/>
            <a:ext cx="1675978" cy="1853963"/>
          </a:xfrm>
          <a:prstGeom prst="rect">
            <a:avLst/>
          </a:prstGeom>
        </p:spPr>
      </p:pic>
      <p:pic>
        <p:nvPicPr>
          <p:cNvPr id="11" name="Grafik 10">
            <a:extLst>
              <a:ext uri="{FF2B5EF4-FFF2-40B4-BE49-F238E27FC236}">
                <a16:creationId xmlns:a16="http://schemas.microsoft.com/office/drawing/2014/main" id="{CCC2F8EF-80F9-7F4E-864C-EF8B2D8F279C}"/>
              </a:ext>
            </a:extLst>
          </p:cNvPr>
          <p:cNvPicPr>
            <a:picLocks noChangeAspect="1"/>
          </p:cNvPicPr>
          <p:nvPr/>
        </p:nvPicPr>
        <p:blipFill rotWithShape="1">
          <a:blip r:embed="rId4"/>
          <a:srcRect l="58130" t="40356" r="7221" b="15187"/>
          <a:stretch/>
        </p:blipFill>
        <p:spPr>
          <a:xfrm>
            <a:off x="7010822" y="4297951"/>
            <a:ext cx="1728192" cy="1244256"/>
          </a:xfrm>
          <a:prstGeom prst="rect">
            <a:avLst/>
          </a:prstGeom>
        </p:spPr>
      </p:pic>
    </p:spTree>
    <p:extLst>
      <p:ext uri="{BB962C8B-B14F-4D97-AF65-F5344CB8AC3E}">
        <p14:creationId xmlns:p14="http://schemas.microsoft.com/office/powerpoint/2010/main" val="163518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ldergebnis fÃ¼r docker">
            <a:extLst>
              <a:ext uri="{FF2B5EF4-FFF2-40B4-BE49-F238E27FC236}">
                <a16:creationId xmlns:a16="http://schemas.microsoft.com/office/drawing/2014/main" id="{C97344FA-D5D5-2640-A287-EE1BEFBFDF36}"/>
              </a:ext>
            </a:extLst>
          </p:cNvPr>
          <p:cNvPicPr>
            <a:picLocks noChangeAspect="1" noChangeArrowheads="1"/>
          </p:cNvPicPr>
          <p:nvPr/>
        </p:nvPicPr>
        <p:blipFill>
          <a:blip r:embed="rId3" cstate="print"/>
          <a:srcRect/>
          <a:stretch>
            <a:fillRect/>
          </a:stretch>
        </p:blipFill>
        <p:spPr bwMode="auto">
          <a:xfrm>
            <a:off x="2523390" y="2204865"/>
            <a:ext cx="7233681" cy="4067721"/>
          </a:xfrm>
          <a:prstGeom prst="rect">
            <a:avLst/>
          </a:prstGeom>
          <a:noFill/>
        </p:spPr>
      </p:pic>
      <p:pic>
        <p:nvPicPr>
          <p:cNvPr id="8" name="Picture 4" descr="C:\Users\stefan.scherer\Dropbox\Kundentag\zahnrad2.png">
            <a:extLst>
              <a:ext uri="{FF2B5EF4-FFF2-40B4-BE49-F238E27FC236}">
                <a16:creationId xmlns:a16="http://schemas.microsoft.com/office/drawing/2014/main" id="{8D18F470-B9EE-3D4A-8C15-60403A50541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693083" y="3821499"/>
            <a:ext cx="340344" cy="341154"/>
          </a:xfrm>
          <a:prstGeom prst="rect">
            <a:avLst/>
          </a:prstGeom>
          <a:noFill/>
        </p:spPr>
      </p:pic>
      <p:pic>
        <p:nvPicPr>
          <p:cNvPr id="9" name="Picture 4" descr="C:\Users\stefan.scherer\Dropbox\Kundentag\zahnrad2.png">
            <a:extLst>
              <a:ext uri="{FF2B5EF4-FFF2-40B4-BE49-F238E27FC236}">
                <a16:creationId xmlns:a16="http://schemas.microsoft.com/office/drawing/2014/main" id="{527CD066-6360-1146-BDCE-C13C4DEBAC60}"/>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161057" y="3821499"/>
            <a:ext cx="340344" cy="341154"/>
          </a:xfrm>
          <a:prstGeom prst="rect">
            <a:avLst/>
          </a:prstGeom>
          <a:noFill/>
        </p:spPr>
      </p:pic>
      <p:pic>
        <p:nvPicPr>
          <p:cNvPr id="10" name="Picture 4" descr="C:\Users\stefan.scherer\Dropbox\Kundentag\zahnrad2.png">
            <a:extLst>
              <a:ext uri="{FF2B5EF4-FFF2-40B4-BE49-F238E27FC236}">
                <a16:creationId xmlns:a16="http://schemas.microsoft.com/office/drawing/2014/main" id="{EBCAD387-A986-6845-A110-6B51082E1FC3}"/>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629030" y="3821499"/>
            <a:ext cx="340344" cy="341154"/>
          </a:xfrm>
          <a:prstGeom prst="rect">
            <a:avLst/>
          </a:prstGeom>
          <a:noFill/>
        </p:spPr>
      </p:pic>
      <p:pic>
        <p:nvPicPr>
          <p:cNvPr id="11" name="Picture 4" descr="C:\Users\stefan.scherer\Dropbox\Kundentag\zahnrad2.png">
            <a:extLst>
              <a:ext uri="{FF2B5EF4-FFF2-40B4-BE49-F238E27FC236}">
                <a16:creationId xmlns:a16="http://schemas.microsoft.com/office/drawing/2014/main" id="{2C0EA7C5-90C8-6048-9536-BA05E7CA32A9}"/>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97003" y="3821499"/>
            <a:ext cx="340344" cy="341154"/>
          </a:xfrm>
          <a:prstGeom prst="rect">
            <a:avLst/>
          </a:prstGeom>
          <a:noFill/>
        </p:spPr>
      </p:pic>
      <p:pic>
        <p:nvPicPr>
          <p:cNvPr id="13" name="Picture 4" descr="C:\Users\stefan.scherer\Dropbox\Kundentag\zahnrad2.png">
            <a:extLst>
              <a:ext uri="{FF2B5EF4-FFF2-40B4-BE49-F238E27FC236}">
                <a16:creationId xmlns:a16="http://schemas.microsoft.com/office/drawing/2014/main" id="{BE8D4238-BE1B-9442-8578-398B755944F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161057" y="3353526"/>
            <a:ext cx="340344" cy="341154"/>
          </a:xfrm>
          <a:prstGeom prst="rect">
            <a:avLst/>
          </a:prstGeom>
          <a:noFill/>
        </p:spPr>
      </p:pic>
      <p:pic>
        <p:nvPicPr>
          <p:cNvPr id="14" name="Picture 4" descr="C:\Users\stefan.scherer\Dropbox\Kundentag\zahnrad2.png">
            <a:extLst>
              <a:ext uri="{FF2B5EF4-FFF2-40B4-BE49-F238E27FC236}">
                <a16:creationId xmlns:a16="http://schemas.microsoft.com/office/drawing/2014/main" id="{774D3289-F611-B44F-9BF8-C56B916507FC}"/>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629030" y="3353526"/>
            <a:ext cx="340344" cy="341154"/>
          </a:xfrm>
          <a:prstGeom prst="rect">
            <a:avLst/>
          </a:prstGeom>
          <a:noFill/>
        </p:spPr>
      </p:pic>
      <p:pic>
        <p:nvPicPr>
          <p:cNvPr id="30" name="Picture 4" descr="C:\Users\stefan.scherer\Dropbox\Kundentag\zahnrad2.png">
            <a:extLst>
              <a:ext uri="{FF2B5EF4-FFF2-40B4-BE49-F238E27FC236}">
                <a16:creationId xmlns:a16="http://schemas.microsoft.com/office/drawing/2014/main" id="{CADD9197-9749-7346-8ABA-DFFD7BBC9C56}"/>
              </a:ext>
            </a:extLst>
          </p:cNvPr>
          <p:cNvPicPr>
            <a:picLocks noChangeAspect="1" noChangeArrowheads="1"/>
          </p:cNvPicPr>
          <p:nvPr/>
        </p:nvPicPr>
        <p:blipFill>
          <a:blip r:embed="rId5" cstate="print">
            <a:duotone>
              <a:prstClr val="black"/>
              <a:srgbClr val="FF0000">
                <a:tint val="45000"/>
                <a:satMod val="400000"/>
              </a:srgbClr>
            </a:duotone>
            <a:extLst>
              <a:ext uri="{BEBA8EAE-BF5A-486C-A8C5-ECC9F3942E4B}">
                <a14:imgProps xmlns:a14="http://schemas.microsoft.com/office/drawing/2010/main">
                  <a14:imgLayer>
                    <a14:imgEffect>
                      <a14:brightnessContrast bright="40000" contrast="40000"/>
                    </a14:imgEffect>
                  </a14:imgLayer>
                </a14:imgProps>
              </a:ext>
            </a:extLst>
          </a:blip>
          <a:srcRect/>
          <a:stretch>
            <a:fillRect/>
          </a:stretch>
        </p:blipFill>
        <p:spPr bwMode="auto">
          <a:xfrm>
            <a:off x="5161057" y="3363332"/>
            <a:ext cx="340344" cy="341154"/>
          </a:xfrm>
          <a:prstGeom prst="rect">
            <a:avLst/>
          </a:prstGeom>
          <a:noFill/>
        </p:spPr>
      </p:pic>
      <p:pic>
        <p:nvPicPr>
          <p:cNvPr id="31" name="Picture 4" descr="C:\Users\stefan.scherer\Dropbox\Kundentag\zahnrad2.png">
            <a:extLst>
              <a:ext uri="{FF2B5EF4-FFF2-40B4-BE49-F238E27FC236}">
                <a16:creationId xmlns:a16="http://schemas.microsoft.com/office/drawing/2014/main" id="{C6293689-CC2B-234C-8149-9571BA314D46}"/>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4693083" y="3826173"/>
            <a:ext cx="340344" cy="341154"/>
          </a:xfrm>
          <a:prstGeom prst="rect">
            <a:avLst/>
          </a:prstGeom>
          <a:noFill/>
        </p:spPr>
      </p:pic>
      <p:pic>
        <p:nvPicPr>
          <p:cNvPr id="32" name="Picture 4" descr="C:\Users\stefan.scherer\Dropbox\Kundentag\zahnrad2.png">
            <a:extLst>
              <a:ext uri="{FF2B5EF4-FFF2-40B4-BE49-F238E27FC236}">
                <a16:creationId xmlns:a16="http://schemas.microsoft.com/office/drawing/2014/main" id="{C1B7697F-0E05-014D-A9D9-75FA0CE33C9F}"/>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5161057" y="3826173"/>
            <a:ext cx="340344" cy="341154"/>
          </a:xfrm>
          <a:prstGeom prst="rect">
            <a:avLst/>
          </a:prstGeom>
          <a:noFill/>
        </p:spPr>
      </p:pic>
      <p:pic>
        <p:nvPicPr>
          <p:cNvPr id="33" name="Picture 4" descr="C:\Users\stefan.scherer\Dropbox\Kundentag\zahnrad2.png">
            <a:extLst>
              <a:ext uri="{FF2B5EF4-FFF2-40B4-BE49-F238E27FC236}">
                <a16:creationId xmlns:a16="http://schemas.microsoft.com/office/drawing/2014/main" id="{1B0DD68B-55FF-A14B-9CEF-6952E30E1569}"/>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5629030" y="3826173"/>
            <a:ext cx="340344" cy="341154"/>
          </a:xfrm>
          <a:prstGeom prst="rect">
            <a:avLst/>
          </a:prstGeom>
          <a:noFill/>
        </p:spPr>
      </p:pic>
      <p:pic>
        <p:nvPicPr>
          <p:cNvPr id="34" name="Picture 4" descr="C:\Users\stefan.scherer\Dropbox\Kundentag\zahnrad2.png">
            <a:extLst>
              <a:ext uri="{FF2B5EF4-FFF2-40B4-BE49-F238E27FC236}">
                <a16:creationId xmlns:a16="http://schemas.microsoft.com/office/drawing/2014/main" id="{F277F326-22B4-3B45-9B82-F0741CD97AF5}"/>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6097003" y="3826173"/>
            <a:ext cx="340344" cy="341154"/>
          </a:xfrm>
          <a:prstGeom prst="rect">
            <a:avLst/>
          </a:prstGeom>
          <a:noFill/>
        </p:spPr>
      </p:pic>
      <p:pic>
        <p:nvPicPr>
          <p:cNvPr id="36" name="Picture 4" descr="C:\Users\stefan.scherer\Dropbox\Kundentag\zahnrad2.png">
            <a:extLst>
              <a:ext uri="{FF2B5EF4-FFF2-40B4-BE49-F238E27FC236}">
                <a16:creationId xmlns:a16="http://schemas.microsoft.com/office/drawing/2014/main" id="{6414A18A-A46A-FD4A-8CF0-AE2EF4AA0AC4}"/>
              </a:ext>
            </a:extLst>
          </p:cNvPr>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5629030" y="3358200"/>
            <a:ext cx="340344" cy="341154"/>
          </a:xfrm>
          <a:prstGeom prst="rect">
            <a:avLst/>
          </a:prstGeom>
          <a:noFill/>
        </p:spPr>
      </p:pic>
      <p:pic>
        <p:nvPicPr>
          <p:cNvPr id="39" name="Picture 4" descr="C:\Users\stefan.scherer\Dropbox\Kundentag\zahnrad2.png">
            <a:extLst>
              <a:ext uri="{FF2B5EF4-FFF2-40B4-BE49-F238E27FC236}">
                <a16:creationId xmlns:a16="http://schemas.microsoft.com/office/drawing/2014/main" id="{1D0D9CA2-3BF2-0C45-AD60-3CB6E4B38A36}"/>
              </a:ext>
            </a:extLst>
          </p:cNvPr>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5161057" y="3368006"/>
            <a:ext cx="340344" cy="341154"/>
          </a:xfrm>
          <a:prstGeom prst="rect">
            <a:avLst/>
          </a:prstGeom>
          <a:noFill/>
        </p:spPr>
      </p:pic>
      <p:pic>
        <p:nvPicPr>
          <p:cNvPr id="12" name="Picture 4" descr="C:\Users\stefan.scherer\Dropbox\Kundentag\zahnrad2.png">
            <a:extLst>
              <a:ext uri="{FF2B5EF4-FFF2-40B4-BE49-F238E27FC236}">
                <a16:creationId xmlns:a16="http://schemas.microsoft.com/office/drawing/2014/main" id="{336446C8-44CE-A646-8FF7-17EE22882CF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607520" y="3821499"/>
            <a:ext cx="340344" cy="341154"/>
          </a:xfrm>
          <a:prstGeom prst="rect">
            <a:avLst/>
          </a:prstGeom>
          <a:noFill/>
        </p:spPr>
      </p:pic>
      <p:pic>
        <p:nvPicPr>
          <p:cNvPr id="15" name="Picture 4" descr="C:\Users\stefan.scherer\Dropbox\Kundentag\zahnrad2.png">
            <a:extLst>
              <a:ext uri="{FF2B5EF4-FFF2-40B4-BE49-F238E27FC236}">
                <a16:creationId xmlns:a16="http://schemas.microsoft.com/office/drawing/2014/main" id="{63771FD7-CA0E-294F-AB96-731884193F08}"/>
              </a:ext>
            </a:extLst>
          </p:cNvPr>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6097003" y="3353526"/>
            <a:ext cx="340344" cy="341154"/>
          </a:xfrm>
          <a:prstGeom prst="rect">
            <a:avLst/>
          </a:prstGeom>
          <a:noFill/>
        </p:spPr>
      </p:pic>
      <p:pic>
        <p:nvPicPr>
          <p:cNvPr id="16" name="Picture 4" descr="C:\Users\stefan.scherer\Dropbox\Kundentag\zahnrad2.png">
            <a:extLst>
              <a:ext uri="{FF2B5EF4-FFF2-40B4-BE49-F238E27FC236}">
                <a16:creationId xmlns:a16="http://schemas.microsoft.com/office/drawing/2014/main" id="{DCE579B6-DD2E-8847-9A14-1F552CD486A7}"/>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97003" y="2843009"/>
            <a:ext cx="340344" cy="341154"/>
          </a:xfrm>
          <a:prstGeom prst="rect">
            <a:avLst/>
          </a:prstGeom>
          <a:noFill/>
        </p:spPr>
      </p:pic>
      <p:sp>
        <p:nvSpPr>
          <p:cNvPr id="2" name="Titel 1">
            <a:extLst>
              <a:ext uri="{FF2B5EF4-FFF2-40B4-BE49-F238E27FC236}">
                <a16:creationId xmlns:a16="http://schemas.microsoft.com/office/drawing/2014/main" id="{C5E75053-663D-6F4D-ACB4-222CDAC54BA8}"/>
              </a:ext>
            </a:extLst>
          </p:cNvPr>
          <p:cNvSpPr>
            <a:spLocks noGrp="1"/>
          </p:cNvSpPr>
          <p:nvPr>
            <p:ph type="title"/>
          </p:nvPr>
        </p:nvSpPr>
        <p:spPr/>
        <p:txBody>
          <a:bodyPr/>
          <a:lstStyle/>
          <a:p>
            <a:r>
              <a:rPr lang="de-DE" dirty="0"/>
              <a:t>PLOSSYS 5: Cloud Native</a:t>
            </a:r>
          </a:p>
        </p:txBody>
      </p:sp>
      <p:sp>
        <p:nvSpPr>
          <p:cNvPr id="3" name="Inhaltsplatzhalter 2">
            <a:extLst>
              <a:ext uri="{FF2B5EF4-FFF2-40B4-BE49-F238E27FC236}">
                <a16:creationId xmlns:a16="http://schemas.microsoft.com/office/drawing/2014/main" id="{666D4555-96EC-1049-97CC-8E57E0EBC79E}"/>
              </a:ext>
            </a:extLst>
          </p:cNvPr>
          <p:cNvSpPr>
            <a:spLocks noGrp="1"/>
          </p:cNvSpPr>
          <p:nvPr>
            <p:ph idx="1"/>
          </p:nvPr>
        </p:nvSpPr>
        <p:spPr/>
        <p:txBody>
          <a:bodyPr/>
          <a:lstStyle/>
          <a:p>
            <a:pPr>
              <a:spcAft>
                <a:spcPts val="600"/>
              </a:spcAft>
              <a:buBlip>
                <a:blip r:embed="rId7"/>
              </a:buBlip>
              <a:defRPr/>
            </a:pPr>
            <a:r>
              <a:rPr lang="de-DE" sz="1800" dirty="0"/>
              <a:t>Container anstelle von VMs</a:t>
            </a:r>
          </a:p>
          <a:p>
            <a:pPr>
              <a:spcAft>
                <a:spcPts val="600"/>
              </a:spcAft>
              <a:buBlip>
                <a:blip r:embed="rId7"/>
              </a:buBlip>
              <a:defRPr/>
            </a:pPr>
            <a:r>
              <a:rPr lang="de-DE" sz="1800" dirty="0" err="1"/>
              <a:t>Microservices</a:t>
            </a:r>
            <a:endParaRPr lang="de-DE" sz="1800" dirty="0"/>
          </a:p>
          <a:p>
            <a:pPr>
              <a:spcAft>
                <a:spcPts val="600"/>
              </a:spcAft>
              <a:buBlip>
                <a:blip r:embed="rId7"/>
              </a:buBlip>
              <a:defRPr/>
            </a:pPr>
            <a:r>
              <a:rPr lang="de-DE" sz="1800" dirty="0" err="1"/>
              <a:t>Openshift</a:t>
            </a:r>
            <a:r>
              <a:rPr lang="de-DE" sz="1800" dirty="0"/>
              <a:t> , </a:t>
            </a:r>
            <a:r>
              <a:rPr lang="de-DE" sz="1800" dirty="0" err="1"/>
              <a:t>Kubernetes</a:t>
            </a:r>
            <a:r>
              <a:rPr lang="de-DE" sz="1800" dirty="0"/>
              <a:t>, Docker EE</a:t>
            </a:r>
          </a:p>
          <a:p>
            <a:pPr>
              <a:spcAft>
                <a:spcPts val="600"/>
              </a:spcAft>
              <a:buBlip>
                <a:blip r:embed="rId7"/>
              </a:buBlip>
              <a:defRPr/>
            </a:pPr>
            <a:r>
              <a:rPr lang="de-DE" sz="1800" dirty="0"/>
              <a:t>Automatische Überwachung</a:t>
            </a:r>
          </a:p>
          <a:p>
            <a:pPr>
              <a:spcAft>
                <a:spcPts val="600"/>
              </a:spcAft>
              <a:buBlip>
                <a:blip r:embed="rId7"/>
              </a:buBlip>
              <a:defRPr/>
            </a:pPr>
            <a:r>
              <a:rPr lang="de-DE" sz="1800" dirty="0"/>
              <a:t>Lastbasierte Skalierung </a:t>
            </a:r>
          </a:p>
          <a:p>
            <a:pPr>
              <a:spcAft>
                <a:spcPts val="600"/>
              </a:spcAft>
              <a:buBlip>
                <a:blip r:embed="rId7"/>
              </a:buBlip>
              <a:defRPr/>
            </a:pPr>
            <a:r>
              <a:rPr lang="de-DE" sz="1800" dirty="0"/>
              <a:t>Rolling Updates</a:t>
            </a:r>
          </a:p>
          <a:p>
            <a:pPr>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8DBB0F07-9497-E941-B482-44CA940DE616}"/>
              </a:ext>
            </a:extLst>
          </p:cNvPr>
          <p:cNvSpPr>
            <a:spLocks noGrp="1"/>
          </p:cNvSpPr>
          <p:nvPr>
            <p:ph type="sldNum" sz="quarter" idx="12"/>
          </p:nvPr>
        </p:nvSpPr>
        <p:spPr/>
        <p:txBody>
          <a:bodyPr/>
          <a:lstStyle/>
          <a:p>
            <a:pPr>
              <a:defRPr/>
            </a:pPr>
            <a:fld id="{C9EF3952-4DE7-4772-B2D9-6983F7A82A14}" type="slidenum">
              <a:rPr lang="de-DE" smtClean="0"/>
              <a:pPr>
                <a:defRPr/>
              </a:pPr>
              <a:t>13</a:t>
            </a:fld>
            <a:endParaRPr lang="de-DE" dirty="0"/>
          </a:p>
        </p:txBody>
      </p:sp>
      <p:sp>
        <p:nvSpPr>
          <p:cNvPr id="5" name="Datumsplatzhalter 4">
            <a:extLst>
              <a:ext uri="{FF2B5EF4-FFF2-40B4-BE49-F238E27FC236}">
                <a16:creationId xmlns:a16="http://schemas.microsoft.com/office/drawing/2014/main" id="{7DA503D8-9B44-B947-A066-951F7B073930}"/>
              </a:ext>
            </a:extLst>
          </p:cNvPr>
          <p:cNvSpPr>
            <a:spLocks noGrp="1"/>
          </p:cNvSpPr>
          <p:nvPr>
            <p:ph type="dt" sz="half" idx="10"/>
          </p:nvPr>
        </p:nvSpPr>
        <p:spPr/>
        <p:txBody>
          <a:bodyPr/>
          <a:lstStyle/>
          <a:p>
            <a:pPr>
              <a:defRPr/>
            </a:pPr>
            <a:fld id="{EA2021E4-9E21-4D05-8E8B-D1B6B4550C8A}" type="datetime1">
              <a:rPr lang="de-DE" smtClean="0"/>
              <a:pPr>
                <a:defRPr/>
              </a:pPr>
              <a:t>13.05.18</a:t>
            </a:fld>
            <a:endParaRPr lang="de-DE" dirty="0"/>
          </a:p>
        </p:txBody>
      </p:sp>
      <p:grpSp>
        <p:nvGrpSpPr>
          <p:cNvPr id="20" name="Gruppieren 19">
            <a:extLst>
              <a:ext uri="{FF2B5EF4-FFF2-40B4-BE49-F238E27FC236}">
                <a16:creationId xmlns:a16="http://schemas.microsoft.com/office/drawing/2014/main" id="{7F69A630-8FA8-0842-8B0F-1DFA4A1BBD1D}"/>
              </a:ext>
            </a:extLst>
          </p:cNvPr>
          <p:cNvGrpSpPr/>
          <p:nvPr/>
        </p:nvGrpSpPr>
        <p:grpSpPr>
          <a:xfrm>
            <a:off x="643047" y="4686930"/>
            <a:ext cx="2691491" cy="741165"/>
            <a:chOff x="643046" y="3829679"/>
            <a:chExt cx="2691491" cy="741165"/>
          </a:xfrm>
        </p:grpSpPr>
        <p:pic>
          <p:nvPicPr>
            <p:cNvPr id="18" name="Picture 10" descr="Bildergebnis">
              <a:extLst>
                <a:ext uri="{FF2B5EF4-FFF2-40B4-BE49-F238E27FC236}">
                  <a16:creationId xmlns:a16="http://schemas.microsoft.com/office/drawing/2014/main" id="{D88AF734-34A2-3648-92F9-9A6C4079069E}"/>
                </a:ext>
              </a:extLst>
            </p:cNvPr>
            <p:cNvPicPr>
              <a:picLocks noChangeAspect="1" noChangeArrowheads="1"/>
            </p:cNvPicPr>
            <p:nvPr/>
          </p:nvPicPr>
          <p:blipFill>
            <a:blip r:embed="rId8" cstate="print"/>
            <a:srcRect/>
            <a:stretch>
              <a:fillRect/>
            </a:stretch>
          </p:blipFill>
          <p:spPr bwMode="auto">
            <a:xfrm>
              <a:off x="643046" y="3829679"/>
              <a:ext cx="694119" cy="741165"/>
            </a:xfrm>
            <a:prstGeom prst="rect">
              <a:avLst/>
            </a:prstGeom>
            <a:noFill/>
          </p:spPr>
        </p:pic>
        <p:pic>
          <p:nvPicPr>
            <p:cNvPr id="19" name="Grafik 18">
              <a:extLst>
                <a:ext uri="{FF2B5EF4-FFF2-40B4-BE49-F238E27FC236}">
                  <a16:creationId xmlns:a16="http://schemas.microsoft.com/office/drawing/2014/main" id="{AC5419EC-028C-B343-86CA-593B1BD1D08B}"/>
                </a:ext>
              </a:extLst>
            </p:cNvPr>
            <p:cNvPicPr>
              <a:picLocks noChangeAspect="1"/>
            </p:cNvPicPr>
            <p:nvPr/>
          </p:nvPicPr>
          <p:blipFill>
            <a:blip r:embed="rId9" cstate="print"/>
            <a:stretch>
              <a:fillRect/>
            </a:stretch>
          </p:blipFill>
          <p:spPr>
            <a:xfrm>
              <a:off x="1907704" y="3829679"/>
              <a:ext cx="1426833" cy="738386"/>
            </a:xfrm>
            <a:prstGeom prst="rect">
              <a:avLst/>
            </a:prstGeom>
          </p:spPr>
        </p:pic>
      </p:grpSp>
      <p:grpSp>
        <p:nvGrpSpPr>
          <p:cNvPr id="29" name="Gruppieren 28">
            <a:extLst>
              <a:ext uri="{FF2B5EF4-FFF2-40B4-BE49-F238E27FC236}">
                <a16:creationId xmlns:a16="http://schemas.microsoft.com/office/drawing/2014/main" id="{8822940C-D314-EB44-BEE1-06ED4E97BF6E}"/>
              </a:ext>
            </a:extLst>
          </p:cNvPr>
          <p:cNvGrpSpPr/>
          <p:nvPr/>
        </p:nvGrpSpPr>
        <p:grpSpPr>
          <a:xfrm>
            <a:off x="5987846" y="2493547"/>
            <a:ext cx="1091381" cy="1677174"/>
            <a:chOff x="5987845" y="1636297"/>
            <a:chExt cx="1091381" cy="1677174"/>
          </a:xfrm>
        </p:grpSpPr>
        <p:sp>
          <p:nvSpPr>
            <p:cNvPr id="25" name="Rechteck 24">
              <a:extLst>
                <a:ext uri="{FF2B5EF4-FFF2-40B4-BE49-F238E27FC236}">
                  <a16:creationId xmlns:a16="http://schemas.microsoft.com/office/drawing/2014/main" id="{982AAA4C-C391-A645-B2F0-3708E72EB249}"/>
                </a:ext>
              </a:extLst>
            </p:cNvPr>
            <p:cNvSpPr/>
            <p:nvPr/>
          </p:nvSpPr>
          <p:spPr>
            <a:xfrm>
              <a:off x="5987845" y="1636297"/>
              <a:ext cx="891198" cy="71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FFBAB5E-06BA-9B4E-834E-F69D535EAFCE}"/>
                </a:ext>
              </a:extLst>
            </p:cNvPr>
            <p:cNvSpPr/>
            <p:nvPr/>
          </p:nvSpPr>
          <p:spPr>
            <a:xfrm>
              <a:off x="6056671" y="2211711"/>
              <a:ext cx="1002889" cy="62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D473BAC5-5B04-1D4E-BD24-AC5F28ED21B7}"/>
                </a:ext>
              </a:extLst>
            </p:cNvPr>
            <p:cNvSpPr/>
            <p:nvPr/>
          </p:nvSpPr>
          <p:spPr>
            <a:xfrm>
              <a:off x="6553200" y="2590021"/>
              <a:ext cx="526026" cy="723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uppieren 39">
            <a:extLst>
              <a:ext uri="{FF2B5EF4-FFF2-40B4-BE49-F238E27FC236}">
                <a16:creationId xmlns:a16="http://schemas.microsoft.com/office/drawing/2014/main" id="{E4A2DF9A-7162-3943-80F6-D9D07A2492BA}"/>
              </a:ext>
            </a:extLst>
          </p:cNvPr>
          <p:cNvGrpSpPr/>
          <p:nvPr/>
        </p:nvGrpSpPr>
        <p:grpSpPr>
          <a:xfrm>
            <a:off x="5986801" y="2495250"/>
            <a:ext cx="1091381" cy="1677174"/>
            <a:chOff x="5987845" y="1636297"/>
            <a:chExt cx="1091381" cy="1677174"/>
          </a:xfrm>
        </p:grpSpPr>
        <p:sp>
          <p:nvSpPr>
            <p:cNvPr id="41" name="Rechteck 40">
              <a:extLst>
                <a:ext uri="{FF2B5EF4-FFF2-40B4-BE49-F238E27FC236}">
                  <a16:creationId xmlns:a16="http://schemas.microsoft.com/office/drawing/2014/main" id="{26950440-F3C6-D847-BBC9-19DA1D3602DC}"/>
                </a:ext>
              </a:extLst>
            </p:cNvPr>
            <p:cNvSpPr/>
            <p:nvPr/>
          </p:nvSpPr>
          <p:spPr>
            <a:xfrm>
              <a:off x="5987845" y="1636297"/>
              <a:ext cx="891198" cy="71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3DDCCE69-4B4F-5C4A-9CFD-21E0E1FED79F}"/>
                </a:ext>
              </a:extLst>
            </p:cNvPr>
            <p:cNvSpPr/>
            <p:nvPr/>
          </p:nvSpPr>
          <p:spPr>
            <a:xfrm>
              <a:off x="6056671" y="2211711"/>
              <a:ext cx="1002889" cy="62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7F0F644A-298F-CC42-8EFB-1DAEA567FAEC}"/>
                </a:ext>
              </a:extLst>
            </p:cNvPr>
            <p:cNvSpPr/>
            <p:nvPr/>
          </p:nvSpPr>
          <p:spPr>
            <a:xfrm>
              <a:off x="6553200" y="2590021"/>
              <a:ext cx="526026" cy="723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33777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9"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8" presetClass="emph" presetSubtype="0" repeatCount="5000" fill="hold" nodeType="withEffect">
                                  <p:stCondLst>
                                    <p:cond delay="0"/>
                                  </p:stCondLst>
                                  <p:childTnLst>
                                    <p:animRot by="21600000">
                                      <p:cBhvr>
                                        <p:cTn id="42" dur="2000" fill="hold"/>
                                        <p:tgtEl>
                                          <p:spTgt spid="30"/>
                                        </p:tgtEl>
                                        <p:attrNameLst>
                                          <p:attrName>r</p:attrName>
                                        </p:attrNameLst>
                                      </p:cBhvr>
                                    </p:animRot>
                                  </p:childTnLst>
                                </p:cTn>
                              </p:par>
                            </p:childTnLst>
                          </p:cTn>
                        </p:par>
                        <p:par>
                          <p:cTn id="43" fill="hold">
                            <p:stCondLst>
                              <p:cond delay="10000"/>
                            </p:stCondLst>
                            <p:childTnLst>
                              <p:par>
                                <p:cTn id="44" presetID="9" presetClass="exit" presetSubtype="0" fill="hold" nodeType="afterEffect">
                                  <p:stCondLst>
                                    <p:cond delay="0"/>
                                  </p:stCondLst>
                                  <p:childTnLst>
                                    <p:animEffect transition="out" filter="dissolve">
                                      <p:cBhvr>
                                        <p:cTn id="45" dur="2000"/>
                                        <p:tgtEl>
                                          <p:spTgt spid="30"/>
                                        </p:tgtEl>
                                      </p:cBhvr>
                                    </p:animEffect>
                                    <p:set>
                                      <p:cBhvr>
                                        <p:cTn id="46" dur="1" fill="hold">
                                          <p:stCondLst>
                                            <p:cond delay="1999"/>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par>
                                <p:cTn id="51" presetID="9" presetClass="exit" presetSubtype="0" fill="hold" nodeType="withEffect">
                                  <p:stCondLst>
                                    <p:cond delay="0"/>
                                  </p:stCondLst>
                                  <p:childTnLst>
                                    <p:animEffect transition="out" filter="dissolve">
                                      <p:cBhvr>
                                        <p:cTn id="52" dur="2000"/>
                                        <p:tgtEl>
                                          <p:spTgt spid="29"/>
                                        </p:tgtEl>
                                      </p:cBhvr>
                                    </p:animEffect>
                                    <p:set>
                                      <p:cBhvr>
                                        <p:cTn id="53" dur="1" fill="hold">
                                          <p:stCondLst>
                                            <p:cond delay="1999"/>
                                          </p:stCondLst>
                                        </p:cTn>
                                        <p:tgtEl>
                                          <p:spTgt spid="2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dissolve">
                                      <p:cBhvr>
                                        <p:cTn id="58" dur="20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par>
                          <p:cTn id="63" fill="hold">
                            <p:stCondLst>
                              <p:cond delay="0"/>
                            </p:stCondLst>
                            <p:childTnLst>
                              <p:par>
                                <p:cTn id="64" presetID="45"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000"/>
                                        <p:tgtEl>
                                          <p:spTgt spid="31"/>
                                        </p:tgtEl>
                                      </p:cBhvr>
                                    </p:animEffect>
                                    <p:anim calcmode="lin" valueType="num">
                                      <p:cBhvr>
                                        <p:cTn id="67" dur="2000" fill="hold"/>
                                        <p:tgtEl>
                                          <p:spTgt spid="31"/>
                                        </p:tgtEl>
                                        <p:attrNameLst>
                                          <p:attrName>ppt_w</p:attrName>
                                        </p:attrNameLst>
                                      </p:cBhvr>
                                      <p:tavLst>
                                        <p:tav tm="0" fmla="#ppt_w*sin(2.5*pi*$)">
                                          <p:val>
                                            <p:fltVal val="0"/>
                                          </p:val>
                                        </p:tav>
                                        <p:tav tm="100000">
                                          <p:val>
                                            <p:fltVal val="1"/>
                                          </p:val>
                                        </p:tav>
                                      </p:tavLst>
                                    </p:anim>
                                    <p:anim calcmode="lin" valueType="num">
                                      <p:cBhvr>
                                        <p:cTn id="68" dur="2000" fill="hold"/>
                                        <p:tgtEl>
                                          <p:spTgt spid="31"/>
                                        </p:tgtEl>
                                        <p:attrNameLst>
                                          <p:attrName>ppt_h</p:attrName>
                                        </p:attrNameLst>
                                      </p:cBhvr>
                                      <p:tavLst>
                                        <p:tav tm="0">
                                          <p:val>
                                            <p:strVal val="#ppt_h"/>
                                          </p:val>
                                        </p:tav>
                                        <p:tav tm="100000">
                                          <p:val>
                                            <p:strVal val="#ppt_h"/>
                                          </p:val>
                                        </p:tav>
                                      </p:tavLst>
                                    </p:anim>
                                  </p:childTnLst>
                                </p:cTn>
                              </p:par>
                            </p:childTnLst>
                          </p:cTn>
                        </p:par>
                        <p:par>
                          <p:cTn id="69" fill="hold">
                            <p:stCondLst>
                              <p:cond delay="2000"/>
                            </p:stCondLst>
                            <p:childTnLst>
                              <p:par>
                                <p:cTn id="70" presetID="45" presetClass="entr" presetSubtype="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2000"/>
                                        <p:tgtEl>
                                          <p:spTgt spid="39"/>
                                        </p:tgtEl>
                                      </p:cBhvr>
                                    </p:animEffect>
                                    <p:anim calcmode="lin" valueType="num">
                                      <p:cBhvr>
                                        <p:cTn id="73" dur="2000" fill="hold"/>
                                        <p:tgtEl>
                                          <p:spTgt spid="39"/>
                                        </p:tgtEl>
                                        <p:attrNameLst>
                                          <p:attrName>ppt_w</p:attrName>
                                        </p:attrNameLst>
                                      </p:cBhvr>
                                      <p:tavLst>
                                        <p:tav tm="0" fmla="#ppt_w*sin(2.5*pi*$)">
                                          <p:val>
                                            <p:fltVal val="0"/>
                                          </p:val>
                                        </p:tav>
                                        <p:tav tm="100000">
                                          <p:val>
                                            <p:fltVal val="1"/>
                                          </p:val>
                                        </p:tav>
                                      </p:tavLst>
                                    </p:anim>
                                    <p:anim calcmode="lin" valueType="num">
                                      <p:cBhvr>
                                        <p:cTn id="74" dur="2000" fill="hold"/>
                                        <p:tgtEl>
                                          <p:spTgt spid="39"/>
                                        </p:tgtEl>
                                        <p:attrNameLst>
                                          <p:attrName>ppt_h</p:attrName>
                                        </p:attrNameLst>
                                      </p:cBhvr>
                                      <p:tavLst>
                                        <p:tav tm="0">
                                          <p:val>
                                            <p:strVal val="#ppt_h"/>
                                          </p:val>
                                        </p:tav>
                                        <p:tav tm="100000">
                                          <p:val>
                                            <p:strVal val="#ppt_h"/>
                                          </p:val>
                                        </p:tav>
                                      </p:tavLst>
                                    </p:anim>
                                  </p:childTnLst>
                                </p:cTn>
                              </p:par>
                            </p:childTnLst>
                          </p:cTn>
                        </p:par>
                        <p:par>
                          <p:cTn id="75" fill="hold">
                            <p:stCondLst>
                              <p:cond delay="4000"/>
                            </p:stCondLst>
                            <p:childTnLst>
                              <p:par>
                                <p:cTn id="76" presetID="45" presetClass="entr" presetSubtype="0" fill="hold"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2000"/>
                                        <p:tgtEl>
                                          <p:spTgt spid="32"/>
                                        </p:tgtEl>
                                      </p:cBhvr>
                                    </p:animEffect>
                                    <p:anim calcmode="lin" valueType="num">
                                      <p:cBhvr>
                                        <p:cTn id="79" dur="2000" fill="hold"/>
                                        <p:tgtEl>
                                          <p:spTgt spid="32"/>
                                        </p:tgtEl>
                                        <p:attrNameLst>
                                          <p:attrName>ppt_w</p:attrName>
                                        </p:attrNameLst>
                                      </p:cBhvr>
                                      <p:tavLst>
                                        <p:tav tm="0" fmla="#ppt_w*sin(2.5*pi*$)">
                                          <p:val>
                                            <p:fltVal val="0"/>
                                          </p:val>
                                        </p:tav>
                                        <p:tav tm="100000">
                                          <p:val>
                                            <p:fltVal val="1"/>
                                          </p:val>
                                        </p:tav>
                                      </p:tavLst>
                                    </p:anim>
                                    <p:anim calcmode="lin" valueType="num">
                                      <p:cBhvr>
                                        <p:cTn id="80" dur="2000" fill="hold"/>
                                        <p:tgtEl>
                                          <p:spTgt spid="32"/>
                                        </p:tgtEl>
                                        <p:attrNameLst>
                                          <p:attrName>ppt_h</p:attrName>
                                        </p:attrNameLst>
                                      </p:cBhvr>
                                      <p:tavLst>
                                        <p:tav tm="0">
                                          <p:val>
                                            <p:strVal val="#ppt_h"/>
                                          </p:val>
                                        </p:tav>
                                        <p:tav tm="100000">
                                          <p:val>
                                            <p:strVal val="#ppt_h"/>
                                          </p:val>
                                        </p:tav>
                                      </p:tavLst>
                                    </p:anim>
                                  </p:childTnLst>
                                </p:cTn>
                              </p:par>
                            </p:childTnLst>
                          </p:cTn>
                        </p:par>
                        <p:par>
                          <p:cTn id="81" fill="hold">
                            <p:stCondLst>
                              <p:cond delay="6000"/>
                            </p:stCondLst>
                            <p:childTnLst>
                              <p:par>
                                <p:cTn id="82" presetID="45" presetClass="entr" presetSubtype="0" fill="hold"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2000"/>
                                        <p:tgtEl>
                                          <p:spTgt spid="33"/>
                                        </p:tgtEl>
                                      </p:cBhvr>
                                    </p:animEffect>
                                    <p:anim calcmode="lin" valueType="num">
                                      <p:cBhvr>
                                        <p:cTn id="85" dur="2000" fill="hold"/>
                                        <p:tgtEl>
                                          <p:spTgt spid="33"/>
                                        </p:tgtEl>
                                        <p:attrNameLst>
                                          <p:attrName>ppt_w</p:attrName>
                                        </p:attrNameLst>
                                      </p:cBhvr>
                                      <p:tavLst>
                                        <p:tav tm="0" fmla="#ppt_w*sin(2.5*pi*$)">
                                          <p:val>
                                            <p:fltVal val="0"/>
                                          </p:val>
                                        </p:tav>
                                        <p:tav tm="100000">
                                          <p:val>
                                            <p:fltVal val="1"/>
                                          </p:val>
                                        </p:tav>
                                      </p:tavLst>
                                    </p:anim>
                                    <p:anim calcmode="lin" valueType="num">
                                      <p:cBhvr>
                                        <p:cTn id="86" dur="2000" fill="hold"/>
                                        <p:tgtEl>
                                          <p:spTgt spid="33"/>
                                        </p:tgtEl>
                                        <p:attrNameLst>
                                          <p:attrName>ppt_h</p:attrName>
                                        </p:attrNameLst>
                                      </p:cBhvr>
                                      <p:tavLst>
                                        <p:tav tm="0">
                                          <p:val>
                                            <p:strVal val="#ppt_h"/>
                                          </p:val>
                                        </p:tav>
                                        <p:tav tm="100000">
                                          <p:val>
                                            <p:strVal val="#ppt_h"/>
                                          </p:val>
                                        </p:tav>
                                      </p:tavLst>
                                    </p:anim>
                                  </p:childTnLst>
                                </p:cTn>
                              </p:par>
                            </p:childTnLst>
                          </p:cTn>
                        </p:par>
                        <p:par>
                          <p:cTn id="87" fill="hold">
                            <p:stCondLst>
                              <p:cond delay="8000"/>
                            </p:stCondLst>
                            <p:childTnLst>
                              <p:par>
                                <p:cTn id="88" presetID="45" presetClass="entr" presetSubtype="0"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2000"/>
                                        <p:tgtEl>
                                          <p:spTgt spid="36"/>
                                        </p:tgtEl>
                                      </p:cBhvr>
                                    </p:animEffect>
                                    <p:anim calcmode="lin" valueType="num">
                                      <p:cBhvr>
                                        <p:cTn id="91" dur="2000" fill="hold"/>
                                        <p:tgtEl>
                                          <p:spTgt spid="36"/>
                                        </p:tgtEl>
                                        <p:attrNameLst>
                                          <p:attrName>ppt_w</p:attrName>
                                        </p:attrNameLst>
                                      </p:cBhvr>
                                      <p:tavLst>
                                        <p:tav tm="0" fmla="#ppt_w*sin(2.5*pi*$)">
                                          <p:val>
                                            <p:fltVal val="0"/>
                                          </p:val>
                                        </p:tav>
                                        <p:tav tm="100000">
                                          <p:val>
                                            <p:fltVal val="1"/>
                                          </p:val>
                                        </p:tav>
                                      </p:tavLst>
                                    </p:anim>
                                    <p:anim calcmode="lin" valueType="num">
                                      <p:cBhvr>
                                        <p:cTn id="92" dur="2000" fill="hold"/>
                                        <p:tgtEl>
                                          <p:spTgt spid="36"/>
                                        </p:tgtEl>
                                        <p:attrNameLst>
                                          <p:attrName>ppt_h</p:attrName>
                                        </p:attrNameLst>
                                      </p:cBhvr>
                                      <p:tavLst>
                                        <p:tav tm="0">
                                          <p:val>
                                            <p:strVal val="#ppt_h"/>
                                          </p:val>
                                        </p:tav>
                                        <p:tav tm="100000">
                                          <p:val>
                                            <p:strVal val="#ppt_h"/>
                                          </p:val>
                                        </p:tav>
                                      </p:tavLst>
                                    </p:anim>
                                  </p:childTnLst>
                                </p:cTn>
                              </p:par>
                            </p:childTnLst>
                          </p:cTn>
                        </p:par>
                        <p:par>
                          <p:cTn id="93" fill="hold">
                            <p:stCondLst>
                              <p:cond delay="10000"/>
                            </p:stCondLst>
                            <p:childTnLst>
                              <p:par>
                                <p:cTn id="94" presetID="45" presetClass="entr" presetSubtype="0" fill="hold"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2000"/>
                                        <p:tgtEl>
                                          <p:spTgt spid="34"/>
                                        </p:tgtEl>
                                      </p:cBhvr>
                                    </p:animEffect>
                                    <p:anim calcmode="lin" valueType="num">
                                      <p:cBhvr>
                                        <p:cTn id="97" dur="2000" fill="hold"/>
                                        <p:tgtEl>
                                          <p:spTgt spid="34"/>
                                        </p:tgtEl>
                                        <p:attrNameLst>
                                          <p:attrName>ppt_w</p:attrName>
                                        </p:attrNameLst>
                                      </p:cBhvr>
                                      <p:tavLst>
                                        <p:tav tm="0" fmla="#ppt_w*sin(2.5*pi*$)">
                                          <p:val>
                                            <p:fltVal val="0"/>
                                          </p:val>
                                        </p:tav>
                                        <p:tav tm="100000">
                                          <p:val>
                                            <p:fltVal val="1"/>
                                          </p:val>
                                        </p:tav>
                                      </p:tavLst>
                                    </p:anim>
                                    <p:anim calcmode="lin" valueType="num">
                                      <p:cBhvr>
                                        <p:cTn id="98" dur="2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Openshift</a:t>
            </a:r>
            <a:endParaRPr lang="de-DE" dirty="0"/>
          </a:p>
        </p:txBody>
      </p:sp>
      <p:sp>
        <p:nvSpPr>
          <p:cNvPr id="3" name="Inhaltsplatzhalter 2"/>
          <p:cNvSpPr>
            <a:spLocks noGrp="1"/>
          </p:cNvSpPr>
          <p:nvPr>
            <p:ph idx="1"/>
          </p:nvPr>
        </p:nvSpPr>
        <p:spPr>
          <a:xfrm>
            <a:off x="539552" y="1268760"/>
            <a:ext cx="8064896" cy="4886003"/>
          </a:xfrm>
        </p:spPr>
        <p:txBody>
          <a:bodyPr>
            <a:noAutofit/>
          </a:bodyPr>
          <a:lstStyle/>
          <a:p>
            <a:pPr lvl="0">
              <a:spcAft>
                <a:spcPts val="600"/>
              </a:spcAft>
              <a:defRPr/>
            </a:pPr>
            <a:r>
              <a:rPr lang="de-DE" sz="1600" dirty="0" err="1"/>
              <a:t>Openshift</a:t>
            </a:r>
            <a:r>
              <a:rPr lang="de-DE" sz="1600" dirty="0"/>
              <a:t> ist eine Container-Anwendungsplattform von </a:t>
            </a:r>
            <a:r>
              <a:rPr lang="de-DE" sz="1600" dirty="0" err="1"/>
              <a:t>Red</a:t>
            </a:r>
            <a:r>
              <a:rPr lang="de-DE" sz="1600" dirty="0"/>
              <a:t> Hat</a:t>
            </a:r>
          </a:p>
          <a:p>
            <a:pPr lvl="0">
              <a:spcAft>
                <a:spcPts val="600"/>
              </a:spcAft>
              <a:defRPr/>
            </a:pPr>
            <a:endParaRPr lang="de-DE" sz="1600" dirty="0"/>
          </a:p>
          <a:p>
            <a:pPr>
              <a:spcAft>
                <a:spcPts val="600"/>
              </a:spcAft>
              <a:buBlip>
                <a:blip r:embed="rId2">
                  <a:extLst/>
                </a:blip>
              </a:buBlip>
              <a:defRPr/>
            </a:pPr>
            <a:r>
              <a:rPr lang="de-DE" sz="1600" dirty="0"/>
              <a:t>Stellt die Ressourcen eines VM-Clusters Docker Containern zur Verfügung</a:t>
            </a:r>
          </a:p>
          <a:p>
            <a:pPr>
              <a:spcAft>
                <a:spcPts val="600"/>
              </a:spcAft>
              <a:buBlip>
                <a:blip r:embed="rId2">
                  <a:extLst/>
                </a:blip>
              </a:buBlip>
              <a:defRPr/>
            </a:pPr>
            <a:r>
              <a:rPr lang="de-DE" sz="1600" dirty="0"/>
              <a:t>Basiert auf </a:t>
            </a:r>
            <a:r>
              <a:rPr lang="de-DE" sz="1600" dirty="0" err="1"/>
              <a:t>Kubernetes</a:t>
            </a:r>
            <a:endParaRPr lang="de-DE" sz="1600" dirty="0"/>
          </a:p>
          <a:p>
            <a:pPr>
              <a:spcAft>
                <a:spcPts val="600"/>
              </a:spcAft>
              <a:buBlip>
                <a:blip r:embed="rId2">
                  <a:extLst/>
                </a:blip>
              </a:buBlip>
              <a:defRPr/>
            </a:pPr>
            <a:r>
              <a:rPr lang="de-DE" sz="1600" dirty="0"/>
              <a:t>Auch als </a:t>
            </a:r>
            <a:r>
              <a:rPr lang="de-DE" sz="1600" dirty="0" err="1"/>
              <a:t>Platform</a:t>
            </a:r>
            <a:r>
              <a:rPr lang="de-DE" sz="1600" dirty="0"/>
              <a:t>-</a:t>
            </a:r>
            <a:r>
              <a:rPr lang="de-DE" sz="1600" dirty="0" err="1"/>
              <a:t>as</a:t>
            </a:r>
            <a:r>
              <a:rPr lang="de-DE" sz="1600" dirty="0"/>
              <a:t>-a-Service (</a:t>
            </a:r>
            <a:r>
              <a:rPr lang="de-DE" sz="1600" dirty="0" err="1"/>
              <a:t>PaaS</a:t>
            </a:r>
            <a:r>
              <a:rPr lang="de-DE" sz="1600" dirty="0"/>
              <a:t>) verfügbar</a:t>
            </a:r>
          </a:p>
          <a:p>
            <a:pPr>
              <a:spcAft>
                <a:spcPts val="600"/>
              </a:spcAft>
              <a:buBlip>
                <a:blip r:embed="rId2">
                  <a:extLst/>
                </a:blip>
              </a:buBlip>
              <a:defRPr/>
            </a:pPr>
            <a:endParaRPr lang="de-DE" sz="1600" dirty="0"/>
          </a:p>
          <a:p>
            <a:pPr>
              <a:spcAft>
                <a:spcPts val="600"/>
              </a:spcAft>
              <a:buBlip>
                <a:blip r:embed="rId2">
                  <a:extLst/>
                </a:blip>
              </a:buBlip>
              <a:defRPr/>
            </a:pPr>
            <a:endParaRPr lang="de-DE" sz="1600" dirty="0"/>
          </a:p>
        </p:txBody>
      </p:sp>
      <p:sp>
        <p:nvSpPr>
          <p:cNvPr id="4" name="Foliennummernplatzhalter 3"/>
          <p:cNvSpPr>
            <a:spLocks noGrp="1"/>
          </p:cNvSpPr>
          <p:nvPr>
            <p:ph type="sldNum" sz="quarter" idx="11"/>
          </p:nvPr>
        </p:nvSpPr>
        <p:spPr>
          <a:xfrm>
            <a:off x="6553200" y="6356350"/>
            <a:ext cx="2133600" cy="365125"/>
          </a:xfrm>
        </p:spPr>
        <p:txBody>
          <a:bodyPr/>
          <a:lstStyle/>
          <a:p>
            <a:fld id="{6629A16C-6EE4-4755-BA5F-951CCAC6D9AF}" type="slidenum">
              <a:rPr lang="de-DE" smtClean="0"/>
              <a:pPr/>
              <a:t>14</a:t>
            </a:fld>
            <a:endParaRPr lang="de-DE" dirty="0"/>
          </a:p>
        </p:txBody>
      </p:sp>
      <p:pic>
        <p:nvPicPr>
          <p:cNvPr id="7" name="Grafik 6">
            <a:extLst>
              <a:ext uri="{FF2B5EF4-FFF2-40B4-BE49-F238E27FC236}">
                <a16:creationId xmlns:a16="http://schemas.microsoft.com/office/drawing/2014/main" id="{B0A5BD15-411D-2B44-82C2-64599F890B5B}"/>
              </a:ext>
            </a:extLst>
          </p:cNvPr>
          <p:cNvPicPr>
            <a:picLocks noChangeAspect="1"/>
          </p:cNvPicPr>
          <p:nvPr/>
        </p:nvPicPr>
        <p:blipFill>
          <a:blip r:embed="rId3"/>
          <a:stretch>
            <a:fillRect/>
          </a:stretch>
        </p:blipFill>
        <p:spPr>
          <a:xfrm>
            <a:off x="3424239" y="4005064"/>
            <a:ext cx="4191000" cy="1016000"/>
          </a:xfrm>
          <a:prstGeom prst="rect">
            <a:avLst/>
          </a:prstGeom>
        </p:spPr>
      </p:pic>
    </p:spTree>
    <p:extLst>
      <p:ext uri="{BB962C8B-B14F-4D97-AF65-F5344CB8AC3E}">
        <p14:creationId xmlns:p14="http://schemas.microsoft.com/office/powerpoint/2010/main" val="1101492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6A8F1-90EA-8F4B-B379-63317850C1AF}"/>
              </a:ext>
            </a:extLst>
          </p:cNvPr>
          <p:cNvSpPr>
            <a:spLocks noGrp="1"/>
          </p:cNvSpPr>
          <p:nvPr>
            <p:ph type="ctrTitle"/>
          </p:nvPr>
        </p:nvSpPr>
        <p:spPr/>
        <p:txBody>
          <a:bodyPr/>
          <a:lstStyle/>
          <a:p>
            <a:r>
              <a:rPr lang="de-DE" dirty="0"/>
              <a:t>Demo</a:t>
            </a:r>
          </a:p>
        </p:txBody>
      </p:sp>
      <p:sp>
        <p:nvSpPr>
          <p:cNvPr id="3" name="Foliennummernplatzhalter 2">
            <a:extLst>
              <a:ext uri="{FF2B5EF4-FFF2-40B4-BE49-F238E27FC236}">
                <a16:creationId xmlns:a16="http://schemas.microsoft.com/office/drawing/2014/main" id="{9D8CD1FA-B62B-744C-B354-695EB5EA9793}"/>
              </a:ext>
            </a:extLst>
          </p:cNvPr>
          <p:cNvSpPr>
            <a:spLocks noGrp="1"/>
          </p:cNvSpPr>
          <p:nvPr>
            <p:ph type="sldNum" sz="quarter" idx="12"/>
          </p:nvPr>
        </p:nvSpPr>
        <p:spPr/>
        <p:txBody>
          <a:bodyPr/>
          <a:lstStyle/>
          <a:p>
            <a:pPr>
              <a:defRPr/>
            </a:pPr>
            <a:fld id="{CB7582F4-B095-4FFF-A863-D6E506E1E2CB}" type="slidenum">
              <a:rPr lang="de-DE" smtClean="0"/>
              <a:pPr>
                <a:defRPr/>
              </a:pPr>
              <a:t>15</a:t>
            </a:fld>
            <a:endParaRPr lang="de-DE" dirty="0"/>
          </a:p>
        </p:txBody>
      </p:sp>
      <p:sp>
        <p:nvSpPr>
          <p:cNvPr id="4" name="Inhaltsplatzhalter 3">
            <a:extLst>
              <a:ext uri="{FF2B5EF4-FFF2-40B4-BE49-F238E27FC236}">
                <a16:creationId xmlns:a16="http://schemas.microsoft.com/office/drawing/2014/main" id="{FF896ABB-1156-A042-8E19-5D80458E5133}"/>
              </a:ext>
            </a:extLst>
          </p:cNvPr>
          <p:cNvSpPr>
            <a:spLocks noGrp="1"/>
          </p:cNvSpPr>
          <p:nvPr>
            <p:ph sz="quarter" idx="13"/>
          </p:nvPr>
        </p:nvSpPr>
        <p:spPr/>
        <p:txBody>
          <a:bodyPr/>
          <a:lstStyle/>
          <a:p>
            <a:r>
              <a:rPr lang="de-DE" dirty="0" err="1"/>
              <a:t>Openshift</a:t>
            </a:r>
            <a:endParaRPr lang="de-DE" dirty="0"/>
          </a:p>
        </p:txBody>
      </p:sp>
      <p:sp>
        <p:nvSpPr>
          <p:cNvPr id="5" name="Datumsplatzhalter 4">
            <a:extLst>
              <a:ext uri="{FF2B5EF4-FFF2-40B4-BE49-F238E27FC236}">
                <a16:creationId xmlns:a16="http://schemas.microsoft.com/office/drawing/2014/main" id="{14FC6D1F-0CFF-0A4E-81A9-51DCD60885EE}"/>
              </a:ext>
            </a:extLst>
          </p:cNvPr>
          <p:cNvSpPr>
            <a:spLocks noGrp="1"/>
          </p:cNvSpPr>
          <p:nvPr>
            <p:ph type="dt" sz="half" idx="15"/>
          </p:nvPr>
        </p:nvSpPr>
        <p:spPr/>
        <p:txBody>
          <a:bodyPr/>
          <a:lstStyle/>
          <a:p>
            <a:pPr>
              <a:defRPr/>
            </a:pPr>
            <a:fld id="{EA2021E4-9E21-4D05-8E8B-D1B6B4550C8A}" type="datetime1">
              <a:rPr lang="de-DE" smtClean="0"/>
              <a:pPr>
                <a:defRPr/>
              </a:pPr>
              <a:t>13.05.18</a:t>
            </a:fld>
            <a:endParaRPr lang="de-DE" dirty="0"/>
          </a:p>
        </p:txBody>
      </p:sp>
    </p:spTree>
    <p:extLst>
      <p:ext uri="{BB962C8B-B14F-4D97-AF65-F5344CB8AC3E}">
        <p14:creationId xmlns:p14="http://schemas.microsoft.com/office/powerpoint/2010/main" val="407392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a:t>Hans Gottschall</a:t>
            </a:r>
            <a:br>
              <a:rPr lang="de-DE" dirty="0"/>
            </a:br>
            <a:r>
              <a:rPr lang="de-DE" dirty="0">
                <a:hlinkClick r:id="rId2"/>
              </a:rPr>
              <a:t>hans.gottschall@sealsystems.de</a:t>
            </a:r>
            <a:endParaRPr lang="de-DE" dirty="0"/>
          </a:p>
        </p:txBody>
      </p:sp>
      <p:sp>
        <p:nvSpPr>
          <p:cNvPr id="4" name="Textplatzhalter 3"/>
          <p:cNvSpPr>
            <a:spLocks noGrp="1"/>
          </p:cNvSpPr>
          <p:nvPr>
            <p:ph type="body" sz="quarter" idx="26"/>
          </p:nvPr>
        </p:nvSpPr>
        <p:spPr/>
        <p:txBody>
          <a:bodyPr/>
          <a:lstStyle/>
          <a:p>
            <a:endParaRPr lang="de-DE"/>
          </a:p>
        </p:txBody>
      </p:sp>
      <p:sp>
        <p:nvSpPr>
          <p:cNvPr id="5" name="Textplatzhalter 4"/>
          <p:cNvSpPr>
            <a:spLocks noGrp="1"/>
          </p:cNvSpPr>
          <p:nvPr>
            <p:ph type="body" sz="quarter" idx="27"/>
          </p:nvPr>
        </p:nvSpPr>
        <p:spPr/>
        <p:txBody>
          <a:bodyPr/>
          <a:lstStyle/>
          <a:p>
            <a:endParaRPr lang="de-DE"/>
          </a:p>
        </p:txBody>
      </p:sp>
      <p:sp>
        <p:nvSpPr>
          <p:cNvPr id="6" name="Textplatzhalter 5"/>
          <p:cNvSpPr>
            <a:spLocks noGrp="1"/>
          </p:cNvSpPr>
          <p:nvPr>
            <p:ph type="body" sz="quarter" idx="28"/>
          </p:nvPr>
        </p:nvSpPr>
        <p:spPr/>
        <p:txBody>
          <a:bodyPr/>
          <a:lstStyle/>
          <a:p>
            <a:r>
              <a:rPr lang="de-DE" dirty="0"/>
              <a:t>Michael Scherer</a:t>
            </a:r>
            <a:br>
              <a:rPr lang="de-DE" dirty="0"/>
            </a:br>
            <a:r>
              <a:rPr lang="de-DE" dirty="0">
                <a:hlinkClick r:id="rId3"/>
              </a:rPr>
              <a:t>michael.scherer@sealsystems.de</a:t>
            </a:r>
            <a:endParaRPr lang="de-DE" dirty="0"/>
          </a:p>
        </p:txBody>
      </p:sp>
      <p:sp>
        <p:nvSpPr>
          <p:cNvPr id="7" name="Textplatzhalter 6"/>
          <p:cNvSpPr>
            <a:spLocks noGrp="1"/>
          </p:cNvSpPr>
          <p:nvPr>
            <p:ph type="body" sz="quarter" idx="29"/>
          </p:nvPr>
        </p:nvSpPr>
        <p:spPr/>
        <p:txBody>
          <a:bodyPr/>
          <a:lstStyle/>
          <a:p>
            <a:endParaRPr lang="de-DE" dirty="0"/>
          </a:p>
        </p:txBody>
      </p:sp>
      <p:sp>
        <p:nvSpPr>
          <p:cNvPr id="8" name="Datumsplatzhalter 7"/>
          <p:cNvSpPr>
            <a:spLocks noGrp="1"/>
          </p:cNvSpPr>
          <p:nvPr>
            <p:ph type="dt" sz="half" idx="30"/>
          </p:nvPr>
        </p:nvSpPr>
        <p:spPr/>
        <p:txBody>
          <a:bodyPr/>
          <a:lstStyle/>
          <a:p>
            <a:pPr>
              <a:defRPr/>
            </a:pPr>
            <a:fld id="{EA2021E4-9E21-4D05-8E8B-D1B6B4550C8A}" type="datetime1">
              <a:rPr lang="de-DE" smtClean="0"/>
              <a:pPr>
                <a:defRPr/>
              </a:pPr>
              <a:t>13.05.18</a:t>
            </a:fld>
            <a:endParaRPr lang="de-DE" dirty="0"/>
          </a:p>
        </p:txBody>
      </p:sp>
      <p:sp>
        <p:nvSpPr>
          <p:cNvPr id="9" name="Foliennummernplatzhalter 8"/>
          <p:cNvSpPr>
            <a:spLocks noGrp="1"/>
          </p:cNvSpPr>
          <p:nvPr>
            <p:ph type="sldNum" sz="quarter" idx="31"/>
          </p:nvPr>
        </p:nvSpPr>
        <p:spPr/>
        <p:txBody>
          <a:bodyPr/>
          <a:lstStyle/>
          <a:p>
            <a:pPr>
              <a:defRPr/>
            </a:pPr>
            <a:fld id="{716F4645-6849-4794-B0B4-0039B2A6EC57}" type="slidenum">
              <a:rPr lang="de-DE" smtClean="0"/>
              <a:pPr>
                <a:defRPr/>
              </a:pPr>
              <a:t>16</a:t>
            </a:fld>
            <a:endParaRPr lang="de-DE" dirty="0"/>
          </a:p>
        </p:txBody>
      </p:sp>
      <p:sp>
        <p:nvSpPr>
          <p:cNvPr id="10" name="Textplatzhalter 9"/>
          <p:cNvSpPr>
            <a:spLocks noGrp="1"/>
          </p:cNvSpPr>
          <p:nvPr>
            <p:ph type="body" sz="quarter" idx="33"/>
          </p:nvPr>
        </p:nvSpPr>
        <p:spPr/>
        <p:txBody>
          <a:bodyPr/>
          <a:lstStyle/>
          <a:p>
            <a:r>
              <a:rPr lang="de-DE" dirty="0"/>
              <a:t>Vielen Dank!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Übersicht</a:t>
            </a:r>
          </a:p>
        </p:txBody>
      </p:sp>
      <p:sp>
        <p:nvSpPr>
          <p:cNvPr id="3" name="Foliennummernplatzhalter 2"/>
          <p:cNvSpPr>
            <a:spLocks noGrp="1"/>
          </p:cNvSpPr>
          <p:nvPr>
            <p:ph type="sldNum" sz="quarter" idx="12"/>
          </p:nvPr>
        </p:nvSpPr>
        <p:spPr/>
        <p:txBody>
          <a:bodyPr/>
          <a:lstStyle/>
          <a:p>
            <a:pPr>
              <a:defRPr/>
            </a:pPr>
            <a:fld id="{AD484083-1086-4C36-AC27-B309D81B83A7}" type="slidenum">
              <a:rPr lang="de-DE" smtClean="0"/>
              <a:pPr>
                <a:defRPr/>
              </a:pPr>
              <a:t>2</a:t>
            </a:fld>
            <a:endParaRPr lang="de-DE" dirty="0"/>
          </a:p>
        </p:txBody>
      </p:sp>
      <p:sp>
        <p:nvSpPr>
          <p:cNvPr id="4" name="Datumsplatzhalter 3"/>
          <p:cNvSpPr>
            <a:spLocks noGrp="1"/>
          </p:cNvSpPr>
          <p:nvPr>
            <p:ph type="dt" sz="half" idx="10"/>
          </p:nvPr>
        </p:nvSpPr>
        <p:spPr/>
        <p:txBody>
          <a:bodyPr/>
          <a:lstStyle/>
          <a:p>
            <a:pPr>
              <a:defRPr/>
            </a:pPr>
            <a:fld id="{EA2021E4-9E21-4D05-8E8B-D1B6B4550C8A}" type="datetime1">
              <a:rPr lang="de-DE" smtClean="0"/>
              <a:pPr>
                <a:defRPr/>
              </a:pPr>
              <a:t>13.05.18</a:t>
            </a:fld>
            <a:endParaRPr lang="de-DE" dirty="0"/>
          </a:p>
        </p:txBody>
      </p:sp>
      <p:sp>
        <p:nvSpPr>
          <p:cNvPr id="5" name="Sechseck 4"/>
          <p:cNvSpPr/>
          <p:nvPr/>
        </p:nvSpPr>
        <p:spPr>
          <a:xfrm>
            <a:off x="1062038" y="5219725"/>
            <a:ext cx="334962" cy="2984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Sechseck 5"/>
          <p:cNvSpPr/>
          <p:nvPr/>
        </p:nvSpPr>
        <p:spPr>
          <a:xfrm>
            <a:off x="1062038" y="5578500"/>
            <a:ext cx="334962" cy="300037"/>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Sechseck 6"/>
          <p:cNvSpPr/>
          <p:nvPr/>
        </p:nvSpPr>
        <p:spPr>
          <a:xfrm>
            <a:off x="1062038" y="5938862"/>
            <a:ext cx="334962" cy="2984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8" name="Sechseck 7"/>
          <p:cNvSpPr/>
          <p:nvPr/>
        </p:nvSpPr>
        <p:spPr>
          <a:xfrm>
            <a:off x="1062038" y="3552850"/>
            <a:ext cx="334962" cy="2984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9" name="Sechseck 8"/>
          <p:cNvSpPr/>
          <p:nvPr/>
        </p:nvSpPr>
        <p:spPr>
          <a:xfrm>
            <a:off x="1062038" y="3911625"/>
            <a:ext cx="334962" cy="300037"/>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Textfeld 10"/>
          <p:cNvSpPr txBox="1"/>
          <p:nvPr/>
        </p:nvSpPr>
        <p:spPr>
          <a:xfrm>
            <a:off x="539750" y="1403375"/>
            <a:ext cx="431800" cy="368300"/>
          </a:xfrm>
          <a:prstGeom prst="rect">
            <a:avLst/>
          </a:prstGeom>
          <a:noFill/>
        </p:spPr>
        <p:txBody>
          <a:bodyPr>
            <a:spAutoFit/>
          </a:bodyPr>
          <a:lstStyle/>
          <a:p>
            <a:pPr algn="ctr" fontAlgn="auto">
              <a:spcBef>
                <a:spcPts val="0"/>
              </a:spcBef>
              <a:spcAft>
                <a:spcPts val="0"/>
              </a:spcAft>
              <a:defRPr/>
            </a:pPr>
            <a:r>
              <a:rPr lang="de-DE" dirty="0">
                <a:solidFill>
                  <a:schemeClr val="bg1"/>
                </a:solidFill>
                <a:latin typeface="Myriad Pro" pitchFamily="34" charset="0"/>
                <a:cs typeface="+mn-cs"/>
              </a:rPr>
              <a:t>1</a:t>
            </a:r>
          </a:p>
        </p:txBody>
      </p:sp>
      <p:sp>
        <p:nvSpPr>
          <p:cNvPr id="12" name="Textfeld 11"/>
          <p:cNvSpPr txBox="1"/>
          <p:nvPr/>
        </p:nvSpPr>
        <p:spPr>
          <a:xfrm>
            <a:off x="539750" y="3265512"/>
            <a:ext cx="431800" cy="369888"/>
          </a:xfrm>
          <a:prstGeom prst="rect">
            <a:avLst/>
          </a:prstGeom>
          <a:noFill/>
        </p:spPr>
        <p:txBody>
          <a:bodyPr>
            <a:spAutoFit/>
          </a:bodyPr>
          <a:lstStyle/>
          <a:p>
            <a:pPr algn="ctr" fontAlgn="auto">
              <a:spcBef>
                <a:spcPts val="0"/>
              </a:spcBef>
              <a:spcAft>
                <a:spcPts val="0"/>
              </a:spcAft>
              <a:defRPr/>
            </a:pPr>
            <a:r>
              <a:rPr lang="de-DE" dirty="0">
                <a:solidFill>
                  <a:schemeClr val="bg1"/>
                </a:solidFill>
                <a:latin typeface="Myriad Pro" pitchFamily="34" charset="0"/>
                <a:cs typeface="+mn-cs"/>
              </a:rPr>
              <a:t>2</a:t>
            </a:r>
          </a:p>
        </p:txBody>
      </p:sp>
      <p:sp>
        <p:nvSpPr>
          <p:cNvPr id="13" name="Textfeld 12"/>
          <p:cNvSpPr txBox="1"/>
          <p:nvPr/>
        </p:nvSpPr>
        <p:spPr>
          <a:xfrm>
            <a:off x="539750" y="4714900"/>
            <a:ext cx="431800" cy="369887"/>
          </a:xfrm>
          <a:prstGeom prst="rect">
            <a:avLst/>
          </a:prstGeom>
          <a:noFill/>
        </p:spPr>
        <p:txBody>
          <a:bodyPr>
            <a:spAutoFit/>
          </a:bodyPr>
          <a:lstStyle/>
          <a:p>
            <a:pPr algn="ctr" fontAlgn="auto">
              <a:spcBef>
                <a:spcPts val="0"/>
              </a:spcBef>
              <a:spcAft>
                <a:spcPts val="0"/>
              </a:spcAft>
              <a:defRPr/>
            </a:pPr>
            <a:r>
              <a:rPr lang="de-DE" dirty="0">
                <a:solidFill>
                  <a:schemeClr val="bg1"/>
                </a:solidFill>
                <a:latin typeface="Myriad Pro" pitchFamily="34" charset="0"/>
                <a:cs typeface="+mn-cs"/>
              </a:rPr>
              <a:t>3</a:t>
            </a:r>
          </a:p>
        </p:txBody>
      </p:sp>
      <p:sp>
        <p:nvSpPr>
          <p:cNvPr id="14" name="Textfeld 13"/>
          <p:cNvSpPr txBox="1"/>
          <p:nvPr/>
        </p:nvSpPr>
        <p:spPr>
          <a:xfrm>
            <a:off x="971550" y="3562375"/>
            <a:ext cx="504825" cy="277812"/>
          </a:xfrm>
          <a:prstGeom prst="rect">
            <a:avLst/>
          </a:prstGeom>
          <a:noFill/>
        </p:spPr>
        <p:txBody>
          <a:bodyPr>
            <a:spAutoFit/>
          </a:bodyPr>
          <a:lstStyle/>
          <a:p>
            <a:pPr algn="ctr" fontAlgn="auto">
              <a:spcBef>
                <a:spcPts val="0"/>
              </a:spcBef>
              <a:spcAft>
                <a:spcPts val="0"/>
              </a:spcAft>
              <a:defRPr/>
            </a:pPr>
            <a:r>
              <a:rPr lang="de-DE" sz="1200" dirty="0">
                <a:latin typeface="+mn-lt"/>
                <a:cs typeface="+mn-cs"/>
              </a:rPr>
              <a:t>2.1</a:t>
            </a:r>
          </a:p>
        </p:txBody>
      </p:sp>
      <p:sp>
        <p:nvSpPr>
          <p:cNvPr id="15" name="Textfeld 14"/>
          <p:cNvSpPr txBox="1"/>
          <p:nvPr/>
        </p:nvSpPr>
        <p:spPr>
          <a:xfrm>
            <a:off x="971550" y="3922737"/>
            <a:ext cx="504825" cy="277813"/>
          </a:xfrm>
          <a:prstGeom prst="rect">
            <a:avLst/>
          </a:prstGeom>
          <a:noFill/>
        </p:spPr>
        <p:txBody>
          <a:bodyPr>
            <a:spAutoFit/>
          </a:bodyPr>
          <a:lstStyle/>
          <a:p>
            <a:pPr algn="ctr" fontAlgn="auto">
              <a:spcBef>
                <a:spcPts val="0"/>
              </a:spcBef>
              <a:spcAft>
                <a:spcPts val="0"/>
              </a:spcAft>
              <a:defRPr/>
            </a:pPr>
            <a:r>
              <a:rPr lang="de-DE" sz="1200" dirty="0">
                <a:latin typeface="+mn-lt"/>
                <a:cs typeface="+mn-cs"/>
              </a:rPr>
              <a:t>2.2</a:t>
            </a:r>
          </a:p>
        </p:txBody>
      </p:sp>
      <p:sp>
        <p:nvSpPr>
          <p:cNvPr id="17" name="Textfeld 16"/>
          <p:cNvSpPr txBox="1"/>
          <p:nvPr/>
        </p:nvSpPr>
        <p:spPr>
          <a:xfrm>
            <a:off x="971550" y="5219725"/>
            <a:ext cx="504825" cy="276225"/>
          </a:xfrm>
          <a:prstGeom prst="rect">
            <a:avLst/>
          </a:prstGeom>
          <a:noFill/>
        </p:spPr>
        <p:txBody>
          <a:bodyPr>
            <a:spAutoFit/>
          </a:bodyPr>
          <a:lstStyle/>
          <a:p>
            <a:pPr algn="ctr" fontAlgn="auto">
              <a:spcBef>
                <a:spcPts val="0"/>
              </a:spcBef>
              <a:spcAft>
                <a:spcPts val="0"/>
              </a:spcAft>
              <a:defRPr/>
            </a:pPr>
            <a:r>
              <a:rPr lang="de-DE" sz="1200" dirty="0">
                <a:latin typeface="+mn-lt"/>
                <a:cs typeface="+mn-cs"/>
              </a:rPr>
              <a:t>3.1</a:t>
            </a:r>
          </a:p>
        </p:txBody>
      </p:sp>
      <p:sp>
        <p:nvSpPr>
          <p:cNvPr id="18" name="Textfeld 17"/>
          <p:cNvSpPr txBox="1"/>
          <p:nvPr/>
        </p:nvSpPr>
        <p:spPr>
          <a:xfrm>
            <a:off x="971550" y="5578500"/>
            <a:ext cx="504825" cy="277812"/>
          </a:xfrm>
          <a:prstGeom prst="rect">
            <a:avLst/>
          </a:prstGeom>
          <a:noFill/>
        </p:spPr>
        <p:txBody>
          <a:bodyPr>
            <a:spAutoFit/>
          </a:bodyPr>
          <a:lstStyle/>
          <a:p>
            <a:pPr algn="ctr" fontAlgn="auto">
              <a:spcBef>
                <a:spcPts val="0"/>
              </a:spcBef>
              <a:spcAft>
                <a:spcPts val="0"/>
              </a:spcAft>
              <a:defRPr/>
            </a:pPr>
            <a:r>
              <a:rPr lang="de-DE" sz="1200" dirty="0">
                <a:latin typeface="+mn-lt"/>
                <a:cs typeface="+mn-cs"/>
              </a:rPr>
              <a:t>3.2</a:t>
            </a:r>
          </a:p>
        </p:txBody>
      </p:sp>
      <p:sp>
        <p:nvSpPr>
          <p:cNvPr id="19" name="Textfeld 18"/>
          <p:cNvSpPr txBox="1"/>
          <p:nvPr/>
        </p:nvSpPr>
        <p:spPr>
          <a:xfrm>
            <a:off x="971550" y="5938862"/>
            <a:ext cx="504825" cy="277813"/>
          </a:xfrm>
          <a:prstGeom prst="rect">
            <a:avLst/>
          </a:prstGeom>
          <a:noFill/>
        </p:spPr>
        <p:txBody>
          <a:bodyPr>
            <a:spAutoFit/>
          </a:bodyPr>
          <a:lstStyle/>
          <a:p>
            <a:pPr algn="ctr" fontAlgn="auto">
              <a:spcBef>
                <a:spcPts val="0"/>
              </a:spcBef>
              <a:spcAft>
                <a:spcPts val="0"/>
              </a:spcAft>
              <a:defRPr/>
            </a:pPr>
            <a:r>
              <a:rPr lang="de-DE" sz="1200" dirty="0">
                <a:latin typeface="+mn-lt"/>
                <a:cs typeface="+mn-cs"/>
              </a:rPr>
              <a:t>3.3</a:t>
            </a:r>
          </a:p>
        </p:txBody>
      </p:sp>
      <p:sp>
        <p:nvSpPr>
          <p:cNvPr id="20" name="Sechseck 19"/>
          <p:cNvSpPr/>
          <p:nvPr/>
        </p:nvSpPr>
        <p:spPr>
          <a:xfrm>
            <a:off x="1062038" y="1906612"/>
            <a:ext cx="334962" cy="2984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1" name="Sechseck 20"/>
          <p:cNvSpPr/>
          <p:nvPr/>
        </p:nvSpPr>
        <p:spPr>
          <a:xfrm>
            <a:off x="1062038" y="2266975"/>
            <a:ext cx="334962" cy="298450"/>
          </a:xfrm>
          <a:prstGeom prst="hexagon">
            <a:avLst/>
          </a:prstGeom>
          <a:solidFill>
            <a:srgbClr val="C9E8F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3" name="Textfeld 22"/>
          <p:cNvSpPr txBox="1"/>
          <p:nvPr/>
        </p:nvSpPr>
        <p:spPr>
          <a:xfrm>
            <a:off x="971550" y="1906612"/>
            <a:ext cx="504825" cy="277813"/>
          </a:xfrm>
          <a:prstGeom prst="rect">
            <a:avLst/>
          </a:prstGeom>
          <a:noFill/>
        </p:spPr>
        <p:txBody>
          <a:bodyPr>
            <a:spAutoFit/>
          </a:bodyPr>
          <a:lstStyle/>
          <a:p>
            <a:pPr algn="ctr" fontAlgn="auto">
              <a:spcBef>
                <a:spcPts val="0"/>
              </a:spcBef>
              <a:spcAft>
                <a:spcPts val="0"/>
              </a:spcAft>
              <a:defRPr/>
            </a:pPr>
            <a:r>
              <a:rPr lang="de-DE" sz="1200" dirty="0">
                <a:latin typeface="+mn-lt"/>
                <a:cs typeface="+mn-cs"/>
              </a:rPr>
              <a:t>1.1</a:t>
            </a:r>
          </a:p>
        </p:txBody>
      </p:sp>
      <p:sp>
        <p:nvSpPr>
          <p:cNvPr id="24" name="Textfeld 23"/>
          <p:cNvSpPr txBox="1"/>
          <p:nvPr/>
        </p:nvSpPr>
        <p:spPr>
          <a:xfrm>
            <a:off x="979488" y="2266975"/>
            <a:ext cx="503237" cy="276225"/>
          </a:xfrm>
          <a:prstGeom prst="rect">
            <a:avLst/>
          </a:prstGeom>
          <a:noFill/>
        </p:spPr>
        <p:txBody>
          <a:bodyPr>
            <a:spAutoFit/>
          </a:bodyPr>
          <a:lstStyle/>
          <a:p>
            <a:pPr algn="ctr" fontAlgn="auto">
              <a:spcBef>
                <a:spcPts val="0"/>
              </a:spcBef>
              <a:spcAft>
                <a:spcPts val="0"/>
              </a:spcAft>
              <a:defRPr/>
            </a:pPr>
            <a:r>
              <a:rPr lang="de-DE" sz="1200" dirty="0">
                <a:latin typeface="+mn-lt"/>
                <a:cs typeface="+mn-cs"/>
              </a:rPr>
              <a:t>1.2</a:t>
            </a:r>
          </a:p>
        </p:txBody>
      </p:sp>
      <p:sp>
        <p:nvSpPr>
          <p:cNvPr id="26" name="Sechseck 25"/>
          <p:cNvSpPr>
            <a:spLocks noChangeAspect="1"/>
          </p:cNvSpPr>
          <p:nvPr/>
        </p:nvSpPr>
        <p:spPr>
          <a:xfrm>
            <a:off x="539750" y="1403375"/>
            <a:ext cx="434975" cy="387350"/>
          </a:xfrm>
          <a:prstGeom prst="hexagon">
            <a:avLst/>
          </a:prstGeom>
          <a:solidFill>
            <a:srgbClr val="003E7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7" name="Textfeld 26"/>
          <p:cNvSpPr txBox="1"/>
          <p:nvPr/>
        </p:nvSpPr>
        <p:spPr>
          <a:xfrm>
            <a:off x="509588" y="1449412"/>
            <a:ext cx="504825" cy="276225"/>
          </a:xfrm>
          <a:prstGeom prst="rect">
            <a:avLst/>
          </a:prstGeom>
          <a:noFill/>
        </p:spPr>
        <p:txBody>
          <a:bodyPr>
            <a:spAutoFit/>
          </a:bodyPr>
          <a:lstStyle/>
          <a:p>
            <a:pPr algn="ctr" fontAlgn="auto">
              <a:spcBef>
                <a:spcPts val="0"/>
              </a:spcBef>
              <a:spcAft>
                <a:spcPts val="0"/>
              </a:spcAft>
              <a:defRPr/>
            </a:pPr>
            <a:r>
              <a:rPr lang="de-DE" sz="1200" dirty="0">
                <a:solidFill>
                  <a:srgbClr val="FFFFFF"/>
                </a:solidFill>
                <a:latin typeface="+mn-lt"/>
                <a:cs typeface="+mn-cs"/>
              </a:rPr>
              <a:t>1</a:t>
            </a:r>
          </a:p>
        </p:txBody>
      </p:sp>
      <p:sp>
        <p:nvSpPr>
          <p:cNvPr id="28" name="Sechseck 27"/>
          <p:cNvSpPr>
            <a:spLocks noChangeAspect="1"/>
          </p:cNvSpPr>
          <p:nvPr/>
        </p:nvSpPr>
        <p:spPr>
          <a:xfrm>
            <a:off x="539750" y="4714900"/>
            <a:ext cx="434975" cy="388937"/>
          </a:xfrm>
          <a:prstGeom prst="hexagon">
            <a:avLst/>
          </a:prstGeom>
          <a:solidFill>
            <a:srgbClr val="003E7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9" name="Textfeld 28"/>
          <p:cNvSpPr txBox="1"/>
          <p:nvPr/>
        </p:nvSpPr>
        <p:spPr>
          <a:xfrm>
            <a:off x="539750" y="3059137"/>
            <a:ext cx="431800" cy="368300"/>
          </a:xfrm>
          <a:prstGeom prst="rect">
            <a:avLst/>
          </a:prstGeom>
          <a:noFill/>
        </p:spPr>
        <p:txBody>
          <a:bodyPr>
            <a:spAutoFit/>
          </a:bodyPr>
          <a:lstStyle/>
          <a:p>
            <a:pPr algn="ctr" fontAlgn="auto">
              <a:spcBef>
                <a:spcPts val="0"/>
              </a:spcBef>
              <a:spcAft>
                <a:spcPts val="0"/>
              </a:spcAft>
              <a:defRPr/>
            </a:pPr>
            <a:r>
              <a:rPr lang="de-DE" dirty="0">
                <a:solidFill>
                  <a:schemeClr val="bg1"/>
                </a:solidFill>
                <a:latin typeface="Myriad Pro" pitchFamily="34" charset="0"/>
                <a:cs typeface="+mn-cs"/>
              </a:rPr>
              <a:t>1</a:t>
            </a:r>
          </a:p>
        </p:txBody>
      </p:sp>
      <p:sp>
        <p:nvSpPr>
          <p:cNvPr id="30" name="Sechseck 29"/>
          <p:cNvSpPr>
            <a:spLocks noChangeAspect="1"/>
          </p:cNvSpPr>
          <p:nvPr/>
        </p:nvSpPr>
        <p:spPr>
          <a:xfrm>
            <a:off x="539750" y="3059137"/>
            <a:ext cx="434975" cy="388938"/>
          </a:xfrm>
          <a:prstGeom prst="hexagon">
            <a:avLst/>
          </a:prstGeom>
          <a:solidFill>
            <a:srgbClr val="003E7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1" name="Textfeld 30"/>
          <p:cNvSpPr txBox="1"/>
          <p:nvPr/>
        </p:nvSpPr>
        <p:spPr>
          <a:xfrm>
            <a:off x="539750" y="3122637"/>
            <a:ext cx="431800" cy="276225"/>
          </a:xfrm>
          <a:prstGeom prst="rect">
            <a:avLst/>
          </a:prstGeom>
          <a:noFill/>
        </p:spPr>
        <p:txBody>
          <a:bodyPr>
            <a:spAutoFit/>
          </a:bodyPr>
          <a:lstStyle/>
          <a:p>
            <a:pPr algn="ctr" fontAlgn="auto">
              <a:spcBef>
                <a:spcPts val="0"/>
              </a:spcBef>
              <a:spcAft>
                <a:spcPts val="0"/>
              </a:spcAft>
              <a:defRPr/>
            </a:pPr>
            <a:r>
              <a:rPr lang="de-DE" sz="1200" dirty="0">
                <a:solidFill>
                  <a:srgbClr val="FFFFFF"/>
                </a:solidFill>
                <a:latin typeface="+mn-lt"/>
                <a:cs typeface="+mn-cs"/>
              </a:rPr>
              <a:t>2</a:t>
            </a:r>
          </a:p>
        </p:txBody>
      </p:sp>
      <p:sp>
        <p:nvSpPr>
          <p:cNvPr id="32" name="Textfeld 31"/>
          <p:cNvSpPr txBox="1"/>
          <p:nvPr/>
        </p:nvSpPr>
        <p:spPr>
          <a:xfrm>
            <a:off x="539750" y="4786337"/>
            <a:ext cx="431800" cy="277813"/>
          </a:xfrm>
          <a:prstGeom prst="rect">
            <a:avLst/>
          </a:prstGeom>
          <a:noFill/>
        </p:spPr>
        <p:txBody>
          <a:bodyPr>
            <a:spAutoFit/>
          </a:bodyPr>
          <a:lstStyle/>
          <a:p>
            <a:pPr algn="ctr" fontAlgn="auto">
              <a:spcBef>
                <a:spcPts val="0"/>
              </a:spcBef>
              <a:spcAft>
                <a:spcPts val="0"/>
              </a:spcAft>
              <a:defRPr/>
            </a:pPr>
            <a:r>
              <a:rPr lang="de-DE" sz="1200" dirty="0">
                <a:solidFill>
                  <a:srgbClr val="FFFFFF"/>
                </a:solidFill>
                <a:latin typeface="+mn-lt"/>
                <a:cs typeface="+mn-cs"/>
              </a:rPr>
              <a:t>3</a:t>
            </a:r>
          </a:p>
        </p:txBody>
      </p:sp>
      <p:sp>
        <p:nvSpPr>
          <p:cNvPr id="33" name="Textplatzhalter 34"/>
          <p:cNvSpPr txBox="1">
            <a:spLocks/>
          </p:cNvSpPr>
          <p:nvPr/>
        </p:nvSpPr>
        <p:spPr>
          <a:xfrm>
            <a:off x="971600" y="1402705"/>
            <a:ext cx="6048672" cy="360040"/>
          </a:xfrm>
          <a:prstGeom prst="rect">
            <a:avLst/>
          </a:prstGeom>
        </p:spPr>
        <p:txBody>
          <a:bodyPr>
            <a:normAutofit fontScale="92500" lnSpcReduction="10000"/>
          </a:bodyPr>
          <a:lstStyle>
            <a:lvl1pPr>
              <a:buNone/>
              <a:defRPr sz="20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2000" b="0" i="0" u="none" strike="noStrike" kern="1200" cap="none" spc="0" normalizeH="0" baseline="0" noProof="0" dirty="0">
                <a:ln>
                  <a:noFill/>
                </a:ln>
                <a:solidFill>
                  <a:schemeClr val="tx1"/>
                </a:solidFill>
                <a:effectLst/>
                <a:uLnTx/>
                <a:uFillTx/>
                <a:latin typeface="Myriad Pro" pitchFamily="34" charset="0"/>
                <a:ea typeface="+mn-ea"/>
                <a:cs typeface="+mn-cs"/>
              </a:rPr>
              <a:t>PLOSSYS </a:t>
            </a:r>
            <a:r>
              <a:rPr kumimoji="0" lang="de-DE" sz="2000" b="0" i="0" u="none" strike="noStrike" kern="1200" cap="none" spc="0" normalizeH="0" baseline="0" noProof="0" dirty="0" err="1">
                <a:ln>
                  <a:noFill/>
                </a:ln>
                <a:solidFill>
                  <a:schemeClr val="tx1"/>
                </a:solidFill>
                <a:effectLst/>
                <a:uLnTx/>
                <a:uFillTx/>
                <a:latin typeface="Myriad Pro" pitchFamily="34" charset="0"/>
                <a:ea typeface="+mn-ea"/>
                <a:cs typeface="+mn-cs"/>
              </a:rPr>
              <a:t>DocPrint</a:t>
            </a:r>
            <a:endParaRPr kumimoji="0" lang="de-DE" sz="2000" b="0" i="0" u="none" strike="noStrike" kern="1200" cap="none" spc="0" normalizeH="0" baseline="0" noProof="0" dirty="0">
              <a:ln>
                <a:noFill/>
              </a:ln>
              <a:solidFill>
                <a:schemeClr val="tx1"/>
              </a:solidFill>
              <a:effectLst/>
              <a:uLnTx/>
              <a:uFillTx/>
              <a:latin typeface="Myriad Pro" pitchFamily="34" charset="0"/>
              <a:ea typeface="+mn-ea"/>
              <a:cs typeface="+mn-cs"/>
            </a:endParaRPr>
          </a:p>
        </p:txBody>
      </p:sp>
      <p:sp>
        <p:nvSpPr>
          <p:cNvPr id="34" name="Textplatzhalter 34"/>
          <p:cNvSpPr txBox="1">
            <a:spLocks/>
          </p:cNvSpPr>
          <p:nvPr/>
        </p:nvSpPr>
        <p:spPr>
          <a:xfrm>
            <a:off x="1403648" y="1906761"/>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rPr>
              <a:t>Zusammenspiel mit PLOSSYS 4 </a:t>
            </a:r>
            <a:r>
              <a:rPr lang="de-DE" dirty="0">
                <a:latin typeface="Myriad Pro" pitchFamily="34" charset="0"/>
                <a:cs typeface="+mn-cs"/>
              </a:rPr>
              <a:t>und PLOSSYS 5</a:t>
            </a:r>
            <a:endPar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endParaRPr>
          </a:p>
        </p:txBody>
      </p:sp>
      <p:sp>
        <p:nvSpPr>
          <p:cNvPr id="37" name="Textplatzhalter 34"/>
          <p:cNvSpPr txBox="1">
            <a:spLocks/>
          </p:cNvSpPr>
          <p:nvPr/>
        </p:nvSpPr>
        <p:spPr>
          <a:xfrm>
            <a:off x="1403648" y="2266801"/>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rPr>
              <a:t>Demo</a:t>
            </a:r>
          </a:p>
        </p:txBody>
      </p:sp>
      <p:sp>
        <p:nvSpPr>
          <p:cNvPr id="38" name="Textplatzhalter 34"/>
          <p:cNvSpPr txBox="1">
            <a:spLocks/>
          </p:cNvSpPr>
          <p:nvPr/>
        </p:nvSpPr>
        <p:spPr>
          <a:xfrm>
            <a:off x="1403648" y="2626841"/>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endParaRPr>
          </a:p>
        </p:txBody>
      </p:sp>
      <p:sp>
        <p:nvSpPr>
          <p:cNvPr id="39" name="Textplatzhalter 34"/>
          <p:cNvSpPr txBox="1">
            <a:spLocks/>
          </p:cNvSpPr>
          <p:nvPr/>
        </p:nvSpPr>
        <p:spPr>
          <a:xfrm>
            <a:off x="971600" y="3058889"/>
            <a:ext cx="6048672" cy="360040"/>
          </a:xfrm>
          <a:prstGeom prst="rect">
            <a:avLst/>
          </a:prstGeom>
        </p:spPr>
        <p:txBody>
          <a:bodyPr>
            <a:normAutofit fontScale="92500" lnSpcReduction="10000"/>
          </a:bodyPr>
          <a:lstStyle>
            <a:lvl1pPr>
              <a:buNone/>
              <a:defRPr sz="20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2000" b="0" i="0" u="none" strike="noStrike" kern="1200" cap="none" spc="0" normalizeH="0" baseline="0" noProof="0" dirty="0">
                <a:ln>
                  <a:noFill/>
                </a:ln>
                <a:solidFill>
                  <a:schemeClr val="tx1"/>
                </a:solidFill>
                <a:effectLst/>
                <a:uLnTx/>
                <a:uFillTx/>
                <a:latin typeface="Myriad Pro" pitchFamily="34" charset="0"/>
                <a:ea typeface="+mn-ea"/>
                <a:cs typeface="+mn-cs"/>
              </a:rPr>
              <a:t>Drucken aus der G Suite von Google</a:t>
            </a:r>
          </a:p>
        </p:txBody>
      </p:sp>
      <p:sp>
        <p:nvSpPr>
          <p:cNvPr id="40" name="Textplatzhalter 34"/>
          <p:cNvSpPr txBox="1">
            <a:spLocks/>
          </p:cNvSpPr>
          <p:nvPr/>
        </p:nvSpPr>
        <p:spPr>
          <a:xfrm>
            <a:off x="971600" y="4715073"/>
            <a:ext cx="6048672" cy="360040"/>
          </a:xfrm>
          <a:prstGeom prst="rect">
            <a:avLst/>
          </a:prstGeom>
        </p:spPr>
        <p:txBody>
          <a:bodyPr>
            <a:normAutofit fontScale="92500" lnSpcReduction="10000"/>
          </a:bodyPr>
          <a:lstStyle>
            <a:lvl1pPr>
              <a:buNone/>
              <a:defRPr sz="20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2000" b="0" i="0" u="none" strike="noStrike" kern="1200" cap="none" spc="0" normalizeH="0" baseline="0" noProof="0" dirty="0">
                <a:ln>
                  <a:noFill/>
                </a:ln>
                <a:solidFill>
                  <a:schemeClr val="tx1"/>
                </a:solidFill>
                <a:effectLst/>
                <a:uLnTx/>
                <a:uFillTx/>
                <a:latin typeface="Myriad Pro" pitchFamily="34" charset="0"/>
                <a:ea typeface="+mn-ea"/>
                <a:cs typeface="+mn-cs"/>
              </a:rPr>
              <a:t>PLOSSYS 5 in der Cloud</a:t>
            </a:r>
          </a:p>
        </p:txBody>
      </p:sp>
      <p:sp>
        <p:nvSpPr>
          <p:cNvPr id="41" name="Textplatzhalter 34"/>
          <p:cNvSpPr txBox="1">
            <a:spLocks/>
          </p:cNvSpPr>
          <p:nvPr/>
        </p:nvSpPr>
        <p:spPr>
          <a:xfrm>
            <a:off x="1403648" y="3562945"/>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rPr>
              <a:t>G Suite und PLOSSYS 5</a:t>
            </a:r>
          </a:p>
        </p:txBody>
      </p:sp>
      <p:sp>
        <p:nvSpPr>
          <p:cNvPr id="42" name="Textplatzhalter 34"/>
          <p:cNvSpPr txBox="1">
            <a:spLocks/>
          </p:cNvSpPr>
          <p:nvPr/>
        </p:nvSpPr>
        <p:spPr>
          <a:xfrm>
            <a:off x="1403648" y="3922985"/>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rPr>
              <a:t>Demo</a:t>
            </a:r>
          </a:p>
        </p:txBody>
      </p:sp>
      <p:sp>
        <p:nvSpPr>
          <p:cNvPr id="43" name="Textplatzhalter 34"/>
          <p:cNvSpPr txBox="1">
            <a:spLocks/>
          </p:cNvSpPr>
          <p:nvPr/>
        </p:nvSpPr>
        <p:spPr>
          <a:xfrm>
            <a:off x="1403648" y="4283025"/>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endParaRPr>
          </a:p>
        </p:txBody>
      </p:sp>
      <p:sp>
        <p:nvSpPr>
          <p:cNvPr id="44" name="Textplatzhalter 34"/>
          <p:cNvSpPr txBox="1">
            <a:spLocks/>
          </p:cNvSpPr>
          <p:nvPr/>
        </p:nvSpPr>
        <p:spPr>
          <a:xfrm>
            <a:off x="1403648" y="5219129"/>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rPr>
              <a:t>Docker vs. VM</a:t>
            </a:r>
          </a:p>
        </p:txBody>
      </p:sp>
      <p:sp>
        <p:nvSpPr>
          <p:cNvPr id="45" name="Textplatzhalter 34"/>
          <p:cNvSpPr txBox="1">
            <a:spLocks/>
          </p:cNvSpPr>
          <p:nvPr/>
        </p:nvSpPr>
        <p:spPr>
          <a:xfrm>
            <a:off x="1403648" y="5579169"/>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err="1">
                <a:ln>
                  <a:noFill/>
                </a:ln>
                <a:solidFill>
                  <a:schemeClr val="tx1"/>
                </a:solidFill>
                <a:effectLst/>
                <a:uLnTx/>
                <a:uFillTx/>
                <a:latin typeface="Myriad Pro" pitchFamily="34" charset="0"/>
                <a:ea typeface="+mn-ea"/>
                <a:cs typeface="+mn-cs"/>
              </a:rPr>
              <a:t>Openshift</a:t>
            </a:r>
            <a:endPar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endParaRPr>
          </a:p>
        </p:txBody>
      </p:sp>
      <p:sp>
        <p:nvSpPr>
          <p:cNvPr id="46" name="Textplatzhalter 34"/>
          <p:cNvSpPr txBox="1">
            <a:spLocks/>
          </p:cNvSpPr>
          <p:nvPr/>
        </p:nvSpPr>
        <p:spPr>
          <a:xfrm>
            <a:off x="1403648" y="5939209"/>
            <a:ext cx="5616624" cy="288032"/>
          </a:xfrm>
          <a:prstGeom prst="rect">
            <a:avLst/>
          </a:prstGeom>
        </p:spPr>
        <p:txBody>
          <a:bodyPr>
            <a:normAutofit fontScale="92500" lnSpcReduction="20000"/>
          </a:bodyPr>
          <a:lstStyle>
            <a:lvl1pPr>
              <a:buNone/>
              <a:defRPr sz="1600" baseline="0"/>
            </a:lvl1p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e-DE" sz="1600" b="0" i="0" u="none" strike="noStrike" kern="1200" cap="none" spc="0" normalizeH="0" baseline="0" noProof="0" dirty="0">
                <a:ln>
                  <a:noFill/>
                </a:ln>
                <a:solidFill>
                  <a:schemeClr val="tx1"/>
                </a:solidFill>
                <a:effectLst/>
                <a:uLnTx/>
                <a:uFillTx/>
                <a:latin typeface="Myriad Pro" pitchFamily="34" charset="0"/>
                <a:ea typeface="+mn-ea"/>
                <a:cs typeface="+mn-cs"/>
              </a:rPr>
              <a:t>Demo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PLOSSYS </a:t>
            </a:r>
            <a:r>
              <a:rPr lang="de-DE" dirty="0" err="1"/>
              <a:t>DocPrint</a:t>
            </a:r>
            <a:endParaRPr lang="de-DE" dirty="0"/>
          </a:p>
        </p:txBody>
      </p:sp>
      <p:sp>
        <p:nvSpPr>
          <p:cNvPr id="6" name="Untertitel 5"/>
          <p:cNvSpPr>
            <a:spLocks noGrp="1"/>
          </p:cNvSpPr>
          <p:nvPr>
            <p:ph type="subTitle" idx="1"/>
          </p:nvPr>
        </p:nvSpPr>
        <p:spPr/>
        <p:txBody>
          <a:bodyPr/>
          <a:lstStyle/>
          <a:p>
            <a:r>
              <a:rPr lang="de-DE" dirty="0"/>
              <a:t>Mobile </a:t>
            </a:r>
            <a:r>
              <a:rPr lang="de-DE" dirty="0" err="1"/>
              <a:t>Printing</a:t>
            </a:r>
            <a:r>
              <a:rPr lang="de-DE" dirty="0"/>
              <a:t> aus der Cloud</a:t>
            </a:r>
          </a:p>
        </p:txBody>
      </p:sp>
      <p:sp>
        <p:nvSpPr>
          <p:cNvPr id="4" name="Foliennummernplatzhalter 3"/>
          <p:cNvSpPr>
            <a:spLocks noGrp="1"/>
          </p:cNvSpPr>
          <p:nvPr>
            <p:ph type="sldNum" sz="quarter" idx="4294967295"/>
          </p:nvPr>
        </p:nvSpPr>
        <p:spPr>
          <a:xfrm>
            <a:off x="7010400" y="6356350"/>
            <a:ext cx="2133600" cy="365125"/>
          </a:xfrm>
        </p:spPr>
        <p:txBody>
          <a:bodyPr/>
          <a:lstStyle/>
          <a:p>
            <a:pPr>
              <a:defRPr/>
            </a:pPr>
            <a:fld id="{CB7582F4-B095-4FFF-A863-D6E506E1E2CB}" type="slidenum">
              <a:rPr lang="de-DE" smtClean="0"/>
              <a:pPr>
                <a:defRPr/>
              </a:pPr>
              <a:t>3</a:t>
            </a:fld>
            <a:endParaRPr lang="de-DE" dirty="0"/>
          </a:p>
        </p:txBody>
      </p:sp>
      <p:sp>
        <p:nvSpPr>
          <p:cNvPr id="5" name="Datumsplatzhalter 4"/>
          <p:cNvSpPr>
            <a:spLocks noGrp="1"/>
          </p:cNvSpPr>
          <p:nvPr>
            <p:ph type="dt" sz="half" idx="4294967295"/>
          </p:nvPr>
        </p:nvSpPr>
        <p:spPr>
          <a:xfrm>
            <a:off x="0" y="6356350"/>
            <a:ext cx="2016125" cy="365125"/>
          </a:xfrm>
        </p:spPr>
        <p:txBody>
          <a:bodyPr/>
          <a:lstStyle/>
          <a:p>
            <a:pPr>
              <a:defRPr/>
            </a:pPr>
            <a:fld id="{EA2021E4-9E21-4D05-8E8B-D1B6B4550C8A}" type="datetime1">
              <a:rPr lang="de-DE" smtClean="0"/>
              <a:pPr>
                <a:defRPr/>
              </a:pPr>
              <a:t>13.05.18</a:t>
            </a:fld>
            <a:endParaRPr lang="de-D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PLOSSYS </a:t>
            </a:r>
            <a:r>
              <a:rPr lang="de-DE" dirty="0" err="1"/>
              <a:t>DocPrint</a:t>
            </a:r>
            <a:r>
              <a:rPr lang="de-DE" dirty="0"/>
              <a:t> - PLOSSYS 4 &amp; PLOSSYS 5</a:t>
            </a:r>
          </a:p>
        </p:txBody>
      </p:sp>
      <p:sp>
        <p:nvSpPr>
          <p:cNvPr id="3" name="Inhaltsplatzhalter 2"/>
          <p:cNvSpPr>
            <a:spLocks noGrp="1"/>
          </p:cNvSpPr>
          <p:nvPr>
            <p:ph idx="1"/>
          </p:nvPr>
        </p:nvSpPr>
        <p:spPr>
          <a:xfrm>
            <a:off x="539552" y="1268760"/>
            <a:ext cx="8064896" cy="4886003"/>
          </a:xfrm>
        </p:spPr>
        <p:txBody>
          <a:bodyPr>
            <a:noAutofit/>
          </a:bodyPr>
          <a:lstStyle/>
          <a:p>
            <a:pPr lvl="0">
              <a:spcAft>
                <a:spcPts val="600"/>
              </a:spcAft>
              <a:defRPr/>
            </a:pPr>
            <a:r>
              <a:rPr lang="de-DE" sz="1600" dirty="0"/>
              <a:t>PLOSSYS </a:t>
            </a:r>
            <a:r>
              <a:rPr lang="de-DE" sz="1600" dirty="0" err="1"/>
              <a:t>DocPrint</a:t>
            </a:r>
            <a:r>
              <a:rPr lang="de-DE" sz="1600" dirty="0"/>
              <a:t> arbeitet zusammen mit</a:t>
            </a:r>
          </a:p>
          <a:p>
            <a:pPr lvl="0">
              <a:spcAft>
                <a:spcPts val="600"/>
              </a:spcAft>
              <a:defRPr/>
            </a:pPr>
            <a:endParaRPr lang="de-DE" sz="1600" dirty="0"/>
          </a:p>
          <a:p>
            <a:pPr lvl="0">
              <a:spcAft>
                <a:spcPts val="600"/>
              </a:spcAft>
              <a:buBlip>
                <a:blip r:embed="rId2">
                  <a:extLst/>
                </a:blip>
              </a:buBlip>
              <a:defRPr/>
            </a:pPr>
            <a:r>
              <a:rPr lang="de-DE" sz="1600" dirty="0"/>
              <a:t>PLOSSYS 4</a:t>
            </a:r>
          </a:p>
          <a:p>
            <a:pPr lvl="0">
              <a:spcAft>
                <a:spcPts val="600"/>
              </a:spcAft>
              <a:buBlip>
                <a:blip r:embed="rId2">
                  <a:extLst/>
                </a:blip>
              </a:buBlip>
              <a:defRPr/>
            </a:pPr>
            <a:r>
              <a:rPr lang="de-DE" sz="1600" dirty="0"/>
              <a:t>PLOSSYS 5</a:t>
            </a:r>
          </a:p>
        </p:txBody>
      </p:sp>
      <p:sp>
        <p:nvSpPr>
          <p:cNvPr id="4" name="Foliennummernplatzhalter 3"/>
          <p:cNvSpPr>
            <a:spLocks noGrp="1"/>
          </p:cNvSpPr>
          <p:nvPr>
            <p:ph type="sldNum" sz="quarter" idx="11"/>
          </p:nvPr>
        </p:nvSpPr>
        <p:spPr>
          <a:xfrm>
            <a:off x="6553200" y="6356350"/>
            <a:ext cx="2133600" cy="365125"/>
          </a:xfrm>
        </p:spPr>
        <p:txBody>
          <a:bodyPr/>
          <a:lstStyle/>
          <a:p>
            <a:fld id="{6629A16C-6EE4-4755-BA5F-951CCAC6D9AF}" type="slidenum">
              <a:rPr lang="de-DE" smtClean="0"/>
              <a:pPr/>
              <a:t>4</a:t>
            </a:fld>
            <a:endParaRPr lang="de-DE" dirty="0"/>
          </a:p>
        </p:txBody>
      </p:sp>
    </p:spTree>
    <p:extLst>
      <p:ext uri="{BB962C8B-B14F-4D97-AF65-F5344CB8AC3E}">
        <p14:creationId xmlns:p14="http://schemas.microsoft.com/office/powerpoint/2010/main" val="2665436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200" dirty="0"/>
              <a:t>PLOSSYS </a:t>
            </a:r>
            <a:r>
              <a:rPr lang="de-DE" sz="2200" dirty="0" err="1"/>
              <a:t>DocPrint</a:t>
            </a:r>
            <a:r>
              <a:rPr lang="de-DE" sz="2200" dirty="0"/>
              <a:t> - PLOSSYS 4 &amp; PLOSSYS 5</a:t>
            </a:r>
          </a:p>
        </p:txBody>
      </p:sp>
      <p:grpSp>
        <p:nvGrpSpPr>
          <p:cNvPr id="9" name="Gruppieren 8">
            <a:extLst>
              <a:ext uri="{FF2B5EF4-FFF2-40B4-BE49-F238E27FC236}">
                <a16:creationId xmlns:a16="http://schemas.microsoft.com/office/drawing/2014/main" id="{2D748F24-3106-4C6E-92D1-AB3F1E8625B5}"/>
              </a:ext>
            </a:extLst>
          </p:cNvPr>
          <p:cNvGrpSpPr/>
          <p:nvPr/>
        </p:nvGrpSpPr>
        <p:grpSpPr>
          <a:xfrm>
            <a:off x="467544" y="2996952"/>
            <a:ext cx="936104" cy="1584176"/>
            <a:chOff x="3707904" y="1844824"/>
            <a:chExt cx="936104" cy="1584176"/>
          </a:xfrm>
        </p:grpSpPr>
        <p:sp>
          <p:nvSpPr>
            <p:cNvPr id="5" name="Rechteck: abgerundete Ecken 4">
              <a:extLst>
                <a:ext uri="{FF2B5EF4-FFF2-40B4-BE49-F238E27FC236}">
                  <a16:creationId xmlns:a16="http://schemas.microsoft.com/office/drawing/2014/main" id="{D55AB940-3E05-4BC6-9647-78A1E94B80AD}"/>
                </a:ext>
              </a:extLst>
            </p:cNvPr>
            <p:cNvSpPr/>
            <p:nvPr/>
          </p:nvSpPr>
          <p:spPr>
            <a:xfrm>
              <a:off x="3707904" y="1844824"/>
              <a:ext cx="936104" cy="1584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DFD113C9-B95D-40DA-A323-9137ECF0546A}"/>
                </a:ext>
              </a:extLst>
            </p:cNvPr>
            <p:cNvSpPr/>
            <p:nvPr/>
          </p:nvSpPr>
          <p:spPr>
            <a:xfrm>
              <a:off x="4067944" y="3200782"/>
              <a:ext cx="216024" cy="202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2153625B-3041-4EE2-A47F-3E4E67B08DD3}"/>
                </a:ext>
              </a:extLst>
            </p:cNvPr>
            <p:cNvSpPr/>
            <p:nvPr/>
          </p:nvSpPr>
          <p:spPr>
            <a:xfrm>
              <a:off x="3779912" y="1916832"/>
              <a:ext cx="792088" cy="11765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E70D094-BC03-4983-B54D-B61F1000F0A4}"/>
                </a:ext>
              </a:extLst>
            </p:cNvPr>
            <p:cNvSpPr txBox="1"/>
            <p:nvPr/>
          </p:nvSpPr>
          <p:spPr>
            <a:xfrm>
              <a:off x="3707904" y="2216917"/>
              <a:ext cx="936104" cy="523220"/>
            </a:xfrm>
            <a:prstGeom prst="rect">
              <a:avLst/>
            </a:prstGeom>
            <a:noFill/>
          </p:spPr>
          <p:txBody>
            <a:bodyPr wrap="square" rtlCol="0">
              <a:spAutoFit/>
            </a:bodyPr>
            <a:lstStyle/>
            <a:p>
              <a:r>
                <a:rPr lang="de-DE" sz="1400" b="1" dirty="0">
                  <a:latin typeface="Myriad Pro" pitchFamily="34" charset="0"/>
                </a:rPr>
                <a:t>PLOSSYS </a:t>
              </a:r>
              <a:r>
                <a:rPr lang="de-DE" sz="1400" b="1" dirty="0" err="1">
                  <a:latin typeface="Myriad Pro" pitchFamily="34" charset="0"/>
                </a:rPr>
                <a:t>DocPrint</a:t>
              </a:r>
              <a:endParaRPr lang="de-DE" sz="1400" b="1" dirty="0">
                <a:latin typeface="Myriad Pro" pitchFamily="34" charset="0"/>
              </a:endParaRPr>
            </a:p>
          </p:txBody>
        </p:sp>
      </p:grpSp>
      <p:grpSp>
        <p:nvGrpSpPr>
          <p:cNvPr id="18" name="Gruppieren 17">
            <a:extLst>
              <a:ext uri="{FF2B5EF4-FFF2-40B4-BE49-F238E27FC236}">
                <a16:creationId xmlns:a16="http://schemas.microsoft.com/office/drawing/2014/main" id="{A015D5BB-5173-4CA4-843D-56ADBEBAD23A}"/>
              </a:ext>
            </a:extLst>
          </p:cNvPr>
          <p:cNvGrpSpPr/>
          <p:nvPr/>
        </p:nvGrpSpPr>
        <p:grpSpPr>
          <a:xfrm>
            <a:off x="3023828" y="2014872"/>
            <a:ext cx="1728192" cy="704668"/>
            <a:chOff x="3023828" y="2014872"/>
            <a:chExt cx="1728192" cy="704668"/>
          </a:xfrm>
        </p:grpSpPr>
        <p:sp>
          <p:nvSpPr>
            <p:cNvPr id="13" name="Rechteck: abgerundete Ecken 12">
              <a:extLst>
                <a:ext uri="{FF2B5EF4-FFF2-40B4-BE49-F238E27FC236}">
                  <a16:creationId xmlns:a16="http://schemas.microsoft.com/office/drawing/2014/main" id="{8C1650C2-D596-44EC-9A9E-A2AB8342E89C}"/>
                </a:ext>
              </a:extLst>
            </p:cNvPr>
            <p:cNvSpPr/>
            <p:nvPr/>
          </p:nvSpPr>
          <p:spPr>
            <a:xfrm>
              <a:off x="3023828" y="2014872"/>
              <a:ext cx="1728192" cy="70466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220A63A-919D-4723-AA33-C5A4FDA5DD96}"/>
                </a:ext>
              </a:extLst>
            </p:cNvPr>
            <p:cNvSpPr txBox="1"/>
            <p:nvPr/>
          </p:nvSpPr>
          <p:spPr>
            <a:xfrm>
              <a:off x="3023828" y="2014872"/>
              <a:ext cx="1728192" cy="646331"/>
            </a:xfrm>
            <a:prstGeom prst="rect">
              <a:avLst/>
            </a:prstGeom>
            <a:noFill/>
          </p:spPr>
          <p:txBody>
            <a:bodyPr wrap="square" rtlCol="0">
              <a:spAutoFit/>
            </a:bodyPr>
            <a:lstStyle/>
            <a:p>
              <a:r>
                <a:rPr lang="de-DE" dirty="0">
                  <a:latin typeface="Myriad Pro" pitchFamily="34" charset="0"/>
                </a:rPr>
                <a:t>Mobile Service </a:t>
              </a:r>
              <a:r>
                <a:rPr lang="de-DE" dirty="0" err="1">
                  <a:latin typeface="Myriad Pro" pitchFamily="34" charset="0"/>
                </a:rPr>
                <a:t>for</a:t>
              </a:r>
              <a:r>
                <a:rPr lang="de-DE" dirty="0">
                  <a:latin typeface="Myriad Pro" pitchFamily="34" charset="0"/>
                </a:rPr>
                <a:t> PLOSSYS 4</a:t>
              </a:r>
            </a:p>
          </p:txBody>
        </p:sp>
      </p:grpSp>
      <p:grpSp>
        <p:nvGrpSpPr>
          <p:cNvPr id="19" name="Gruppieren 18">
            <a:extLst>
              <a:ext uri="{FF2B5EF4-FFF2-40B4-BE49-F238E27FC236}">
                <a16:creationId xmlns:a16="http://schemas.microsoft.com/office/drawing/2014/main" id="{59AF8E96-9BA7-4DBF-AEC0-85C19238E4CC}"/>
              </a:ext>
            </a:extLst>
          </p:cNvPr>
          <p:cNvGrpSpPr/>
          <p:nvPr/>
        </p:nvGrpSpPr>
        <p:grpSpPr>
          <a:xfrm>
            <a:off x="3023828" y="4941168"/>
            <a:ext cx="1728192" cy="704668"/>
            <a:chOff x="3023828" y="4941168"/>
            <a:chExt cx="1728192" cy="704668"/>
          </a:xfrm>
        </p:grpSpPr>
        <p:sp>
          <p:nvSpPr>
            <p:cNvPr id="51" name="Rechteck: abgerundete Ecken 50">
              <a:extLst>
                <a:ext uri="{FF2B5EF4-FFF2-40B4-BE49-F238E27FC236}">
                  <a16:creationId xmlns:a16="http://schemas.microsoft.com/office/drawing/2014/main" id="{31FB026C-6BE5-4863-B603-6D71615A54CB}"/>
                </a:ext>
              </a:extLst>
            </p:cNvPr>
            <p:cNvSpPr/>
            <p:nvPr/>
          </p:nvSpPr>
          <p:spPr>
            <a:xfrm>
              <a:off x="3023828" y="4941168"/>
              <a:ext cx="1728192" cy="70466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a:extLst>
                <a:ext uri="{FF2B5EF4-FFF2-40B4-BE49-F238E27FC236}">
                  <a16:creationId xmlns:a16="http://schemas.microsoft.com/office/drawing/2014/main" id="{1CD3C29B-82AB-4EA1-B494-C417BCFE2DB4}"/>
                </a:ext>
              </a:extLst>
            </p:cNvPr>
            <p:cNvSpPr txBox="1"/>
            <p:nvPr/>
          </p:nvSpPr>
          <p:spPr>
            <a:xfrm>
              <a:off x="3023828" y="4941168"/>
              <a:ext cx="1728192" cy="646331"/>
            </a:xfrm>
            <a:prstGeom prst="rect">
              <a:avLst/>
            </a:prstGeom>
            <a:noFill/>
          </p:spPr>
          <p:txBody>
            <a:bodyPr wrap="square" rtlCol="0">
              <a:spAutoFit/>
            </a:bodyPr>
            <a:lstStyle/>
            <a:p>
              <a:r>
                <a:rPr lang="de-DE" dirty="0">
                  <a:latin typeface="Myriad Pro" pitchFamily="34" charset="0"/>
                </a:rPr>
                <a:t>Mobile Service </a:t>
              </a:r>
              <a:r>
                <a:rPr lang="de-DE" dirty="0" err="1">
                  <a:latin typeface="Myriad Pro" pitchFamily="34" charset="0"/>
                </a:rPr>
                <a:t>for</a:t>
              </a:r>
              <a:r>
                <a:rPr lang="de-DE" dirty="0">
                  <a:latin typeface="Myriad Pro" pitchFamily="34" charset="0"/>
                </a:rPr>
                <a:t> PLOSSYS 5</a:t>
              </a:r>
            </a:p>
          </p:txBody>
        </p:sp>
      </p:grpSp>
      <p:grpSp>
        <p:nvGrpSpPr>
          <p:cNvPr id="22" name="Gruppieren 21">
            <a:extLst>
              <a:ext uri="{FF2B5EF4-FFF2-40B4-BE49-F238E27FC236}">
                <a16:creationId xmlns:a16="http://schemas.microsoft.com/office/drawing/2014/main" id="{6BA75B62-0660-4F23-AAF9-BB681402B045}"/>
              </a:ext>
            </a:extLst>
          </p:cNvPr>
          <p:cNvGrpSpPr/>
          <p:nvPr/>
        </p:nvGrpSpPr>
        <p:grpSpPr>
          <a:xfrm>
            <a:off x="6300192" y="1682259"/>
            <a:ext cx="1440160" cy="1296144"/>
            <a:chOff x="6300192" y="1700808"/>
            <a:chExt cx="1440160" cy="1296144"/>
          </a:xfrm>
        </p:grpSpPr>
        <p:sp>
          <p:nvSpPr>
            <p:cNvPr id="17" name="Rechteck: abgerundete Ecken 16">
              <a:extLst>
                <a:ext uri="{FF2B5EF4-FFF2-40B4-BE49-F238E27FC236}">
                  <a16:creationId xmlns:a16="http://schemas.microsoft.com/office/drawing/2014/main" id="{E9E5CECB-A28E-462C-B41E-5549EFC2FB60}"/>
                </a:ext>
              </a:extLst>
            </p:cNvPr>
            <p:cNvSpPr/>
            <p:nvPr/>
          </p:nvSpPr>
          <p:spPr>
            <a:xfrm>
              <a:off x="6300192" y="1700808"/>
              <a:ext cx="1440160" cy="12961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5838852D-41E5-4369-B38C-8CCB50D2D263}"/>
                </a:ext>
              </a:extLst>
            </p:cNvPr>
            <p:cNvSpPr txBox="1"/>
            <p:nvPr/>
          </p:nvSpPr>
          <p:spPr>
            <a:xfrm>
              <a:off x="6336196" y="2182540"/>
              <a:ext cx="1368152" cy="369332"/>
            </a:xfrm>
            <a:prstGeom prst="rect">
              <a:avLst/>
            </a:prstGeom>
            <a:noFill/>
          </p:spPr>
          <p:txBody>
            <a:bodyPr wrap="square" rtlCol="0">
              <a:spAutoFit/>
            </a:bodyPr>
            <a:lstStyle/>
            <a:p>
              <a:r>
                <a:rPr lang="de-DE" b="1" dirty="0">
                  <a:latin typeface="Myriad Pro" pitchFamily="34" charset="0"/>
                </a:rPr>
                <a:t>PLOSSYS 4</a:t>
              </a:r>
            </a:p>
          </p:txBody>
        </p:sp>
      </p:grpSp>
      <p:grpSp>
        <p:nvGrpSpPr>
          <p:cNvPr id="21" name="Gruppieren 20">
            <a:extLst>
              <a:ext uri="{FF2B5EF4-FFF2-40B4-BE49-F238E27FC236}">
                <a16:creationId xmlns:a16="http://schemas.microsoft.com/office/drawing/2014/main" id="{4C61C88B-9D41-4379-877A-AEF53E87FE0E}"/>
              </a:ext>
            </a:extLst>
          </p:cNvPr>
          <p:cNvGrpSpPr/>
          <p:nvPr/>
        </p:nvGrpSpPr>
        <p:grpSpPr>
          <a:xfrm>
            <a:off x="6300192" y="4616261"/>
            <a:ext cx="1440160" cy="1296144"/>
            <a:chOff x="6300192" y="4672706"/>
            <a:chExt cx="1440160" cy="1296144"/>
          </a:xfrm>
        </p:grpSpPr>
        <p:sp>
          <p:nvSpPr>
            <p:cNvPr id="59" name="Rechteck: abgerundete Ecken 58">
              <a:extLst>
                <a:ext uri="{FF2B5EF4-FFF2-40B4-BE49-F238E27FC236}">
                  <a16:creationId xmlns:a16="http://schemas.microsoft.com/office/drawing/2014/main" id="{A90C95F2-DB2A-49CA-A306-27D7CF6CA1CD}"/>
                </a:ext>
              </a:extLst>
            </p:cNvPr>
            <p:cNvSpPr/>
            <p:nvPr/>
          </p:nvSpPr>
          <p:spPr>
            <a:xfrm>
              <a:off x="6300192" y="4672706"/>
              <a:ext cx="1440160" cy="12961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extLst>
                <a:ext uri="{FF2B5EF4-FFF2-40B4-BE49-F238E27FC236}">
                  <a16:creationId xmlns:a16="http://schemas.microsoft.com/office/drawing/2014/main" id="{FED96B3C-1941-40BA-B4BA-C47196EF3E35}"/>
                </a:ext>
              </a:extLst>
            </p:cNvPr>
            <p:cNvSpPr txBox="1"/>
            <p:nvPr/>
          </p:nvSpPr>
          <p:spPr>
            <a:xfrm>
              <a:off x="6336196" y="5154438"/>
              <a:ext cx="1368152" cy="369332"/>
            </a:xfrm>
            <a:prstGeom prst="rect">
              <a:avLst/>
            </a:prstGeom>
            <a:noFill/>
          </p:spPr>
          <p:txBody>
            <a:bodyPr wrap="square" rtlCol="0">
              <a:spAutoFit/>
            </a:bodyPr>
            <a:lstStyle/>
            <a:p>
              <a:r>
                <a:rPr lang="de-DE" b="1" dirty="0">
                  <a:latin typeface="Myriad Pro" pitchFamily="34" charset="0"/>
                </a:rPr>
                <a:t>PLOSSYS 5</a:t>
              </a:r>
            </a:p>
          </p:txBody>
        </p:sp>
      </p:grpSp>
      <p:grpSp>
        <p:nvGrpSpPr>
          <p:cNvPr id="45" name="Gruppieren 44">
            <a:extLst>
              <a:ext uri="{FF2B5EF4-FFF2-40B4-BE49-F238E27FC236}">
                <a16:creationId xmlns:a16="http://schemas.microsoft.com/office/drawing/2014/main" id="{33204E49-C6B6-4A9D-9248-87F550B0C1AC}"/>
              </a:ext>
            </a:extLst>
          </p:cNvPr>
          <p:cNvGrpSpPr/>
          <p:nvPr/>
        </p:nvGrpSpPr>
        <p:grpSpPr>
          <a:xfrm>
            <a:off x="1403648" y="2338038"/>
            <a:ext cx="1620180" cy="1451002"/>
            <a:chOff x="1403648" y="2338038"/>
            <a:chExt cx="1620180" cy="1451002"/>
          </a:xfrm>
        </p:grpSpPr>
        <p:cxnSp>
          <p:nvCxnSpPr>
            <p:cNvPr id="27" name="Gerade Verbindung mit Pfeil 26">
              <a:extLst>
                <a:ext uri="{FF2B5EF4-FFF2-40B4-BE49-F238E27FC236}">
                  <a16:creationId xmlns:a16="http://schemas.microsoft.com/office/drawing/2014/main" id="{C4BD920A-76D9-456E-B1C4-885189DE8886}"/>
                </a:ext>
              </a:extLst>
            </p:cNvPr>
            <p:cNvCxnSpPr>
              <a:stCxn id="5" idx="3"/>
              <a:endCxn id="14" idx="1"/>
            </p:cNvCxnSpPr>
            <p:nvPr/>
          </p:nvCxnSpPr>
          <p:spPr>
            <a:xfrm flipV="1">
              <a:off x="1403648" y="2338038"/>
              <a:ext cx="1620180" cy="14510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A95C2199-1FAB-46A3-885F-5701167560B1}"/>
                </a:ext>
              </a:extLst>
            </p:cNvPr>
            <p:cNvSpPr txBox="1"/>
            <p:nvPr/>
          </p:nvSpPr>
          <p:spPr>
            <a:xfrm rot="19014892">
              <a:off x="1835696" y="2701341"/>
              <a:ext cx="864095" cy="646331"/>
            </a:xfrm>
            <a:prstGeom prst="rect">
              <a:avLst/>
            </a:prstGeom>
            <a:noFill/>
          </p:spPr>
          <p:txBody>
            <a:bodyPr wrap="square" rtlCol="0">
              <a:spAutoFit/>
            </a:bodyPr>
            <a:lstStyle/>
            <a:p>
              <a:r>
                <a:rPr lang="de-DE" dirty="0">
                  <a:latin typeface="Myriad Pro" pitchFamily="34" charset="0"/>
                </a:rPr>
                <a:t>HTTPS</a:t>
              </a:r>
            </a:p>
            <a:p>
              <a:r>
                <a:rPr lang="de-DE" dirty="0">
                  <a:latin typeface="Myriad Pro" pitchFamily="34" charset="0"/>
                </a:rPr>
                <a:t>REST</a:t>
              </a:r>
            </a:p>
          </p:txBody>
        </p:sp>
      </p:grpSp>
      <p:grpSp>
        <p:nvGrpSpPr>
          <p:cNvPr id="46" name="Gruppieren 45">
            <a:extLst>
              <a:ext uri="{FF2B5EF4-FFF2-40B4-BE49-F238E27FC236}">
                <a16:creationId xmlns:a16="http://schemas.microsoft.com/office/drawing/2014/main" id="{146FB936-E3A2-4FAD-A6F7-15F76A5B5F6A}"/>
              </a:ext>
            </a:extLst>
          </p:cNvPr>
          <p:cNvGrpSpPr/>
          <p:nvPr/>
        </p:nvGrpSpPr>
        <p:grpSpPr>
          <a:xfrm>
            <a:off x="1403648" y="3789040"/>
            <a:ext cx="1620180" cy="1475294"/>
            <a:chOff x="1403648" y="3789040"/>
            <a:chExt cx="1620180" cy="1475294"/>
          </a:xfrm>
        </p:grpSpPr>
        <p:cxnSp>
          <p:nvCxnSpPr>
            <p:cNvPr id="67" name="Gerade Verbindung mit Pfeil 66">
              <a:extLst>
                <a:ext uri="{FF2B5EF4-FFF2-40B4-BE49-F238E27FC236}">
                  <a16:creationId xmlns:a16="http://schemas.microsoft.com/office/drawing/2014/main" id="{3D51BE02-A519-4997-9116-6B504759FD80}"/>
                </a:ext>
              </a:extLst>
            </p:cNvPr>
            <p:cNvCxnSpPr>
              <a:cxnSpLocks/>
              <a:stCxn id="5" idx="3"/>
              <a:endCxn id="52" idx="1"/>
            </p:cNvCxnSpPr>
            <p:nvPr/>
          </p:nvCxnSpPr>
          <p:spPr>
            <a:xfrm>
              <a:off x="1403648" y="3789040"/>
              <a:ext cx="1620180" cy="14752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1" name="Textfeld 70">
              <a:extLst>
                <a:ext uri="{FF2B5EF4-FFF2-40B4-BE49-F238E27FC236}">
                  <a16:creationId xmlns:a16="http://schemas.microsoft.com/office/drawing/2014/main" id="{610815FA-5526-444A-A892-81476FB5F0BA}"/>
                </a:ext>
              </a:extLst>
            </p:cNvPr>
            <p:cNvSpPr txBox="1"/>
            <p:nvPr/>
          </p:nvSpPr>
          <p:spPr>
            <a:xfrm rot="2590702">
              <a:off x="1865234" y="4296849"/>
              <a:ext cx="864095" cy="646331"/>
            </a:xfrm>
            <a:prstGeom prst="rect">
              <a:avLst/>
            </a:prstGeom>
            <a:noFill/>
          </p:spPr>
          <p:txBody>
            <a:bodyPr wrap="square" rtlCol="0">
              <a:spAutoFit/>
            </a:bodyPr>
            <a:lstStyle/>
            <a:p>
              <a:r>
                <a:rPr lang="de-DE" dirty="0">
                  <a:latin typeface="Myriad Pro" pitchFamily="34" charset="0"/>
                </a:rPr>
                <a:t>HTTPS</a:t>
              </a:r>
            </a:p>
            <a:p>
              <a:r>
                <a:rPr lang="de-DE" dirty="0">
                  <a:latin typeface="Myriad Pro" pitchFamily="34" charset="0"/>
                </a:rPr>
                <a:t>REST</a:t>
              </a:r>
            </a:p>
          </p:txBody>
        </p:sp>
      </p:grpSp>
      <p:grpSp>
        <p:nvGrpSpPr>
          <p:cNvPr id="43" name="Gruppieren 42">
            <a:extLst>
              <a:ext uri="{FF2B5EF4-FFF2-40B4-BE49-F238E27FC236}">
                <a16:creationId xmlns:a16="http://schemas.microsoft.com/office/drawing/2014/main" id="{BF1A433B-FAEF-451F-BC50-B0F36873586E}"/>
              </a:ext>
            </a:extLst>
          </p:cNvPr>
          <p:cNvGrpSpPr/>
          <p:nvPr/>
        </p:nvGrpSpPr>
        <p:grpSpPr>
          <a:xfrm>
            <a:off x="4752020" y="2039139"/>
            <a:ext cx="1548172" cy="369332"/>
            <a:chOff x="4752020" y="2039139"/>
            <a:chExt cx="1548172" cy="369332"/>
          </a:xfrm>
        </p:grpSpPr>
        <p:cxnSp>
          <p:nvCxnSpPr>
            <p:cNvPr id="72" name="Gerade Verbindung mit Pfeil 71">
              <a:extLst>
                <a:ext uri="{FF2B5EF4-FFF2-40B4-BE49-F238E27FC236}">
                  <a16:creationId xmlns:a16="http://schemas.microsoft.com/office/drawing/2014/main" id="{44B89FD4-F234-45E5-B56B-D15EA560D170}"/>
                </a:ext>
              </a:extLst>
            </p:cNvPr>
            <p:cNvCxnSpPr>
              <a:cxnSpLocks/>
              <a:stCxn id="14" idx="3"/>
              <a:endCxn id="17" idx="1"/>
            </p:cNvCxnSpPr>
            <p:nvPr/>
          </p:nvCxnSpPr>
          <p:spPr>
            <a:xfrm flipV="1">
              <a:off x="4752020" y="2330331"/>
              <a:ext cx="1548172" cy="77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BDCE78A0-6B14-42E6-9FE1-7394D2754F44}"/>
                </a:ext>
              </a:extLst>
            </p:cNvPr>
            <p:cNvSpPr txBox="1"/>
            <p:nvPr/>
          </p:nvSpPr>
          <p:spPr>
            <a:xfrm>
              <a:off x="5204248" y="2039139"/>
              <a:ext cx="576064" cy="369332"/>
            </a:xfrm>
            <a:prstGeom prst="rect">
              <a:avLst/>
            </a:prstGeom>
            <a:noFill/>
          </p:spPr>
          <p:txBody>
            <a:bodyPr wrap="square" rtlCol="0">
              <a:spAutoFit/>
            </a:bodyPr>
            <a:lstStyle/>
            <a:p>
              <a:r>
                <a:rPr lang="de-DE" dirty="0">
                  <a:latin typeface="Myriad Pro" pitchFamily="34" charset="0"/>
                </a:rPr>
                <a:t>IPP</a:t>
              </a:r>
            </a:p>
          </p:txBody>
        </p:sp>
      </p:grpSp>
      <p:grpSp>
        <p:nvGrpSpPr>
          <p:cNvPr id="44" name="Gruppieren 43">
            <a:extLst>
              <a:ext uri="{FF2B5EF4-FFF2-40B4-BE49-F238E27FC236}">
                <a16:creationId xmlns:a16="http://schemas.microsoft.com/office/drawing/2014/main" id="{7B810806-AD10-4000-AAE2-4FD943E12730}"/>
              </a:ext>
            </a:extLst>
          </p:cNvPr>
          <p:cNvGrpSpPr/>
          <p:nvPr/>
        </p:nvGrpSpPr>
        <p:grpSpPr>
          <a:xfrm>
            <a:off x="4752020" y="4966648"/>
            <a:ext cx="1548172" cy="369332"/>
            <a:chOff x="4752020" y="4966648"/>
            <a:chExt cx="1548172" cy="369332"/>
          </a:xfrm>
        </p:grpSpPr>
        <p:cxnSp>
          <p:nvCxnSpPr>
            <p:cNvPr id="75" name="Gerade Verbindung mit Pfeil 74">
              <a:extLst>
                <a:ext uri="{FF2B5EF4-FFF2-40B4-BE49-F238E27FC236}">
                  <a16:creationId xmlns:a16="http://schemas.microsoft.com/office/drawing/2014/main" id="{EC38624E-8C9C-45C0-805B-E60CB09C422A}"/>
                </a:ext>
              </a:extLst>
            </p:cNvPr>
            <p:cNvCxnSpPr>
              <a:cxnSpLocks/>
              <a:stCxn id="52" idx="3"/>
              <a:endCxn id="59" idx="1"/>
            </p:cNvCxnSpPr>
            <p:nvPr/>
          </p:nvCxnSpPr>
          <p:spPr>
            <a:xfrm flipV="1">
              <a:off x="4752020" y="5264333"/>
              <a:ext cx="1548172"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0" name="Textfeld 79">
              <a:extLst>
                <a:ext uri="{FF2B5EF4-FFF2-40B4-BE49-F238E27FC236}">
                  <a16:creationId xmlns:a16="http://schemas.microsoft.com/office/drawing/2014/main" id="{C3D92DDF-5A86-448F-9B3E-9A55B46A8D2F}"/>
                </a:ext>
              </a:extLst>
            </p:cNvPr>
            <p:cNvSpPr txBox="1"/>
            <p:nvPr/>
          </p:nvSpPr>
          <p:spPr>
            <a:xfrm>
              <a:off x="5204248" y="4966648"/>
              <a:ext cx="576064" cy="369332"/>
            </a:xfrm>
            <a:prstGeom prst="rect">
              <a:avLst/>
            </a:prstGeom>
            <a:noFill/>
          </p:spPr>
          <p:txBody>
            <a:bodyPr wrap="square" rtlCol="0">
              <a:spAutoFit/>
            </a:bodyPr>
            <a:lstStyle/>
            <a:p>
              <a:r>
                <a:rPr lang="de-DE" dirty="0">
                  <a:latin typeface="Myriad Pro" pitchFamily="34" charset="0"/>
                </a:rPr>
                <a:t>IPP</a:t>
              </a:r>
            </a:p>
          </p:txBody>
        </p:sp>
      </p:grpSp>
    </p:spTree>
    <p:extLst>
      <p:ext uri="{BB962C8B-B14F-4D97-AF65-F5344CB8AC3E}">
        <p14:creationId xmlns:p14="http://schemas.microsoft.com/office/powerpoint/2010/main" val="16205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6A8F1-90EA-8F4B-B379-63317850C1AF}"/>
              </a:ext>
            </a:extLst>
          </p:cNvPr>
          <p:cNvSpPr>
            <a:spLocks noGrp="1"/>
          </p:cNvSpPr>
          <p:nvPr>
            <p:ph type="ctrTitle"/>
          </p:nvPr>
        </p:nvSpPr>
        <p:spPr/>
        <p:txBody>
          <a:bodyPr/>
          <a:lstStyle/>
          <a:p>
            <a:r>
              <a:rPr lang="de-DE" dirty="0"/>
              <a:t>Demo</a:t>
            </a:r>
          </a:p>
        </p:txBody>
      </p:sp>
      <p:sp>
        <p:nvSpPr>
          <p:cNvPr id="3" name="Foliennummernplatzhalter 2">
            <a:extLst>
              <a:ext uri="{FF2B5EF4-FFF2-40B4-BE49-F238E27FC236}">
                <a16:creationId xmlns:a16="http://schemas.microsoft.com/office/drawing/2014/main" id="{9D8CD1FA-B62B-744C-B354-695EB5EA9793}"/>
              </a:ext>
            </a:extLst>
          </p:cNvPr>
          <p:cNvSpPr>
            <a:spLocks noGrp="1"/>
          </p:cNvSpPr>
          <p:nvPr>
            <p:ph type="sldNum" sz="quarter" idx="12"/>
          </p:nvPr>
        </p:nvSpPr>
        <p:spPr/>
        <p:txBody>
          <a:bodyPr/>
          <a:lstStyle/>
          <a:p>
            <a:pPr>
              <a:defRPr/>
            </a:pPr>
            <a:fld id="{CB7582F4-B095-4FFF-A863-D6E506E1E2CB}" type="slidenum">
              <a:rPr lang="de-DE" smtClean="0"/>
              <a:pPr>
                <a:defRPr/>
              </a:pPr>
              <a:t>6</a:t>
            </a:fld>
            <a:endParaRPr lang="de-DE" dirty="0"/>
          </a:p>
        </p:txBody>
      </p:sp>
      <p:sp>
        <p:nvSpPr>
          <p:cNvPr id="4" name="Inhaltsplatzhalter 3">
            <a:extLst>
              <a:ext uri="{FF2B5EF4-FFF2-40B4-BE49-F238E27FC236}">
                <a16:creationId xmlns:a16="http://schemas.microsoft.com/office/drawing/2014/main" id="{FF896ABB-1156-A042-8E19-5D80458E5133}"/>
              </a:ext>
            </a:extLst>
          </p:cNvPr>
          <p:cNvSpPr>
            <a:spLocks noGrp="1"/>
          </p:cNvSpPr>
          <p:nvPr>
            <p:ph sz="quarter" idx="13"/>
          </p:nvPr>
        </p:nvSpPr>
        <p:spPr/>
        <p:txBody>
          <a:bodyPr/>
          <a:lstStyle/>
          <a:p>
            <a:r>
              <a:rPr lang="de-DE" dirty="0"/>
              <a:t>PLOSSYS </a:t>
            </a:r>
            <a:r>
              <a:rPr lang="de-DE" dirty="0" err="1"/>
              <a:t>DocPrint</a:t>
            </a:r>
            <a:endParaRPr lang="de-DE" dirty="0"/>
          </a:p>
        </p:txBody>
      </p:sp>
      <p:sp>
        <p:nvSpPr>
          <p:cNvPr id="5" name="Datumsplatzhalter 4">
            <a:extLst>
              <a:ext uri="{FF2B5EF4-FFF2-40B4-BE49-F238E27FC236}">
                <a16:creationId xmlns:a16="http://schemas.microsoft.com/office/drawing/2014/main" id="{14FC6D1F-0CFF-0A4E-81A9-51DCD60885EE}"/>
              </a:ext>
            </a:extLst>
          </p:cNvPr>
          <p:cNvSpPr>
            <a:spLocks noGrp="1"/>
          </p:cNvSpPr>
          <p:nvPr>
            <p:ph type="dt" sz="half" idx="15"/>
          </p:nvPr>
        </p:nvSpPr>
        <p:spPr/>
        <p:txBody>
          <a:bodyPr/>
          <a:lstStyle/>
          <a:p>
            <a:pPr>
              <a:defRPr/>
            </a:pPr>
            <a:fld id="{EA2021E4-9E21-4D05-8E8B-D1B6B4550C8A}" type="datetime1">
              <a:rPr lang="de-DE" smtClean="0"/>
              <a:pPr>
                <a:defRPr/>
              </a:pPr>
              <a:t>13.05.18</a:t>
            </a:fld>
            <a:endParaRPr lang="de-DE" dirty="0"/>
          </a:p>
        </p:txBody>
      </p:sp>
    </p:spTree>
    <p:extLst>
      <p:ext uri="{BB962C8B-B14F-4D97-AF65-F5344CB8AC3E}">
        <p14:creationId xmlns:p14="http://schemas.microsoft.com/office/powerpoint/2010/main" val="107230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Drucken aus der</a:t>
            </a:r>
            <a:br>
              <a:rPr lang="de-DE" dirty="0"/>
            </a:br>
            <a:r>
              <a:rPr lang="de-DE" dirty="0"/>
              <a:t>G Suite von Google</a:t>
            </a:r>
          </a:p>
        </p:txBody>
      </p:sp>
      <p:sp>
        <p:nvSpPr>
          <p:cNvPr id="6" name="Untertitel 5"/>
          <p:cNvSpPr>
            <a:spLocks noGrp="1"/>
          </p:cNvSpPr>
          <p:nvPr>
            <p:ph type="subTitle" idx="1"/>
          </p:nvPr>
        </p:nvSpPr>
        <p:spPr/>
        <p:txBody>
          <a:bodyPr/>
          <a:lstStyle/>
          <a:p>
            <a:r>
              <a:rPr lang="de-DE" dirty="0"/>
              <a:t>Mobile </a:t>
            </a:r>
            <a:r>
              <a:rPr lang="de-DE" dirty="0" err="1"/>
              <a:t>Printing</a:t>
            </a:r>
            <a:r>
              <a:rPr lang="de-DE" dirty="0"/>
              <a:t> aus der Cloud</a:t>
            </a:r>
          </a:p>
        </p:txBody>
      </p:sp>
      <p:sp>
        <p:nvSpPr>
          <p:cNvPr id="4" name="Foliennummernplatzhalter 3"/>
          <p:cNvSpPr>
            <a:spLocks noGrp="1"/>
          </p:cNvSpPr>
          <p:nvPr>
            <p:ph type="sldNum" sz="quarter" idx="4294967295"/>
          </p:nvPr>
        </p:nvSpPr>
        <p:spPr>
          <a:xfrm>
            <a:off x="7010400" y="6356350"/>
            <a:ext cx="2133600" cy="365125"/>
          </a:xfrm>
        </p:spPr>
        <p:txBody>
          <a:bodyPr/>
          <a:lstStyle/>
          <a:p>
            <a:pPr>
              <a:defRPr/>
            </a:pPr>
            <a:fld id="{CB7582F4-B095-4FFF-A863-D6E506E1E2CB}" type="slidenum">
              <a:rPr lang="de-DE" smtClean="0"/>
              <a:pPr>
                <a:defRPr/>
              </a:pPr>
              <a:t>7</a:t>
            </a:fld>
            <a:endParaRPr lang="de-DE" dirty="0"/>
          </a:p>
        </p:txBody>
      </p:sp>
      <p:sp>
        <p:nvSpPr>
          <p:cNvPr id="5" name="Datumsplatzhalter 4"/>
          <p:cNvSpPr>
            <a:spLocks noGrp="1"/>
          </p:cNvSpPr>
          <p:nvPr>
            <p:ph type="dt" sz="half" idx="4294967295"/>
          </p:nvPr>
        </p:nvSpPr>
        <p:spPr>
          <a:xfrm>
            <a:off x="0" y="6356350"/>
            <a:ext cx="2016125" cy="365125"/>
          </a:xfrm>
        </p:spPr>
        <p:txBody>
          <a:bodyPr/>
          <a:lstStyle/>
          <a:p>
            <a:pPr>
              <a:defRPr/>
            </a:pPr>
            <a:fld id="{EA2021E4-9E21-4D05-8E8B-D1B6B4550C8A}" type="datetime1">
              <a:rPr lang="de-DE" smtClean="0"/>
              <a:pPr>
                <a:defRPr/>
              </a:pPr>
              <a:t>13.05.18</a:t>
            </a:fld>
            <a:endParaRPr lang="de-DE" dirty="0"/>
          </a:p>
        </p:txBody>
      </p:sp>
    </p:spTree>
    <p:extLst>
      <p:ext uri="{BB962C8B-B14F-4D97-AF65-F5344CB8AC3E}">
        <p14:creationId xmlns:p14="http://schemas.microsoft.com/office/powerpoint/2010/main" val="4183103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 Suite und PLOSSYS 5</a:t>
            </a:r>
          </a:p>
        </p:txBody>
      </p:sp>
      <p:sp>
        <p:nvSpPr>
          <p:cNvPr id="3" name="Inhaltsplatzhalter 2"/>
          <p:cNvSpPr>
            <a:spLocks noGrp="1"/>
          </p:cNvSpPr>
          <p:nvPr>
            <p:ph idx="1"/>
          </p:nvPr>
        </p:nvSpPr>
        <p:spPr>
          <a:xfrm>
            <a:off x="539552" y="1268760"/>
            <a:ext cx="8064896" cy="4886003"/>
          </a:xfrm>
        </p:spPr>
        <p:txBody>
          <a:bodyPr>
            <a:noAutofit/>
          </a:bodyPr>
          <a:lstStyle/>
          <a:p>
            <a:pPr lvl="0">
              <a:spcAft>
                <a:spcPts val="600"/>
              </a:spcAft>
              <a:defRPr/>
            </a:pPr>
            <a:r>
              <a:rPr lang="de-DE" sz="1600" dirty="0"/>
              <a:t>G Suite ist ein cloudbasiertes </a:t>
            </a:r>
            <a:r>
              <a:rPr lang="de-DE" sz="1600" dirty="0" err="1"/>
              <a:t>Officepaket</a:t>
            </a:r>
            <a:r>
              <a:rPr lang="de-DE" sz="1600" dirty="0"/>
              <a:t> von Google</a:t>
            </a:r>
          </a:p>
          <a:p>
            <a:pPr lvl="0">
              <a:spcAft>
                <a:spcPts val="600"/>
              </a:spcAft>
              <a:defRPr/>
            </a:pPr>
            <a:endParaRPr lang="de-DE" sz="1600" dirty="0"/>
          </a:p>
          <a:p>
            <a:pPr lvl="0">
              <a:spcAft>
                <a:spcPts val="600"/>
              </a:spcAft>
              <a:buBlip>
                <a:blip r:embed="rId2">
                  <a:extLst/>
                </a:blip>
              </a:buBlip>
              <a:defRPr/>
            </a:pPr>
            <a:r>
              <a:rPr lang="de-DE" sz="1600" dirty="0"/>
              <a:t>Datenspeicherung in der Cloud</a:t>
            </a:r>
          </a:p>
          <a:p>
            <a:pPr lvl="0">
              <a:spcAft>
                <a:spcPts val="600"/>
              </a:spcAft>
              <a:buBlip>
                <a:blip r:embed="rId2">
                  <a:extLst/>
                </a:blip>
              </a:buBlip>
              <a:defRPr/>
            </a:pPr>
            <a:r>
              <a:rPr lang="de-DE" sz="1600" dirty="0"/>
              <a:t>Für Computer, Tablet und Smartphone</a:t>
            </a:r>
          </a:p>
          <a:p>
            <a:pPr lvl="0">
              <a:spcAft>
                <a:spcPts val="600"/>
              </a:spcAft>
              <a:buBlip>
                <a:blip r:embed="rId2">
                  <a:extLst/>
                </a:blip>
              </a:buBlip>
              <a:defRPr/>
            </a:pPr>
            <a:r>
              <a:rPr lang="de-DE" sz="1600" dirty="0"/>
              <a:t>Gemeinsames Editieren</a:t>
            </a:r>
          </a:p>
          <a:p>
            <a:pPr lvl="0">
              <a:spcAft>
                <a:spcPts val="600"/>
              </a:spcAft>
              <a:buBlip>
                <a:blip r:embed="rId2">
                  <a:extLst/>
                </a:blip>
              </a:buBlip>
              <a:defRPr/>
            </a:pPr>
            <a:r>
              <a:rPr lang="de-DE" sz="1600" dirty="0"/>
              <a:t>Benutzerverwaltung für Unternehmen</a:t>
            </a:r>
          </a:p>
        </p:txBody>
      </p:sp>
      <p:sp>
        <p:nvSpPr>
          <p:cNvPr id="4" name="Foliennummernplatzhalter 3"/>
          <p:cNvSpPr>
            <a:spLocks noGrp="1"/>
          </p:cNvSpPr>
          <p:nvPr>
            <p:ph type="sldNum" sz="quarter" idx="11"/>
          </p:nvPr>
        </p:nvSpPr>
        <p:spPr>
          <a:xfrm>
            <a:off x="6553200" y="6356350"/>
            <a:ext cx="2133600" cy="365125"/>
          </a:xfrm>
        </p:spPr>
        <p:txBody>
          <a:bodyPr/>
          <a:lstStyle/>
          <a:p>
            <a:fld id="{6629A16C-6EE4-4755-BA5F-951CCAC6D9AF}" type="slidenum">
              <a:rPr lang="de-DE" smtClean="0"/>
              <a:pPr/>
              <a:t>8</a:t>
            </a:fld>
            <a:endParaRPr lang="de-DE" dirty="0"/>
          </a:p>
        </p:txBody>
      </p:sp>
      <p:pic>
        <p:nvPicPr>
          <p:cNvPr id="5" name="Grafik 4">
            <a:extLst>
              <a:ext uri="{FF2B5EF4-FFF2-40B4-BE49-F238E27FC236}">
                <a16:creationId xmlns:a16="http://schemas.microsoft.com/office/drawing/2014/main" id="{9085EE2B-E571-B644-B45E-5EBD2C0730E8}"/>
              </a:ext>
            </a:extLst>
          </p:cNvPr>
          <p:cNvPicPr>
            <a:picLocks noChangeAspect="1"/>
          </p:cNvPicPr>
          <p:nvPr/>
        </p:nvPicPr>
        <p:blipFill>
          <a:blip r:embed="rId3"/>
          <a:stretch>
            <a:fillRect/>
          </a:stretch>
        </p:blipFill>
        <p:spPr>
          <a:xfrm>
            <a:off x="4150680" y="3140968"/>
            <a:ext cx="4805040" cy="2677094"/>
          </a:xfrm>
          <a:prstGeom prst="rect">
            <a:avLst/>
          </a:prstGeom>
        </p:spPr>
      </p:pic>
    </p:spTree>
    <p:extLst>
      <p:ext uri="{BB962C8B-B14F-4D97-AF65-F5344CB8AC3E}">
        <p14:creationId xmlns:p14="http://schemas.microsoft.com/office/powerpoint/2010/main" val="405306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Gerade Verbindung mit Pfeil 59">
            <a:extLst>
              <a:ext uri="{FF2B5EF4-FFF2-40B4-BE49-F238E27FC236}">
                <a16:creationId xmlns:a16="http://schemas.microsoft.com/office/drawing/2014/main" id="{B939EB35-F29B-8149-A94F-D8375794A506}"/>
              </a:ext>
            </a:extLst>
          </p:cNvPr>
          <p:cNvCxnSpPr>
            <a:cxnSpLocks/>
          </p:cNvCxnSpPr>
          <p:nvPr/>
        </p:nvCxnSpPr>
        <p:spPr>
          <a:xfrm>
            <a:off x="6571630" y="2957962"/>
            <a:ext cx="1551504" cy="1983206"/>
          </a:xfrm>
          <a:prstGeom prst="straightConnector1">
            <a:avLst/>
          </a:prstGeom>
          <a:ln w="38100">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180CDE4-590C-FE42-A00B-CAC5AFAE7798}"/>
              </a:ext>
            </a:extLst>
          </p:cNvPr>
          <p:cNvSpPr>
            <a:spLocks noGrp="1"/>
          </p:cNvSpPr>
          <p:nvPr>
            <p:ph type="title"/>
          </p:nvPr>
        </p:nvSpPr>
        <p:spPr/>
        <p:txBody>
          <a:bodyPr/>
          <a:lstStyle/>
          <a:p>
            <a:r>
              <a:rPr lang="de-DE" dirty="0"/>
              <a:t>G Suite und PLOSSYS 5</a:t>
            </a:r>
          </a:p>
        </p:txBody>
      </p:sp>
      <p:sp>
        <p:nvSpPr>
          <p:cNvPr id="4" name="Datumsplatzhalter 3">
            <a:extLst>
              <a:ext uri="{FF2B5EF4-FFF2-40B4-BE49-F238E27FC236}">
                <a16:creationId xmlns:a16="http://schemas.microsoft.com/office/drawing/2014/main" id="{6309496C-A778-ED44-AEFC-8B589B74B04A}"/>
              </a:ext>
            </a:extLst>
          </p:cNvPr>
          <p:cNvSpPr>
            <a:spLocks noGrp="1"/>
          </p:cNvSpPr>
          <p:nvPr>
            <p:ph type="dt" sz="half" idx="10"/>
          </p:nvPr>
        </p:nvSpPr>
        <p:spPr>
          <a:xfrm>
            <a:off x="467544" y="6356350"/>
            <a:ext cx="2016125" cy="365125"/>
          </a:xfrm>
        </p:spPr>
        <p:txBody>
          <a:bodyPr/>
          <a:lstStyle/>
          <a:p>
            <a:pPr>
              <a:defRPr/>
            </a:pPr>
            <a:fld id="{EA2021E4-9E21-4D05-8E8B-D1B6B4550C8A}" type="datetime1">
              <a:rPr lang="de-DE" smtClean="0"/>
              <a:pPr>
                <a:defRPr/>
              </a:pPr>
              <a:t>13.05.18</a:t>
            </a:fld>
            <a:endParaRPr lang="de-DE" dirty="0"/>
          </a:p>
        </p:txBody>
      </p:sp>
      <p:sp>
        <p:nvSpPr>
          <p:cNvPr id="5" name="Foliennummernplatzhalter 4">
            <a:extLst>
              <a:ext uri="{FF2B5EF4-FFF2-40B4-BE49-F238E27FC236}">
                <a16:creationId xmlns:a16="http://schemas.microsoft.com/office/drawing/2014/main" id="{0774D3A4-99B8-0742-951A-977B7F72ACB9}"/>
              </a:ext>
            </a:extLst>
          </p:cNvPr>
          <p:cNvSpPr>
            <a:spLocks noGrp="1"/>
          </p:cNvSpPr>
          <p:nvPr>
            <p:ph type="sldNum" sz="quarter" idx="11"/>
          </p:nvPr>
        </p:nvSpPr>
        <p:spPr/>
        <p:txBody>
          <a:bodyPr/>
          <a:lstStyle/>
          <a:p>
            <a:pPr>
              <a:defRPr/>
            </a:pPr>
            <a:fld id="{716F4645-6849-4794-B0B4-0039B2A6EC57}" type="slidenum">
              <a:rPr lang="de-DE" smtClean="0"/>
              <a:pPr>
                <a:defRPr/>
              </a:pPr>
              <a:t>9</a:t>
            </a:fld>
            <a:endParaRPr lang="de-DE" dirty="0"/>
          </a:p>
        </p:txBody>
      </p:sp>
      <p:grpSp>
        <p:nvGrpSpPr>
          <p:cNvPr id="22" name="Gruppieren 21">
            <a:extLst>
              <a:ext uri="{FF2B5EF4-FFF2-40B4-BE49-F238E27FC236}">
                <a16:creationId xmlns:a16="http://schemas.microsoft.com/office/drawing/2014/main" id="{A1801113-AF23-1049-9BEC-8790E8894150}"/>
              </a:ext>
            </a:extLst>
          </p:cNvPr>
          <p:cNvGrpSpPr/>
          <p:nvPr/>
        </p:nvGrpSpPr>
        <p:grpSpPr>
          <a:xfrm>
            <a:off x="759424" y="2694067"/>
            <a:ext cx="1410964" cy="1182132"/>
            <a:chOff x="888542" y="1628800"/>
            <a:chExt cx="1410964" cy="1182132"/>
          </a:xfrm>
        </p:grpSpPr>
        <p:pic>
          <p:nvPicPr>
            <p:cNvPr id="8" name="Grafik 7">
              <a:extLst>
                <a:ext uri="{FF2B5EF4-FFF2-40B4-BE49-F238E27FC236}">
                  <a16:creationId xmlns:a16="http://schemas.microsoft.com/office/drawing/2014/main" id="{9A8AF3A3-8683-9B4D-A1E1-21F15A59F9C6}"/>
                </a:ext>
              </a:extLst>
            </p:cNvPr>
            <p:cNvPicPr>
              <a:picLocks noChangeAspect="1"/>
            </p:cNvPicPr>
            <p:nvPr/>
          </p:nvPicPr>
          <p:blipFill>
            <a:blip r:embed="rId2"/>
            <a:stretch>
              <a:fillRect/>
            </a:stretch>
          </p:blipFill>
          <p:spPr>
            <a:xfrm>
              <a:off x="1187624" y="1628800"/>
              <a:ext cx="812800" cy="812800"/>
            </a:xfrm>
            <a:prstGeom prst="rect">
              <a:avLst/>
            </a:prstGeom>
          </p:spPr>
        </p:pic>
        <p:sp>
          <p:nvSpPr>
            <p:cNvPr id="9" name="Textfeld 8">
              <a:extLst>
                <a:ext uri="{FF2B5EF4-FFF2-40B4-BE49-F238E27FC236}">
                  <a16:creationId xmlns:a16="http://schemas.microsoft.com/office/drawing/2014/main" id="{85C0DC41-9DFE-584D-AB47-5E18CEFFB279}"/>
                </a:ext>
              </a:extLst>
            </p:cNvPr>
            <p:cNvSpPr txBox="1"/>
            <p:nvPr/>
          </p:nvSpPr>
          <p:spPr>
            <a:xfrm>
              <a:off x="888542" y="2441600"/>
              <a:ext cx="1410964" cy="369332"/>
            </a:xfrm>
            <a:prstGeom prst="rect">
              <a:avLst/>
            </a:prstGeom>
            <a:noFill/>
          </p:spPr>
          <p:txBody>
            <a:bodyPr wrap="none" rtlCol="0">
              <a:spAutoFit/>
            </a:bodyPr>
            <a:lstStyle/>
            <a:p>
              <a:r>
                <a:rPr lang="de-DE" dirty="0">
                  <a:latin typeface="Myriad Pro" pitchFamily="34" charset="0"/>
                </a:rPr>
                <a:t>Google </a:t>
              </a:r>
              <a:r>
                <a:rPr lang="de-DE" dirty="0" err="1">
                  <a:latin typeface="Myriad Pro" pitchFamily="34" charset="0"/>
                </a:rPr>
                <a:t>Docs</a:t>
              </a:r>
              <a:endParaRPr lang="de-DE" dirty="0">
                <a:latin typeface="Myriad Pro" pitchFamily="34" charset="0"/>
              </a:endParaRPr>
            </a:p>
          </p:txBody>
        </p:sp>
      </p:grpSp>
      <p:grpSp>
        <p:nvGrpSpPr>
          <p:cNvPr id="23" name="Gruppieren 22">
            <a:extLst>
              <a:ext uri="{FF2B5EF4-FFF2-40B4-BE49-F238E27FC236}">
                <a16:creationId xmlns:a16="http://schemas.microsoft.com/office/drawing/2014/main" id="{43927F91-DE3F-8A45-ADA9-F80DF5FF4EC6}"/>
              </a:ext>
            </a:extLst>
          </p:cNvPr>
          <p:cNvGrpSpPr/>
          <p:nvPr/>
        </p:nvGrpSpPr>
        <p:grpSpPr>
          <a:xfrm>
            <a:off x="3076786" y="4845397"/>
            <a:ext cx="1444626" cy="1182132"/>
            <a:chOff x="871711" y="3623935"/>
            <a:chExt cx="1444626" cy="1182132"/>
          </a:xfrm>
        </p:grpSpPr>
        <p:pic>
          <p:nvPicPr>
            <p:cNvPr id="10" name="Grafik 9">
              <a:extLst>
                <a:ext uri="{FF2B5EF4-FFF2-40B4-BE49-F238E27FC236}">
                  <a16:creationId xmlns:a16="http://schemas.microsoft.com/office/drawing/2014/main" id="{18BC59D4-7339-A74F-80F5-8EF6754287BF}"/>
                </a:ext>
              </a:extLst>
            </p:cNvPr>
            <p:cNvPicPr>
              <a:picLocks noChangeAspect="1"/>
            </p:cNvPicPr>
            <p:nvPr/>
          </p:nvPicPr>
          <p:blipFill>
            <a:blip r:embed="rId3"/>
            <a:stretch>
              <a:fillRect/>
            </a:stretch>
          </p:blipFill>
          <p:spPr>
            <a:xfrm>
              <a:off x="1187624" y="3623935"/>
              <a:ext cx="812800" cy="812800"/>
            </a:xfrm>
            <a:prstGeom prst="rect">
              <a:avLst/>
            </a:prstGeom>
          </p:spPr>
        </p:pic>
        <p:sp>
          <p:nvSpPr>
            <p:cNvPr id="11" name="Textfeld 10">
              <a:extLst>
                <a:ext uri="{FF2B5EF4-FFF2-40B4-BE49-F238E27FC236}">
                  <a16:creationId xmlns:a16="http://schemas.microsoft.com/office/drawing/2014/main" id="{0C7400F9-A1BD-664C-8957-0CA60DA2B0CE}"/>
                </a:ext>
              </a:extLst>
            </p:cNvPr>
            <p:cNvSpPr txBox="1"/>
            <p:nvPr/>
          </p:nvSpPr>
          <p:spPr>
            <a:xfrm>
              <a:off x="871711" y="4436735"/>
              <a:ext cx="1444626" cy="369332"/>
            </a:xfrm>
            <a:prstGeom prst="rect">
              <a:avLst/>
            </a:prstGeom>
            <a:noFill/>
          </p:spPr>
          <p:txBody>
            <a:bodyPr wrap="none" rtlCol="0">
              <a:spAutoFit/>
            </a:bodyPr>
            <a:lstStyle/>
            <a:p>
              <a:r>
                <a:rPr lang="de-DE" dirty="0">
                  <a:latin typeface="Myriad Pro" pitchFamily="34" charset="0"/>
                </a:rPr>
                <a:t>Google Drive</a:t>
              </a:r>
            </a:p>
          </p:txBody>
        </p:sp>
      </p:grpSp>
      <p:grpSp>
        <p:nvGrpSpPr>
          <p:cNvPr id="21" name="Gruppieren 20">
            <a:extLst>
              <a:ext uri="{FF2B5EF4-FFF2-40B4-BE49-F238E27FC236}">
                <a16:creationId xmlns:a16="http://schemas.microsoft.com/office/drawing/2014/main" id="{C71ED9E9-7211-6B43-B8C0-EE14ED8573AF}"/>
              </a:ext>
            </a:extLst>
          </p:cNvPr>
          <p:cNvGrpSpPr/>
          <p:nvPr/>
        </p:nvGrpSpPr>
        <p:grpSpPr>
          <a:xfrm>
            <a:off x="593513" y="4864891"/>
            <a:ext cx="1742785" cy="1162638"/>
            <a:chOff x="3159990" y="1648294"/>
            <a:chExt cx="1742785" cy="1162638"/>
          </a:xfrm>
        </p:grpSpPr>
        <p:pic>
          <p:nvPicPr>
            <p:cNvPr id="13" name="Grafik 12">
              <a:extLst>
                <a:ext uri="{FF2B5EF4-FFF2-40B4-BE49-F238E27FC236}">
                  <a16:creationId xmlns:a16="http://schemas.microsoft.com/office/drawing/2014/main" id="{B118B43E-E3C4-0C47-9A10-480B7123C2C5}"/>
                </a:ext>
              </a:extLst>
            </p:cNvPr>
            <p:cNvPicPr>
              <a:picLocks noChangeAspect="1"/>
            </p:cNvPicPr>
            <p:nvPr/>
          </p:nvPicPr>
          <p:blipFill rotWithShape="1">
            <a:blip r:embed="rId4"/>
            <a:srcRect l="35437" t="-1" r="33378" b="7064"/>
            <a:stretch/>
          </p:blipFill>
          <p:spPr>
            <a:xfrm>
              <a:off x="3707904" y="1648294"/>
              <a:ext cx="646959" cy="773811"/>
            </a:xfrm>
            <a:prstGeom prst="rect">
              <a:avLst/>
            </a:prstGeom>
          </p:spPr>
        </p:pic>
        <p:sp>
          <p:nvSpPr>
            <p:cNvPr id="14" name="Textfeld 13">
              <a:extLst>
                <a:ext uri="{FF2B5EF4-FFF2-40B4-BE49-F238E27FC236}">
                  <a16:creationId xmlns:a16="http://schemas.microsoft.com/office/drawing/2014/main" id="{02039BCF-BCF1-514F-9927-423C5F22FDA9}"/>
                </a:ext>
              </a:extLst>
            </p:cNvPr>
            <p:cNvSpPr txBox="1"/>
            <p:nvPr/>
          </p:nvSpPr>
          <p:spPr>
            <a:xfrm>
              <a:off x="3159990" y="2441600"/>
              <a:ext cx="1742785" cy="369332"/>
            </a:xfrm>
            <a:prstGeom prst="rect">
              <a:avLst/>
            </a:prstGeom>
            <a:noFill/>
          </p:spPr>
          <p:txBody>
            <a:bodyPr wrap="none" rtlCol="0">
              <a:spAutoFit/>
            </a:bodyPr>
            <a:lstStyle/>
            <a:p>
              <a:r>
                <a:rPr lang="de-DE" dirty="0">
                  <a:latin typeface="Myriad Pro" pitchFamily="34" charset="0"/>
                </a:rPr>
                <a:t>Google Account</a:t>
              </a:r>
            </a:p>
          </p:txBody>
        </p:sp>
      </p:grpSp>
      <p:grpSp>
        <p:nvGrpSpPr>
          <p:cNvPr id="20" name="Gruppieren 19">
            <a:extLst>
              <a:ext uri="{FF2B5EF4-FFF2-40B4-BE49-F238E27FC236}">
                <a16:creationId xmlns:a16="http://schemas.microsoft.com/office/drawing/2014/main" id="{6DC10B5C-3D5A-1C45-A1BD-6A529837085F}"/>
              </a:ext>
            </a:extLst>
          </p:cNvPr>
          <p:cNvGrpSpPr/>
          <p:nvPr/>
        </p:nvGrpSpPr>
        <p:grpSpPr>
          <a:xfrm>
            <a:off x="3853847" y="1192135"/>
            <a:ext cx="3356802" cy="1714943"/>
            <a:chOff x="3679573" y="4355529"/>
            <a:chExt cx="3356802" cy="1714943"/>
          </a:xfrm>
        </p:grpSpPr>
        <p:pic>
          <p:nvPicPr>
            <p:cNvPr id="16" name="Picture 2">
              <a:extLst>
                <a:ext uri="{FF2B5EF4-FFF2-40B4-BE49-F238E27FC236}">
                  <a16:creationId xmlns:a16="http://schemas.microsoft.com/office/drawing/2014/main" id="{6B2A57F9-A72A-9847-83AA-3806F936BA3E}"/>
                </a:ext>
              </a:extLst>
            </p:cNvPr>
            <p:cNvPicPr>
              <a:picLocks noChangeAspect="1" noChangeArrowheads="1"/>
            </p:cNvPicPr>
            <p:nvPr/>
          </p:nvPicPr>
          <p:blipFill>
            <a:blip r:embed="rId5" cstate="print"/>
            <a:srcRect/>
            <a:stretch>
              <a:fillRect/>
            </a:stretch>
          </p:blipFill>
          <p:spPr bwMode="auto">
            <a:xfrm>
              <a:off x="3679573" y="4355529"/>
              <a:ext cx="3356802" cy="1714943"/>
            </a:xfrm>
            <a:prstGeom prst="rect">
              <a:avLst/>
            </a:prstGeom>
            <a:noFill/>
            <a:ln w="9525">
              <a:noFill/>
              <a:miter lim="800000"/>
              <a:headEnd/>
              <a:tailEnd/>
            </a:ln>
            <a:effectLst/>
          </p:spPr>
        </p:pic>
        <p:pic>
          <p:nvPicPr>
            <p:cNvPr id="17" name="Grafik 16">
              <a:extLst>
                <a:ext uri="{FF2B5EF4-FFF2-40B4-BE49-F238E27FC236}">
                  <a16:creationId xmlns:a16="http://schemas.microsoft.com/office/drawing/2014/main" id="{07709D56-4E33-B948-9C4E-55EEE2E5BB60}"/>
                </a:ext>
              </a:extLst>
            </p:cNvPr>
            <p:cNvPicPr>
              <a:picLocks noChangeAspect="1"/>
            </p:cNvPicPr>
            <p:nvPr/>
          </p:nvPicPr>
          <p:blipFill>
            <a:blip r:embed="rId6"/>
            <a:stretch>
              <a:fillRect/>
            </a:stretch>
          </p:blipFill>
          <p:spPr>
            <a:xfrm>
              <a:off x="4908166" y="4469289"/>
              <a:ext cx="1270000" cy="1270000"/>
            </a:xfrm>
            <a:prstGeom prst="rect">
              <a:avLst/>
            </a:prstGeom>
          </p:spPr>
        </p:pic>
      </p:grpSp>
      <p:pic>
        <p:nvPicPr>
          <p:cNvPr id="18" name="Grafik 17" descr="Drucker.png">
            <a:extLst>
              <a:ext uri="{FF2B5EF4-FFF2-40B4-BE49-F238E27FC236}">
                <a16:creationId xmlns:a16="http://schemas.microsoft.com/office/drawing/2014/main" id="{C453C5F9-C077-3342-BD44-0A0C1D59C328}"/>
              </a:ext>
            </a:extLst>
          </p:cNvPr>
          <p:cNvPicPr>
            <a:picLocks noChangeAspect="1"/>
          </p:cNvPicPr>
          <p:nvPr/>
        </p:nvPicPr>
        <p:blipFill>
          <a:blip r:embed="rId7" cstate="screen"/>
          <a:stretch>
            <a:fillRect/>
          </a:stretch>
        </p:blipFill>
        <p:spPr>
          <a:xfrm>
            <a:off x="7758856" y="5040238"/>
            <a:ext cx="728556" cy="811944"/>
          </a:xfrm>
          <a:prstGeom prst="rect">
            <a:avLst/>
          </a:prstGeom>
        </p:spPr>
      </p:pic>
      <p:pic>
        <p:nvPicPr>
          <p:cNvPr id="19" name="Picture 6">
            <a:extLst>
              <a:ext uri="{FF2B5EF4-FFF2-40B4-BE49-F238E27FC236}">
                <a16:creationId xmlns:a16="http://schemas.microsoft.com/office/drawing/2014/main" id="{94DBE348-9EF0-5D46-8309-27EF1BCE7C92}"/>
              </a:ext>
            </a:extLst>
          </p:cNvPr>
          <p:cNvPicPr>
            <a:picLocks noChangeAspect="1" noChangeArrowheads="1"/>
          </p:cNvPicPr>
          <p:nvPr/>
        </p:nvPicPr>
        <p:blipFill>
          <a:blip r:embed="rId8" cstate="print"/>
          <a:srcRect/>
          <a:stretch>
            <a:fillRect/>
          </a:stretch>
        </p:blipFill>
        <p:spPr bwMode="auto">
          <a:xfrm>
            <a:off x="6732240" y="3584188"/>
            <a:ext cx="1026616" cy="672783"/>
          </a:xfrm>
          <a:prstGeom prst="rect">
            <a:avLst/>
          </a:prstGeom>
          <a:noFill/>
          <a:ln w="9525">
            <a:noFill/>
            <a:miter lim="800000"/>
            <a:headEnd/>
            <a:tailEnd/>
          </a:ln>
          <a:effectLst/>
        </p:spPr>
      </p:pic>
      <p:cxnSp>
        <p:nvCxnSpPr>
          <p:cNvPr id="31" name="Gerade Verbindung mit Pfeil 30">
            <a:extLst>
              <a:ext uri="{FF2B5EF4-FFF2-40B4-BE49-F238E27FC236}">
                <a16:creationId xmlns:a16="http://schemas.microsoft.com/office/drawing/2014/main" id="{7E70BA22-9E20-3346-B983-FFD2365521F9}"/>
              </a:ext>
            </a:extLst>
          </p:cNvPr>
          <p:cNvCxnSpPr>
            <a:cxnSpLocks/>
          </p:cNvCxnSpPr>
          <p:nvPr/>
        </p:nvCxnSpPr>
        <p:spPr>
          <a:xfrm flipH="1" flipV="1">
            <a:off x="1464905" y="3913267"/>
            <a:ext cx="10701" cy="907090"/>
          </a:xfrm>
          <a:prstGeom prst="straightConnector1">
            <a:avLst/>
          </a:prstGeom>
          <a:ln w="38100">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348DA073-A308-3D47-ADED-2D91F7671ADD}"/>
              </a:ext>
            </a:extLst>
          </p:cNvPr>
          <p:cNvCxnSpPr>
            <a:cxnSpLocks/>
          </p:cNvCxnSpPr>
          <p:nvPr/>
        </p:nvCxnSpPr>
        <p:spPr>
          <a:xfrm flipV="1">
            <a:off x="1887571" y="2116706"/>
            <a:ext cx="1929579" cy="650297"/>
          </a:xfrm>
          <a:prstGeom prst="straightConnector1">
            <a:avLst/>
          </a:prstGeom>
          <a:ln w="38100">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429DEFB0-EEDC-A44B-BECF-36FF2602DEED}"/>
              </a:ext>
            </a:extLst>
          </p:cNvPr>
          <p:cNvCxnSpPr/>
          <p:nvPr/>
        </p:nvCxnSpPr>
        <p:spPr>
          <a:xfrm flipH="1">
            <a:off x="1844283" y="2414221"/>
            <a:ext cx="1929579" cy="662925"/>
          </a:xfrm>
          <a:prstGeom prst="straightConnector1">
            <a:avLst/>
          </a:prstGeom>
          <a:ln w="38100">
            <a:headEnd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uppieren 41">
            <a:extLst>
              <a:ext uri="{FF2B5EF4-FFF2-40B4-BE49-F238E27FC236}">
                <a16:creationId xmlns:a16="http://schemas.microsoft.com/office/drawing/2014/main" id="{ED82EAE5-8B6B-CA4F-9C18-51EB3F40F500}"/>
              </a:ext>
            </a:extLst>
          </p:cNvPr>
          <p:cNvGrpSpPr/>
          <p:nvPr/>
        </p:nvGrpSpPr>
        <p:grpSpPr>
          <a:xfrm>
            <a:off x="2324570" y="2629916"/>
            <a:ext cx="431452" cy="421899"/>
            <a:chOff x="4631477" y="3546479"/>
            <a:chExt cx="1092835" cy="1024898"/>
          </a:xfrm>
        </p:grpSpPr>
        <p:pic>
          <p:nvPicPr>
            <p:cNvPr id="40" name="Grafik 39" descr="Drucker.png">
              <a:extLst>
                <a:ext uri="{FF2B5EF4-FFF2-40B4-BE49-F238E27FC236}">
                  <a16:creationId xmlns:a16="http://schemas.microsoft.com/office/drawing/2014/main" id="{C06BA203-A3B4-5246-9F0C-DFB56D10A5A4}"/>
                </a:ext>
              </a:extLst>
            </p:cNvPr>
            <p:cNvPicPr>
              <a:picLocks noChangeAspect="1"/>
            </p:cNvPicPr>
            <p:nvPr/>
          </p:nvPicPr>
          <p:blipFill>
            <a:blip r:embed="rId7" cstate="screen"/>
            <a:stretch>
              <a:fillRect/>
            </a:stretch>
          </p:blipFill>
          <p:spPr>
            <a:xfrm>
              <a:off x="4631477" y="3546479"/>
              <a:ext cx="728556" cy="811943"/>
            </a:xfrm>
            <a:prstGeom prst="rect">
              <a:avLst/>
            </a:prstGeom>
          </p:spPr>
        </p:pic>
        <p:pic>
          <p:nvPicPr>
            <p:cNvPr id="41" name="Grafik 40" descr="Drucker.png">
              <a:extLst>
                <a:ext uri="{FF2B5EF4-FFF2-40B4-BE49-F238E27FC236}">
                  <a16:creationId xmlns:a16="http://schemas.microsoft.com/office/drawing/2014/main" id="{E04B643B-68E8-4249-9F8F-D09DB7E5A995}"/>
                </a:ext>
              </a:extLst>
            </p:cNvPr>
            <p:cNvPicPr>
              <a:picLocks noChangeAspect="1"/>
            </p:cNvPicPr>
            <p:nvPr/>
          </p:nvPicPr>
          <p:blipFill>
            <a:blip r:embed="rId7" cstate="screen"/>
            <a:stretch>
              <a:fillRect/>
            </a:stretch>
          </p:blipFill>
          <p:spPr>
            <a:xfrm>
              <a:off x="4995756" y="3759433"/>
              <a:ext cx="728556" cy="811944"/>
            </a:xfrm>
            <a:prstGeom prst="rect">
              <a:avLst/>
            </a:prstGeom>
          </p:spPr>
        </p:pic>
      </p:grpSp>
      <p:cxnSp>
        <p:nvCxnSpPr>
          <p:cNvPr id="44" name="Gerade Verbindung mit Pfeil 43">
            <a:extLst>
              <a:ext uri="{FF2B5EF4-FFF2-40B4-BE49-F238E27FC236}">
                <a16:creationId xmlns:a16="http://schemas.microsoft.com/office/drawing/2014/main" id="{D71EEA15-C55F-5B45-BE70-B67597566762}"/>
              </a:ext>
            </a:extLst>
          </p:cNvPr>
          <p:cNvCxnSpPr/>
          <p:nvPr/>
        </p:nvCxnSpPr>
        <p:spPr>
          <a:xfrm flipH="1">
            <a:off x="1876707" y="2706456"/>
            <a:ext cx="1929579" cy="662925"/>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45" name="Grafik 44">
            <a:extLst>
              <a:ext uri="{FF2B5EF4-FFF2-40B4-BE49-F238E27FC236}">
                <a16:creationId xmlns:a16="http://schemas.microsoft.com/office/drawing/2014/main" id="{1A23A7AD-328B-DF4A-98E0-FB4EAC68191E}"/>
              </a:ext>
            </a:extLst>
          </p:cNvPr>
          <p:cNvPicPr>
            <a:picLocks noChangeAspect="1"/>
          </p:cNvPicPr>
          <p:nvPr/>
        </p:nvPicPr>
        <p:blipFill>
          <a:blip r:embed="rId9"/>
          <a:stretch>
            <a:fillRect/>
          </a:stretch>
        </p:blipFill>
        <p:spPr>
          <a:xfrm>
            <a:off x="2790634" y="3005574"/>
            <a:ext cx="399223" cy="410313"/>
          </a:xfrm>
          <a:prstGeom prst="rect">
            <a:avLst/>
          </a:prstGeom>
        </p:spPr>
      </p:pic>
      <p:cxnSp>
        <p:nvCxnSpPr>
          <p:cNvPr id="48" name="Gerade Verbindung mit Pfeil 47">
            <a:extLst>
              <a:ext uri="{FF2B5EF4-FFF2-40B4-BE49-F238E27FC236}">
                <a16:creationId xmlns:a16="http://schemas.microsoft.com/office/drawing/2014/main" id="{9DF7853C-051E-D54C-942E-5DEFF9422041}"/>
              </a:ext>
            </a:extLst>
          </p:cNvPr>
          <p:cNvCxnSpPr>
            <a:cxnSpLocks/>
            <a:endCxn id="10" idx="0"/>
          </p:cNvCxnSpPr>
          <p:nvPr/>
        </p:nvCxnSpPr>
        <p:spPr>
          <a:xfrm flipH="1">
            <a:off x="3799099" y="2963824"/>
            <a:ext cx="1168670" cy="1881573"/>
          </a:xfrm>
          <a:prstGeom prst="straightConnector1">
            <a:avLst/>
          </a:prstGeom>
          <a:ln w="38100">
            <a:headEnd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Grafik 50">
            <a:extLst>
              <a:ext uri="{FF2B5EF4-FFF2-40B4-BE49-F238E27FC236}">
                <a16:creationId xmlns:a16="http://schemas.microsoft.com/office/drawing/2014/main" id="{445627A3-0262-074E-964C-4DD5848FA2D6}"/>
              </a:ext>
            </a:extLst>
          </p:cNvPr>
          <p:cNvPicPr>
            <a:picLocks noChangeAspect="1"/>
          </p:cNvPicPr>
          <p:nvPr/>
        </p:nvPicPr>
        <p:blipFill>
          <a:blip r:embed="rId10"/>
          <a:stretch>
            <a:fillRect/>
          </a:stretch>
        </p:blipFill>
        <p:spPr>
          <a:xfrm>
            <a:off x="3820748" y="3577132"/>
            <a:ext cx="574577" cy="574577"/>
          </a:xfrm>
          <a:prstGeom prst="rect">
            <a:avLst/>
          </a:prstGeom>
        </p:spPr>
      </p:pic>
      <p:cxnSp>
        <p:nvCxnSpPr>
          <p:cNvPr id="52" name="Gerade Verbindung mit Pfeil 51">
            <a:extLst>
              <a:ext uri="{FF2B5EF4-FFF2-40B4-BE49-F238E27FC236}">
                <a16:creationId xmlns:a16="http://schemas.microsoft.com/office/drawing/2014/main" id="{683DEBC1-ADBA-304B-A120-482CC991323C}"/>
              </a:ext>
            </a:extLst>
          </p:cNvPr>
          <p:cNvCxnSpPr>
            <a:cxnSpLocks/>
          </p:cNvCxnSpPr>
          <p:nvPr/>
        </p:nvCxnSpPr>
        <p:spPr>
          <a:xfrm flipH="1">
            <a:off x="4043575" y="2963167"/>
            <a:ext cx="1157709" cy="1876368"/>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53" name="Grafik 52">
            <a:extLst>
              <a:ext uri="{FF2B5EF4-FFF2-40B4-BE49-F238E27FC236}">
                <a16:creationId xmlns:a16="http://schemas.microsoft.com/office/drawing/2014/main" id="{C15986E8-1808-1A45-B50A-E37B19D5FD03}"/>
              </a:ext>
            </a:extLst>
          </p:cNvPr>
          <p:cNvPicPr>
            <a:picLocks noChangeAspect="1"/>
          </p:cNvPicPr>
          <p:nvPr/>
        </p:nvPicPr>
        <p:blipFill>
          <a:blip r:embed="rId11"/>
          <a:stretch>
            <a:fillRect/>
          </a:stretch>
        </p:blipFill>
        <p:spPr>
          <a:xfrm>
            <a:off x="4794884" y="3609434"/>
            <a:ext cx="406400" cy="495300"/>
          </a:xfrm>
          <a:prstGeom prst="rect">
            <a:avLst/>
          </a:prstGeom>
        </p:spPr>
      </p:pic>
      <p:pic>
        <p:nvPicPr>
          <p:cNvPr id="54" name="Grafik 53">
            <a:extLst>
              <a:ext uri="{FF2B5EF4-FFF2-40B4-BE49-F238E27FC236}">
                <a16:creationId xmlns:a16="http://schemas.microsoft.com/office/drawing/2014/main" id="{73C802A6-E5D1-4446-AC24-1F325953945E}"/>
              </a:ext>
            </a:extLst>
          </p:cNvPr>
          <p:cNvPicPr>
            <a:picLocks noChangeAspect="1"/>
          </p:cNvPicPr>
          <p:nvPr/>
        </p:nvPicPr>
        <p:blipFill>
          <a:blip r:embed="rId10"/>
          <a:stretch>
            <a:fillRect/>
          </a:stretch>
        </p:blipFill>
        <p:spPr>
          <a:xfrm>
            <a:off x="919610" y="4139463"/>
            <a:ext cx="574577" cy="574577"/>
          </a:xfrm>
          <a:prstGeom prst="rect">
            <a:avLst/>
          </a:prstGeom>
        </p:spPr>
      </p:pic>
      <p:pic>
        <p:nvPicPr>
          <p:cNvPr id="55" name="Grafik 54">
            <a:extLst>
              <a:ext uri="{FF2B5EF4-FFF2-40B4-BE49-F238E27FC236}">
                <a16:creationId xmlns:a16="http://schemas.microsoft.com/office/drawing/2014/main" id="{08977BDB-B486-534A-A1BC-BDEDFDA863BC}"/>
              </a:ext>
            </a:extLst>
          </p:cNvPr>
          <p:cNvPicPr>
            <a:picLocks noChangeAspect="1"/>
          </p:cNvPicPr>
          <p:nvPr/>
        </p:nvPicPr>
        <p:blipFill>
          <a:blip r:embed="rId10"/>
          <a:stretch>
            <a:fillRect/>
          </a:stretch>
        </p:blipFill>
        <p:spPr>
          <a:xfrm>
            <a:off x="2702958" y="1860635"/>
            <a:ext cx="574577" cy="574577"/>
          </a:xfrm>
          <a:prstGeom prst="rect">
            <a:avLst/>
          </a:prstGeom>
        </p:spPr>
      </p:pic>
      <p:pic>
        <p:nvPicPr>
          <p:cNvPr id="62" name="Grafik 61">
            <a:extLst>
              <a:ext uri="{FF2B5EF4-FFF2-40B4-BE49-F238E27FC236}">
                <a16:creationId xmlns:a16="http://schemas.microsoft.com/office/drawing/2014/main" id="{A55E313B-38B3-A144-A05C-031F1135F970}"/>
              </a:ext>
            </a:extLst>
          </p:cNvPr>
          <p:cNvPicPr>
            <a:picLocks noChangeAspect="1"/>
          </p:cNvPicPr>
          <p:nvPr/>
        </p:nvPicPr>
        <p:blipFill>
          <a:blip r:embed="rId11"/>
          <a:stretch>
            <a:fillRect/>
          </a:stretch>
        </p:blipFill>
        <p:spPr>
          <a:xfrm>
            <a:off x="7877344" y="4135788"/>
            <a:ext cx="406400" cy="495300"/>
          </a:xfrm>
          <a:prstGeom prst="rect">
            <a:avLst/>
          </a:prstGeom>
        </p:spPr>
      </p:pic>
      <p:cxnSp>
        <p:nvCxnSpPr>
          <p:cNvPr id="64" name="Gerade Verbindung mit Pfeil 63">
            <a:extLst>
              <a:ext uri="{FF2B5EF4-FFF2-40B4-BE49-F238E27FC236}">
                <a16:creationId xmlns:a16="http://schemas.microsoft.com/office/drawing/2014/main" id="{7BAE59D8-CC31-C04F-9D3D-411241B3FB00}"/>
              </a:ext>
            </a:extLst>
          </p:cNvPr>
          <p:cNvCxnSpPr/>
          <p:nvPr/>
        </p:nvCxnSpPr>
        <p:spPr>
          <a:xfrm>
            <a:off x="1979712" y="5251796"/>
            <a:ext cx="1297823"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Grafik 64">
            <a:extLst>
              <a:ext uri="{FF2B5EF4-FFF2-40B4-BE49-F238E27FC236}">
                <a16:creationId xmlns:a16="http://schemas.microsoft.com/office/drawing/2014/main" id="{3E024192-5279-2A4F-85EC-15DC8CBF6294}"/>
              </a:ext>
            </a:extLst>
          </p:cNvPr>
          <p:cNvPicPr>
            <a:picLocks noChangeAspect="1"/>
          </p:cNvPicPr>
          <p:nvPr/>
        </p:nvPicPr>
        <p:blipFill>
          <a:blip r:embed="rId10"/>
          <a:stretch>
            <a:fillRect/>
          </a:stretch>
        </p:blipFill>
        <p:spPr>
          <a:xfrm>
            <a:off x="2368645" y="4653879"/>
            <a:ext cx="574577" cy="574577"/>
          </a:xfrm>
          <a:prstGeom prst="rect">
            <a:avLst/>
          </a:prstGeom>
        </p:spPr>
      </p:pic>
      <p:pic>
        <p:nvPicPr>
          <p:cNvPr id="66" name="Grafik 65">
            <a:extLst>
              <a:ext uri="{FF2B5EF4-FFF2-40B4-BE49-F238E27FC236}">
                <a16:creationId xmlns:a16="http://schemas.microsoft.com/office/drawing/2014/main" id="{12F074BE-73AB-5B4C-823A-D2950108BC4D}"/>
              </a:ext>
            </a:extLst>
          </p:cNvPr>
          <p:cNvPicPr>
            <a:picLocks noChangeAspect="1"/>
          </p:cNvPicPr>
          <p:nvPr/>
        </p:nvPicPr>
        <p:blipFill>
          <a:blip r:embed="rId9"/>
          <a:stretch>
            <a:fillRect/>
          </a:stretch>
        </p:blipFill>
        <p:spPr>
          <a:xfrm>
            <a:off x="2404095" y="5298302"/>
            <a:ext cx="399223" cy="410313"/>
          </a:xfrm>
          <a:prstGeom prst="rect">
            <a:avLst/>
          </a:prstGeom>
        </p:spPr>
      </p:pic>
      <p:sp>
        <p:nvSpPr>
          <p:cNvPr id="67" name="Textfeld 66">
            <a:extLst>
              <a:ext uri="{FF2B5EF4-FFF2-40B4-BE49-F238E27FC236}">
                <a16:creationId xmlns:a16="http://schemas.microsoft.com/office/drawing/2014/main" id="{C6F2B3E9-F633-7643-A8CC-A146AA3D4E27}"/>
              </a:ext>
            </a:extLst>
          </p:cNvPr>
          <p:cNvSpPr txBox="1"/>
          <p:nvPr/>
        </p:nvSpPr>
        <p:spPr>
          <a:xfrm>
            <a:off x="5112146" y="2427505"/>
            <a:ext cx="1210588" cy="369332"/>
          </a:xfrm>
          <a:prstGeom prst="rect">
            <a:avLst/>
          </a:prstGeom>
          <a:noFill/>
        </p:spPr>
        <p:txBody>
          <a:bodyPr wrap="none" rtlCol="0">
            <a:spAutoFit/>
          </a:bodyPr>
          <a:lstStyle/>
          <a:p>
            <a:r>
              <a:rPr lang="de-DE" dirty="0">
                <a:latin typeface="Myriad Pro" pitchFamily="34" charset="0"/>
              </a:rPr>
              <a:t>PLOSSYS 5</a:t>
            </a:r>
          </a:p>
        </p:txBody>
      </p:sp>
      <p:pic>
        <p:nvPicPr>
          <p:cNvPr id="68" name="Grafik 67">
            <a:extLst>
              <a:ext uri="{FF2B5EF4-FFF2-40B4-BE49-F238E27FC236}">
                <a16:creationId xmlns:a16="http://schemas.microsoft.com/office/drawing/2014/main" id="{29699F28-3331-8040-9268-1A6821DBF08D}"/>
              </a:ext>
            </a:extLst>
          </p:cNvPr>
          <p:cNvPicPr>
            <a:picLocks noChangeAspect="1"/>
          </p:cNvPicPr>
          <p:nvPr/>
        </p:nvPicPr>
        <p:blipFill>
          <a:blip r:embed="rId12"/>
          <a:stretch>
            <a:fillRect/>
          </a:stretch>
        </p:blipFill>
        <p:spPr>
          <a:xfrm>
            <a:off x="427205" y="2368674"/>
            <a:ext cx="814696" cy="594049"/>
          </a:xfrm>
          <a:prstGeom prst="rect">
            <a:avLst/>
          </a:prstGeom>
        </p:spPr>
      </p:pic>
    </p:spTree>
    <p:extLst>
      <p:ext uri="{BB962C8B-B14F-4D97-AF65-F5344CB8AC3E}">
        <p14:creationId xmlns:p14="http://schemas.microsoft.com/office/powerpoint/2010/main" val="26390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AL_4zu3">
  <a:themeElements>
    <a:clrScheme name="SEAL Systems">
      <a:dk1>
        <a:srgbClr val="000000"/>
      </a:dk1>
      <a:lt1>
        <a:sysClr val="window" lastClr="FFFFFF"/>
      </a:lt1>
      <a:dk2>
        <a:srgbClr val="1F497D"/>
      </a:dk2>
      <a:lt2>
        <a:srgbClr val="EEECE1"/>
      </a:lt2>
      <a:accent1>
        <a:srgbClr val="009EE2"/>
      </a:accent1>
      <a:accent2>
        <a:srgbClr val="C9E8FB"/>
      </a:accent2>
      <a:accent3>
        <a:srgbClr val="005F9F"/>
      </a:accent3>
      <a:accent4>
        <a:srgbClr val="003E75"/>
      </a:accent4>
      <a:accent5>
        <a:srgbClr val="4A4A49"/>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yriad Pro" pitchFamily="34" charset="0"/>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SEAL_4zu3</Template>
  <TotalTime>0</TotalTime>
  <Words>650</Words>
  <Application>Microsoft Macintosh PowerPoint</Application>
  <PresentationFormat>Bildschirmpräsentation (4:3)</PresentationFormat>
  <Paragraphs>140</Paragraphs>
  <Slides>16</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16</vt:i4>
      </vt:variant>
    </vt:vector>
  </HeadingPairs>
  <TitlesOfParts>
    <vt:vector size="20" baseType="lpstr">
      <vt:lpstr>Myriad Pro</vt:lpstr>
      <vt:lpstr>Calibri</vt:lpstr>
      <vt:lpstr>Arial</vt:lpstr>
      <vt:lpstr>SEAL_4zu3</vt:lpstr>
      <vt:lpstr>Mobile Printing aus der Cloud</vt:lpstr>
      <vt:lpstr>Übersicht</vt:lpstr>
      <vt:lpstr>PLOSSYS DocPrint</vt:lpstr>
      <vt:lpstr>PLOSSYS DocPrint - PLOSSYS 4 &amp; PLOSSYS 5</vt:lpstr>
      <vt:lpstr>PLOSSYS DocPrint - PLOSSYS 4 &amp; PLOSSYS 5</vt:lpstr>
      <vt:lpstr>Demo</vt:lpstr>
      <vt:lpstr>Drucken aus der G Suite von Google</vt:lpstr>
      <vt:lpstr>G Suite und PLOSSYS 5</vt:lpstr>
      <vt:lpstr>G Suite und PLOSSYS 5</vt:lpstr>
      <vt:lpstr>Demo</vt:lpstr>
      <vt:lpstr>PLOSSYS 5 in der Cloud</vt:lpstr>
      <vt:lpstr>Docker vs. VM</vt:lpstr>
      <vt:lpstr>PLOSSYS 5: Cloud Native</vt:lpstr>
      <vt:lpstr>Openshift</vt:lpstr>
      <vt:lpstr>Demo</vt:lpstr>
      <vt:lpstr>Hans Gottschall hans.gottschall@sealsystems.de</vt:lpstr>
    </vt:vector>
  </TitlesOfParts>
  <Company>SEAL Systems</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neuen SEAL Systems Powerpoint-Vorlagen</dc:title>
  <dc:creator>Michael Scherer</dc:creator>
  <cp:lastModifiedBy>Michael Scherer</cp:lastModifiedBy>
  <cp:revision>31</cp:revision>
  <cp:lastPrinted>2016-01-28T09:42:33Z</cp:lastPrinted>
  <dcterms:created xsi:type="dcterms:W3CDTF">2018-05-08T08:31:59Z</dcterms:created>
  <dcterms:modified xsi:type="dcterms:W3CDTF">2018-05-13T17:29:04Z</dcterms:modified>
</cp:coreProperties>
</file>