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5"/>
  </p:notesMasterIdLst>
  <p:sldIdLst>
    <p:sldId id="256" r:id="rId2"/>
    <p:sldId id="260" r:id="rId3"/>
    <p:sldId id="293" r:id="rId4"/>
    <p:sldId id="294" r:id="rId5"/>
    <p:sldId id="295" r:id="rId6"/>
    <p:sldId id="296" r:id="rId7"/>
    <p:sldId id="297" r:id="rId8"/>
    <p:sldId id="298" r:id="rId9"/>
    <p:sldId id="299" r:id="rId10"/>
    <p:sldId id="300" r:id="rId11"/>
    <p:sldId id="301" r:id="rId12"/>
    <p:sldId id="302" r:id="rId13"/>
    <p:sldId id="303" r:id="rId14"/>
    <p:sldId id="304" r:id="rId15"/>
    <p:sldId id="306" r:id="rId16"/>
    <p:sldId id="307" r:id="rId17"/>
    <p:sldId id="305" r:id="rId18"/>
    <p:sldId id="317" r:id="rId19"/>
    <p:sldId id="259" r:id="rId20"/>
    <p:sldId id="284" r:id="rId21"/>
    <p:sldId id="285" r:id="rId22"/>
    <p:sldId id="322" r:id="rId23"/>
    <p:sldId id="323" r:id="rId24"/>
    <p:sldId id="324" r:id="rId25"/>
    <p:sldId id="325" r:id="rId26"/>
    <p:sldId id="326" r:id="rId27"/>
    <p:sldId id="327" r:id="rId28"/>
    <p:sldId id="328" r:id="rId29"/>
    <p:sldId id="320" r:id="rId30"/>
    <p:sldId id="290" r:id="rId31"/>
    <p:sldId id="291" r:id="rId32"/>
    <p:sldId id="335" r:id="rId33"/>
    <p:sldId id="336" r:id="rId34"/>
    <p:sldId id="337" r:id="rId35"/>
    <p:sldId id="338" r:id="rId36"/>
    <p:sldId id="313" r:id="rId37"/>
    <p:sldId id="314" r:id="rId38"/>
    <p:sldId id="315" r:id="rId39"/>
    <p:sldId id="321" r:id="rId40"/>
    <p:sldId id="292" r:id="rId41"/>
    <p:sldId id="289" r:id="rId42"/>
    <p:sldId id="262" r:id="rId43"/>
    <p:sldId id="267" r:id="rId44"/>
  </p:sldIdLst>
  <p:sldSz cx="9144000" cy="5143500" type="screen16x9"/>
  <p:notesSz cx="6797675" cy="9926638"/>
  <p:embeddedFontLst>
    <p:embeddedFont>
      <p:font typeface="Calibri" panose="020F0502020204030204" pitchFamily="34" charset="0"/>
      <p:regular r:id="rId46"/>
      <p:bold r:id="rId47"/>
      <p:italic r:id="rId48"/>
      <p:boldItalic r:id="rId49"/>
    </p:embeddedFont>
  </p:embeddedFontLst>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185">
          <p15:clr>
            <a:srgbClr val="A4A3A4"/>
          </p15:clr>
        </p15:guide>
        <p15:guide id="2" pos="56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A49"/>
    <a:srgbClr val="005F9F"/>
    <a:srgbClr val="7FAED1"/>
    <a:srgbClr val="005691"/>
    <a:srgbClr val="009EE2"/>
    <a:srgbClr val="FFFFFF"/>
    <a:srgbClr val="003E75"/>
    <a:srgbClr val="005FE2"/>
    <a:srgbClr val="C9E8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15" autoAdjust="0"/>
    <p:restoredTop sz="49171" autoAdjust="0"/>
  </p:normalViewPr>
  <p:slideViewPr>
    <p:cSldViewPr>
      <p:cViewPr varScale="1">
        <p:scale>
          <a:sx n="78" d="100"/>
          <a:sy n="78" d="100"/>
        </p:scale>
        <p:origin x="2728" y="168"/>
      </p:cViewPr>
      <p:guideLst>
        <p:guide orient="horz" pos="3185"/>
        <p:guide pos="569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4E20788-873A-441F-9466-EE3E03F9AA2E}" type="datetimeFigureOut">
              <a:rPr lang="de-DE"/>
              <a:pPr>
                <a:defRPr/>
              </a:pPr>
              <a:t>14.05.18</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93F2B8B-7FCF-4ED8-A59B-CA4C88AE136E}"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Wie bekommen wir…</a:t>
            </a:r>
          </a:p>
          <a:p>
            <a:pPr marL="171450" indent="-171450">
              <a:buFontTx/>
              <a:buChar char="-"/>
            </a:pPr>
            <a:r>
              <a:rPr lang="de-DE" dirty="0"/>
              <a:t>Antworten auf 10 Fragen</a:t>
            </a:r>
          </a:p>
          <a:p>
            <a:pPr marL="171450" indent="-171450">
              <a:buFontTx/>
              <a:buChar char="-"/>
            </a:pPr>
            <a:r>
              <a:rPr lang="de-DE" dirty="0"/>
              <a:t>In 5 Minuten</a:t>
            </a:r>
          </a:p>
          <a:p>
            <a:pPr marL="171450" indent="-171450">
              <a:buFontTx/>
              <a:buChar char="-"/>
            </a:pPr>
            <a:r>
              <a:rPr lang="de-DE" dirty="0"/>
              <a:t>Von 40 Teilnehmern</a:t>
            </a:r>
          </a:p>
          <a:p>
            <a:pPr marL="171450" indent="-171450">
              <a:buFontTx/>
              <a:buChar char="-"/>
            </a:pPr>
            <a:r>
              <a:rPr lang="de-DE" dirty="0"/>
              <a:t>Ohne technischen Aufwand</a:t>
            </a:r>
          </a:p>
          <a:p>
            <a:pPr marL="171450" indent="-171450">
              <a:buFontTx/>
              <a:buChar char="-"/>
            </a:pPr>
            <a:r>
              <a:rPr lang="de-DE" dirty="0"/>
              <a:t>Anonym</a:t>
            </a:r>
          </a:p>
        </p:txBody>
      </p:sp>
      <p:sp>
        <p:nvSpPr>
          <p:cNvPr id="4" name="Foliennummernplatzhalter 3"/>
          <p:cNvSpPr>
            <a:spLocks noGrp="1"/>
          </p:cNvSpPr>
          <p:nvPr>
            <p:ph type="sldNum" sz="quarter" idx="10"/>
          </p:nvPr>
        </p:nvSpPr>
        <p:spPr/>
        <p:txBody>
          <a:bodyPr/>
          <a:lstStyle/>
          <a:p>
            <a:pPr>
              <a:defRPr/>
            </a:pPr>
            <a:fld id="{593F2B8B-7FCF-4ED8-A59B-CA4C88AE136E}" type="slidenum">
              <a:rPr lang="de-DE" smtClean="0"/>
              <a:pPr>
                <a:defRPr/>
              </a:pPr>
              <a:t>3</a:t>
            </a:fld>
            <a:endParaRPr lang="de-DE"/>
          </a:p>
        </p:txBody>
      </p:sp>
    </p:spTree>
    <p:extLst>
      <p:ext uri="{BB962C8B-B14F-4D97-AF65-F5344CB8AC3E}">
        <p14:creationId xmlns:p14="http://schemas.microsoft.com/office/powerpoint/2010/main" val="2679381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593F2B8B-7FCF-4ED8-A59B-CA4C88AE136E}" type="slidenum">
              <a:rPr lang="de-DE" smtClean="0"/>
              <a:pPr>
                <a:defRPr/>
              </a:pPr>
              <a:t>18</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Betrieb geht, Daten rein, Daten raus, hübsche Oberfläche, geht alles.</a:t>
            </a:r>
          </a:p>
          <a:p>
            <a:r>
              <a:rPr lang="de-DE" dirty="0"/>
              <a:t>Mit</a:t>
            </a:r>
            <a:r>
              <a:rPr lang="de-DE" baseline="0" dirty="0"/>
              <a:t> Identity Management (später mehr) bekommt man das auch abgesichert.</a:t>
            </a:r>
          </a:p>
          <a:p>
            <a:r>
              <a:rPr lang="de-DE" dirty="0"/>
              <a:t>Aber: nicht eine Cloud, sondern viele.</a:t>
            </a:r>
            <a:r>
              <a:rPr lang="de-DE" baseline="0" dirty="0"/>
              <a:t> Was heute integriert unter dem Schutz der Firewall läuft, verteilt sich morgen auf X öffentliche Server. Alle müssen drucken können. Will man dort alle Drucker einrichten?</a:t>
            </a:r>
            <a:endParaRPr lang="de-DE" dirty="0"/>
          </a:p>
        </p:txBody>
      </p:sp>
      <p:sp>
        <p:nvSpPr>
          <p:cNvPr id="4" name="Foliennummernplatzhalter 3"/>
          <p:cNvSpPr>
            <a:spLocks noGrp="1"/>
          </p:cNvSpPr>
          <p:nvPr>
            <p:ph type="sldNum" sz="quarter" idx="10"/>
          </p:nvPr>
        </p:nvSpPr>
        <p:spPr/>
        <p:txBody>
          <a:bodyPr/>
          <a:lstStyle/>
          <a:p>
            <a:pPr>
              <a:defRPr/>
            </a:pPr>
            <a:fld id="{593F2B8B-7FCF-4ED8-A59B-CA4C88AE136E}" type="slidenum">
              <a:rPr lang="de-DE" smtClean="0"/>
              <a:pPr>
                <a:defRPr/>
              </a:pPr>
              <a:t>20</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MIS: Sehen wir uns jetzt ein PLOSSYS 5 System genauer an.</a:t>
            </a:r>
          </a:p>
        </p:txBody>
      </p:sp>
      <p:sp>
        <p:nvSpPr>
          <p:cNvPr id="4" name="Foliennummernplatzhalter 3"/>
          <p:cNvSpPr>
            <a:spLocks noGrp="1"/>
          </p:cNvSpPr>
          <p:nvPr>
            <p:ph type="sldNum" sz="quarter" idx="10"/>
          </p:nvPr>
        </p:nvSpPr>
        <p:spPr/>
        <p:txBody>
          <a:bodyPr/>
          <a:lstStyle/>
          <a:p>
            <a:pPr>
              <a:defRPr/>
            </a:pPr>
            <a:fld id="{593F2B8B-7FCF-4ED8-A59B-CA4C88AE136E}" type="slidenum">
              <a:rPr lang="de-DE" smtClean="0"/>
              <a:pPr>
                <a:defRPr/>
              </a:pPr>
              <a:t>22</a:t>
            </a:fld>
            <a:endParaRPr lang="de-DE"/>
          </a:p>
        </p:txBody>
      </p:sp>
    </p:spTree>
    <p:extLst>
      <p:ext uri="{BB962C8B-B14F-4D97-AF65-F5344CB8AC3E}">
        <p14:creationId xmlns:p14="http://schemas.microsoft.com/office/powerpoint/2010/main" val="1122174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7500" lnSpcReduction="20000"/>
          </a:bodyPr>
          <a:lstStyle/>
          <a:p>
            <a:r>
              <a:rPr lang="de-DE" dirty="0"/>
              <a:t>MIS:</a:t>
            </a:r>
          </a:p>
          <a:p>
            <a:endParaRPr lang="de-DE" dirty="0"/>
          </a:p>
          <a:p>
            <a:r>
              <a:rPr lang="de-DE" dirty="0"/>
              <a:t>1. PLOSSYS 5 ist eine Cloud Native Anwendung. Es ist also für den Betrieb in der Cloud entwickelt worden. Im Gegensatz zur klassischen On </a:t>
            </a:r>
            <a:r>
              <a:rPr lang="de-DE" dirty="0" err="1"/>
              <a:t>Premises</a:t>
            </a:r>
            <a:r>
              <a:rPr lang="de-DE" dirty="0"/>
              <a:t> Installation werden in der Cloud Docker Container als grundlegende Bausteine verwendet. Eine VM enthält immer ein komplettes Betriebssystem. Ein Container ist wesentlich leichtgewichtiger, da er nur eine einzelne Anwendung isoliert.</a:t>
            </a:r>
          </a:p>
          <a:p>
            <a:endParaRPr lang="de-DE" dirty="0"/>
          </a:p>
          <a:p>
            <a:r>
              <a:rPr lang="de-DE" dirty="0"/>
              <a:t>2. PLOSSYS 5 basiert auf </a:t>
            </a:r>
            <a:r>
              <a:rPr lang="de-DE" dirty="0" err="1"/>
              <a:t>Microservices</a:t>
            </a:r>
            <a:r>
              <a:rPr lang="de-DE" dirty="0"/>
              <a:t>. Jede Aufgabe wird von einem eigenen Prozess – dem Service – übernommen. So wartet ein Service auf Daten, die von Clients in das System geschickt werden. Ein anderer Service führt eine Konvertierung durch. Ein dritter Service schickt die Daten an das Ausgabegerät weiter. Alle Services arbeiten dabei als eigenständige Anwendungen vollkommen unabhängig voneinander.</a:t>
            </a:r>
          </a:p>
          <a:p>
            <a:endParaRPr lang="de-DE" dirty="0"/>
          </a:p>
          <a:p>
            <a:r>
              <a:rPr lang="de-DE" dirty="0"/>
              <a:t>3. Diese Services verpacken wir nun in Docker Container. Die Container werden von einer Anwendungsplattform verwaltet. Diese Plattform läuft z.B. in einem Cluster von VMs und verteilt die vorhandenen Ressourcen automatisch auf die laufenden Container. </a:t>
            </a:r>
            <a:r>
              <a:rPr lang="de-DE" dirty="0" err="1"/>
              <a:t>Openshift</a:t>
            </a:r>
            <a:r>
              <a:rPr lang="de-DE" dirty="0"/>
              <a:t>, </a:t>
            </a:r>
            <a:r>
              <a:rPr lang="de-DE" dirty="0" err="1"/>
              <a:t>Kubernetes</a:t>
            </a:r>
            <a:r>
              <a:rPr lang="de-DE" dirty="0"/>
              <a:t>, und die Enterprise Edition von Docker sind Beispiele für solche Anwendungsplattformen.</a:t>
            </a:r>
          </a:p>
          <a:p>
            <a:endParaRPr lang="de-DE" dirty="0"/>
          </a:p>
          <a:p>
            <a:r>
              <a:rPr lang="de-DE" dirty="0"/>
              <a:t>4. Wir können automatisch alle Services von PLOSSYS 5 überwachen. Wenn ein Service nicht mehr reagiert, wird der Container einfach zerstört und ein neuer Container gestartet.</a:t>
            </a:r>
          </a:p>
          <a:p>
            <a:endParaRPr lang="de-DE" dirty="0"/>
          </a:p>
          <a:p>
            <a:r>
              <a:rPr lang="de-DE" dirty="0"/>
              <a:t>5. Auch auf Lastspitzen kann automatisch mit Skalierung reagiert werden. Wenn zum Beispiel viele Dokumente konvertiert werden müssen, kann das System neue Container mit einem Konvertierungsservice starten und so die Last schnell abarbeiten.</a:t>
            </a:r>
          </a:p>
          <a:p>
            <a:endParaRPr lang="de-DE" dirty="0"/>
          </a:p>
          <a:p>
            <a:r>
              <a:rPr lang="de-DE" dirty="0"/>
              <a:t>6. Sobald die zusätzlichen Container nicht mehr benötigt werden, entfernt das System sie wieder, um Ressourcen zu sparen.</a:t>
            </a:r>
          </a:p>
          <a:p>
            <a:endParaRPr lang="de-DE" dirty="0"/>
          </a:p>
          <a:p>
            <a:r>
              <a:rPr lang="de-DE" dirty="0"/>
              <a:t>7. Auch ein Update des System im laufenden Betrieb ist möglich. Dabei wird ein Container nach dem anderen durch eine neue Version ersetzt. Das System sorgt dafür, dass während des Updates immer genügend Services zur Verfügung stehen, um die Druckaufträge abarbeiten zu können.</a:t>
            </a:r>
          </a:p>
        </p:txBody>
      </p:sp>
      <p:sp>
        <p:nvSpPr>
          <p:cNvPr id="4" name="Foliennummernplatzhalter 3"/>
          <p:cNvSpPr>
            <a:spLocks noGrp="1"/>
          </p:cNvSpPr>
          <p:nvPr>
            <p:ph type="sldNum" sz="quarter" idx="10"/>
          </p:nvPr>
        </p:nvSpPr>
        <p:spPr/>
        <p:txBody>
          <a:bodyPr/>
          <a:lstStyle/>
          <a:p>
            <a:pPr>
              <a:defRPr/>
            </a:pPr>
            <a:fld id="{593F2B8B-7FCF-4ED8-A59B-CA4C88AE136E}" type="slidenum">
              <a:rPr lang="de-DE" smtClean="0"/>
              <a:pPr>
                <a:defRPr/>
              </a:pPr>
              <a:t>23</a:t>
            </a:fld>
            <a:endParaRPr lang="de-DE"/>
          </a:p>
        </p:txBody>
      </p:sp>
    </p:spTree>
    <p:extLst>
      <p:ext uri="{BB962C8B-B14F-4D97-AF65-F5344CB8AC3E}">
        <p14:creationId xmlns:p14="http://schemas.microsoft.com/office/powerpoint/2010/main" val="1004730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MIS:</a:t>
            </a:r>
          </a:p>
          <a:p>
            <a:endParaRPr lang="de-DE" dirty="0"/>
          </a:p>
          <a:p>
            <a:r>
              <a:rPr lang="de-DE" dirty="0"/>
              <a:t>Mehrere PLOSSYS 5 Systeme, die an unterschiedlichen Orten laufen, können miteinander verbunden werden. Diese Möglichkeit wurde von Beginn an in der Architektur von PLOSSYS 5 berücksichtigt.</a:t>
            </a:r>
          </a:p>
        </p:txBody>
      </p:sp>
      <p:sp>
        <p:nvSpPr>
          <p:cNvPr id="4" name="Foliennummernplatzhalter 3"/>
          <p:cNvSpPr>
            <a:spLocks noGrp="1"/>
          </p:cNvSpPr>
          <p:nvPr>
            <p:ph type="sldNum" sz="quarter" idx="10"/>
          </p:nvPr>
        </p:nvSpPr>
        <p:spPr/>
        <p:txBody>
          <a:bodyPr/>
          <a:lstStyle/>
          <a:p>
            <a:pPr>
              <a:defRPr/>
            </a:pPr>
            <a:fld id="{593F2B8B-7FCF-4ED8-A59B-CA4C88AE136E}" type="slidenum">
              <a:rPr lang="de-DE" smtClean="0"/>
              <a:pPr>
                <a:defRPr/>
              </a:pPr>
              <a:t>24</a:t>
            </a:fld>
            <a:endParaRPr lang="de-DE"/>
          </a:p>
        </p:txBody>
      </p:sp>
    </p:spTree>
    <p:extLst>
      <p:ext uri="{BB962C8B-B14F-4D97-AF65-F5344CB8AC3E}">
        <p14:creationId xmlns:p14="http://schemas.microsoft.com/office/powerpoint/2010/main" val="3718191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MIS:</a:t>
            </a:r>
          </a:p>
          <a:p>
            <a:endParaRPr lang="de-DE" dirty="0"/>
          </a:p>
          <a:p>
            <a:r>
              <a:rPr lang="de-DE" dirty="0"/>
              <a:t>So ist zum Beispiel eine einfache Konfiguration von PLOSSYS 5 wichtig. Für alle Datacenter ist eine gemeinsame Konfiguration möglich, die in eines der Systeme hochgeladen wird. PLOSSYS 5 sorgt dann selbst für die Verteilung.</a:t>
            </a:r>
          </a:p>
        </p:txBody>
      </p:sp>
      <p:sp>
        <p:nvSpPr>
          <p:cNvPr id="4" name="Foliennummernplatzhalter 3"/>
          <p:cNvSpPr>
            <a:spLocks noGrp="1"/>
          </p:cNvSpPr>
          <p:nvPr>
            <p:ph type="sldNum" sz="quarter" idx="10"/>
          </p:nvPr>
        </p:nvSpPr>
        <p:spPr/>
        <p:txBody>
          <a:bodyPr/>
          <a:lstStyle/>
          <a:p>
            <a:pPr>
              <a:defRPr/>
            </a:pPr>
            <a:fld id="{593F2B8B-7FCF-4ED8-A59B-CA4C88AE136E}" type="slidenum">
              <a:rPr lang="de-DE" smtClean="0"/>
              <a:pPr>
                <a:defRPr/>
              </a:pPr>
              <a:t>25</a:t>
            </a:fld>
            <a:endParaRPr lang="de-DE"/>
          </a:p>
        </p:txBody>
      </p:sp>
    </p:spTree>
    <p:extLst>
      <p:ext uri="{BB962C8B-B14F-4D97-AF65-F5344CB8AC3E}">
        <p14:creationId xmlns:p14="http://schemas.microsoft.com/office/powerpoint/2010/main" val="3221346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MIS:</a:t>
            </a:r>
          </a:p>
          <a:p>
            <a:endParaRPr lang="de-DE" dirty="0"/>
          </a:p>
          <a:p>
            <a:r>
              <a:rPr lang="de-DE" dirty="0"/>
              <a:t>Es ist natürlich vorteilhaft, wenn ein Druckauftrag nur in dem Datacenter verarbeitet wird, mit dem der Client eine Verbindung aufgebaut hat. PLOSSYS 5 verwendet deshalb standardmäßig nur lokale Services.</a:t>
            </a:r>
          </a:p>
        </p:txBody>
      </p:sp>
      <p:sp>
        <p:nvSpPr>
          <p:cNvPr id="4" name="Foliennummernplatzhalter 3"/>
          <p:cNvSpPr>
            <a:spLocks noGrp="1"/>
          </p:cNvSpPr>
          <p:nvPr>
            <p:ph type="sldNum" sz="quarter" idx="10"/>
          </p:nvPr>
        </p:nvSpPr>
        <p:spPr/>
        <p:txBody>
          <a:bodyPr/>
          <a:lstStyle/>
          <a:p>
            <a:pPr>
              <a:defRPr/>
            </a:pPr>
            <a:fld id="{593F2B8B-7FCF-4ED8-A59B-CA4C88AE136E}" type="slidenum">
              <a:rPr lang="de-DE" smtClean="0"/>
              <a:pPr>
                <a:defRPr/>
              </a:pPr>
              <a:t>26</a:t>
            </a:fld>
            <a:endParaRPr lang="de-DE"/>
          </a:p>
        </p:txBody>
      </p:sp>
    </p:spTree>
    <p:extLst>
      <p:ext uri="{BB962C8B-B14F-4D97-AF65-F5344CB8AC3E}">
        <p14:creationId xmlns:p14="http://schemas.microsoft.com/office/powerpoint/2010/main" val="3841205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MIS:</a:t>
            </a:r>
          </a:p>
          <a:p>
            <a:endParaRPr lang="de-DE" dirty="0"/>
          </a:p>
          <a:p>
            <a:r>
              <a:rPr lang="de-DE" dirty="0"/>
              <a:t>1. Betrachten wir aber einmal diesen Fall: Ein Client schickt Daten in das lokale Datacenter.</a:t>
            </a:r>
          </a:p>
          <a:p>
            <a:endParaRPr lang="de-D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2. Jetzt tritt dort ein Problem bei der Verarbeitung auf. Zum Beispiel, weil doch einmal ein Service nicht ansprechbar ist.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3. In diesem Fall kann PLOSSYS 5 den Druckauftrag an ein anderes Datacenter weiterleiten, in dem der Service zur Verfügung steht.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4. Dort wird er dann weiter verarbeitet und an das Endgerät geschickt.</a:t>
            </a:r>
          </a:p>
          <a:p>
            <a:endParaRPr lang="de-DE" dirty="0"/>
          </a:p>
        </p:txBody>
      </p:sp>
      <p:sp>
        <p:nvSpPr>
          <p:cNvPr id="4" name="Foliennummernplatzhalter 3"/>
          <p:cNvSpPr>
            <a:spLocks noGrp="1"/>
          </p:cNvSpPr>
          <p:nvPr>
            <p:ph type="sldNum" sz="quarter" idx="10"/>
          </p:nvPr>
        </p:nvSpPr>
        <p:spPr/>
        <p:txBody>
          <a:bodyPr/>
          <a:lstStyle/>
          <a:p>
            <a:pPr>
              <a:defRPr/>
            </a:pPr>
            <a:fld id="{593F2B8B-7FCF-4ED8-A59B-CA4C88AE136E}" type="slidenum">
              <a:rPr lang="de-DE" smtClean="0"/>
              <a:pPr>
                <a:defRPr/>
              </a:pPr>
              <a:t>27</a:t>
            </a:fld>
            <a:endParaRPr lang="de-DE"/>
          </a:p>
        </p:txBody>
      </p:sp>
    </p:spTree>
    <p:extLst>
      <p:ext uri="{BB962C8B-B14F-4D97-AF65-F5344CB8AC3E}">
        <p14:creationId xmlns:p14="http://schemas.microsoft.com/office/powerpoint/2010/main" val="434559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MIS:</a:t>
            </a:r>
          </a:p>
          <a:p>
            <a:endParaRPr lang="de-DE" dirty="0"/>
          </a:p>
          <a:p>
            <a:r>
              <a:rPr lang="de-DE" dirty="0"/>
              <a:t>1. Wir haben bereits erfahren, dass sich PLOSSYS 5 mit vielen anderen Systemen koppeln lässt. Seien es Systeme in der Cloud oder im eigenen Rechenzentrum.</a:t>
            </a:r>
          </a:p>
          <a:p>
            <a:endParaRPr lang="de-DE" dirty="0"/>
          </a:p>
          <a:p>
            <a:r>
              <a:rPr lang="de-DE" dirty="0"/>
              <a:t>2. Drehkreuz ist dabei der SEAL Print Client. Er bietet nicht nur eine Oberfläche, wie sie hier zu sehen ist. Er kann auch über eine </a:t>
            </a:r>
            <a:r>
              <a:rPr lang="de-DE" dirty="0" err="1"/>
              <a:t>RESTful</a:t>
            </a:r>
            <a:r>
              <a:rPr lang="de-DE" dirty="0"/>
              <a:t> API von PLOSSYS 5 aus angesprochen werden.</a:t>
            </a:r>
          </a:p>
          <a:p>
            <a:endParaRPr lang="de-DE" dirty="0"/>
          </a:p>
          <a:p>
            <a:r>
              <a:rPr lang="de-DE" dirty="0"/>
              <a:t>Über Plug-Ins kann er Daten mit PLOSSYS 5 und beliebigen anderen Systemen austauschen. So kann kann PLOSSYS 5 über den SEAL Print Client zum Beispiel Daten in </a:t>
            </a:r>
            <a:r>
              <a:rPr lang="de-DE" dirty="0" err="1"/>
              <a:t>Sharepoint</a:t>
            </a:r>
            <a:r>
              <a:rPr lang="de-DE" dirty="0"/>
              <a:t> ablegen.</a:t>
            </a:r>
          </a:p>
          <a:p>
            <a:endParaRPr lang="de-DE" dirty="0"/>
          </a:p>
          <a:p>
            <a:r>
              <a:rPr lang="de-DE" dirty="0"/>
              <a:t>Um ein neues System anzubinden, muss lediglich ein Plug-In erstellt werden. Und schon kann man das neue System in beliebige Workflows einbinden.</a:t>
            </a:r>
          </a:p>
        </p:txBody>
      </p:sp>
      <p:sp>
        <p:nvSpPr>
          <p:cNvPr id="4" name="Foliennummernplatzhalter 3"/>
          <p:cNvSpPr>
            <a:spLocks noGrp="1"/>
          </p:cNvSpPr>
          <p:nvPr>
            <p:ph type="sldNum" sz="quarter" idx="10"/>
          </p:nvPr>
        </p:nvSpPr>
        <p:spPr/>
        <p:txBody>
          <a:bodyPr/>
          <a:lstStyle/>
          <a:p>
            <a:pPr>
              <a:defRPr/>
            </a:pPr>
            <a:fld id="{593F2B8B-7FCF-4ED8-A59B-CA4C88AE136E}" type="slidenum">
              <a:rPr lang="de-DE" smtClean="0"/>
              <a:pPr>
                <a:defRPr/>
              </a:pPr>
              <a:t>28</a:t>
            </a:fld>
            <a:endParaRPr lang="de-DE"/>
          </a:p>
        </p:txBody>
      </p:sp>
    </p:spTree>
    <p:extLst>
      <p:ext uri="{BB962C8B-B14F-4D97-AF65-F5344CB8AC3E}">
        <p14:creationId xmlns:p14="http://schemas.microsoft.com/office/powerpoint/2010/main" val="3270024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User/Password</a:t>
            </a:r>
          </a:p>
          <a:p>
            <a:pPr marL="171450" indent="-171450">
              <a:buFontTx/>
              <a:buChar char="-"/>
            </a:pPr>
            <a:r>
              <a:rPr lang="de-DE" dirty="0"/>
              <a:t>LDAP</a:t>
            </a:r>
          </a:p>
          <a:p>
            <a:pPr marL="171450" indent="-171450">
              <a:buFontTx/>
              <a:buChar char="-"/>
            </a:pPr>
            <a:r>
              <a:rPr lang="de-DE" dirty="0"/>
              <a:t>Kerberos</a:t>
            </a:r>
          </a:p>
          <a:p>
            <a:pPr marL="171450" indent="-171450">
              <a:buFontTx/>
              <a:buChar char="-"/>
            </a:pPr>
            <a:r>
              <a:rPr lang="de-DE" dirty="0"/>
              <a:t>Keine heterogenen Verfahren</a:t>
            </a:r>
          </a:p>
        </p:txBody>
      </p:sp>
      <p:sp>
        <p:nvSpPr>
          <p:cNvPr id="4" name="Foliennummernplatzhalter 3"/>
          <p:cNvSpPr>
            <a:spLocks noGrp="1"/>
          </p:cNvSpPr>
          <p:nvPr>
            <p:ph type="sldNum" sz="quarter" idx="10"/>
          </p:nvPr>
        </p:nvSpPr>
        <p:spPr/>
        <p:txBody>
          <a:bodyPr/>
          <a:lstStyle/>
          <a:p>
            <a:pPr>
              <a:defRPr/>
            </a:pPr>
            <a:fld id="{593F2B8B-7FCF-4ED8-A59B-CA4C88AE136E}" type="slidenum">
              <a:rPr lang="de-DE" smtClean="0"/>
              <a:pPr>
                <a:defRPr/>
              </a:pPr>
              <a:t>30</a:t>
            </a:fld>
            <a:endParaRPr lang="de-DE"/>
          </a:p>
        </p:txBody>
      </p:sp>
    </p:spTree>
    <p:extLst>
      <p:ext uri="{BB962C8B-B14F-4D97-AF65-F5344CB8AC3E}">
        <p14:creationId xmlns:p14="http://schemas.microsoft.com/office/powerpoint/2010/main" val="644524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593F2B8B-7FCF-4ED8-A59B-CA4C88AE136E}" type="slidenum">
              <a:rPr lang="de-DE" smtClean="0"/>
              <a:pPr>
                <a:defRPr/>
              </a:pPr>
              <a:t>4</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MIS:</a:t>
            </a:r>
          </a:p>
          <a:p>
            <a:endParaRPr lang="de-DE" dirty="0"/>
          </a:p>
          <a:p>
            <a:r>
              <a:rPr lang="de-DE" dirty="0"/>
              <a:t>1. PLOSSYS 5 wird oft im Verbund mit anderen Systemen eingesetzt. Seien es mehrere Datacenter, in denen PLOSSYS 5 läuft, oder externe Systeme, wie hier zum Beispiel S/4 HANA.</a:t>
            </a:r>
          </a:p>
          <a:p>
            <a:endParaRPr lang="de-DE" dirty="0"/>
          </a:p>
          <a:p>
            <a:r>
              <a:rPr lang="de-DE" dirty="0"/>
              <a:t>2. Dabei können VPNs eingesetzt werden, um die Systeme miteinander zu verbinden.</a:t>
            </a:r>
          </a:p>
          <a:p>
            <a:endParaRPr lang="de-DE" dirty="0"/>
          </a:p>
          <a:p>
            <a:r>
              <a:rPr lang="de-DE" dirty="0"/>
              <a:t>3. Insbesondere in Unternehmensnetzwerken verhindern Firewalls die direkte Kommunikation. In diesem Fall verwenden wir Proxy-Services, die aus dem Unternehmensnetzwerk heraus eine Verbindung in die Cloud aufbauen und dann auf neue Daten warten. Diese Daten </a:t>
            </a:r>
            <a:r>
              <a:rPr lang="de-DE"/>
              <a:t>werden dann an </a:t>
            </a:r>
            <a:r>
              <a:rPr lang="de-DE" dirty="0"/>
              <a:t>interne Services oder direkt an Endgeräte weitergeleitet.</a:t>
            </a:r>
          </a:p>
        </p:txBody>
      </p:sp>
      <p:sp>
        <p:nvSpPr>
          <p:cNvPr id="4" name="Foliennummernplatzhalter 3"/>
          <p:cNvSpPr>
            <a:spLocks noGrp="1"/>
          </p:cNvSpPr>
          <p:nvPr>
            <p:ph type="sldNum" sz="quarter" idx="10"/>
          </p:nvPr>
        </p:nvSpPr>
        <p:spPr/>
        <p:txBody>
          <a:bodyPr/>
          <a:lstStyle/>
          <a:p>
            <a:pPr>
              <a:defRPr/>
            </a:pPr>
            <a:fld id="{593F2B8B-7FCF-4ED8-A59B-CA4C88AE136E}" type="slidenum">
              <a:rPr lang="de-DE" smtClean="0"/>
              <a:pPr>
                <a:defRPr/>
              </a:pPr>
              <a:t>32</a:t>
            </a:fld>
            <a:endParaRPr lang="de-DE"/>
          </a:p>
        </p:txBody>
      </p:sp>
    </p:spTree>
    <p:extLst>
      <p:ext uri="{BB962C8B-B14F-4D97-AF65-F5344CB8AC3E}">
        <p14:creationId xmlns:p14="http://schemas.microsoft.com/office/powerpoint/2010/main" val="4283539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MIS:</a:t>
            </a:r>
          </a:p>
          <a:p>
            <a:endParaRPr lang="de-DE" dirty="0"/>
          </a:p>
          <a:p>
            <a:r>
              <a:rPr lang="de-DE" dirty="0"/>
              <a:t>1. Aber auch die Kommunikation innerhalb eines Systems muss geschützt werden. PLOSSYS 5 verwendet dafür TLS, wie es zum Beispiel bei HTTPS eingesetzt wird.</a:t>
            </a:r>
          </a:p>
          <a:p>
            <a:endParaRPr lang="de-DE" dirty="0"/>
          </a:p>
          <a:p>
            <a:r>
              <a:rPr lang="de-DE" dirty="0"/>
              <a:t>2. Dies betrifft zum einen die Datenübertragung zwischen den verschiedenen Services von PLOSSYS 5.</a:t>
            </a:r>
          </a:p>
          <a:p>
            <a:endParaRPr lang="de-DE" dirty="0"/>
          </a:p>
          <a:p>
            <a:r>
              <a:rPr lang="de-DE" dirty="0"/>
              <a:t>3. Aber auch die Verbindung zur Infrastruktur, wie zum Beispiel der Datenbank, erfolgt verschlüsselt.</a:t>
            </a:r>
          </a:p>
        </p:txBody>
      </p:sp>
      <p:sp>
        <p:nvSpPr>
          <p:cNvPr id="4" name="Foliennummernplatzhalter 3"/>
          <p:cNvSpPr>
            <a:spLocks noGrp="1"/>
          </p:cNvSpPr>
          <p:nvPr>
            <p:ph type="sldNum" sz="quarter" idx="10"/>
          </p:nvPr>
        </p:nvSpPr>
        <p:spPr/>
        <p:txBody>
          <a:bodyPr/>
          <a:lstStyle/>
          <a:p>
            <a:pPr>
              <a:defRPr/>
            </a:pPr>
            <a:fld id="{593F2B8B-7FCF-4ED8-A59B-CA4C88AE136E}" type="slidenum">
              <a:rPr lang="de-DE" smtClean="0"/>
              <a:pPr>
                <a:defRPr/>
              </a:pPr>
              <a:t>33</a:t>
            </a:fld>
            <a:endParaRPr lang="de-DE"/>
          </a:p>
        </p:txBody>
      </p:sp>
    </p:spTree>
    <p:extLst>
      <p:ext uri="{BB962C8B-B14F-4D97-AF65-F5344CB8AC3E}">
        <p14:creationId xmlns:p14="http://schemas.microsoft.com/office/powerpoint/2010/main" val="2479151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MIS:</a:t>
            </a:r>
          </a:p>
          <a:p>
            <a:endParaRPr lang="de-DE" dirty="0"/>
          </a:p>
          <a:p>
            <a:r>
              <a:rPr lang="de-DE" dirty="0"/>
              <a:t>1. Wir stellen keine Voraussetzungen an die Sicherheit von externen Verbindungen, sondern PLOSSYS 5 sorgt selbst dafür.</a:t>
            </a:r>
          </a:p>
          <a:p>
            <a:endParaRPr lang="de-D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2. So werden die Daten mit TLS verschlüsselt, wenn sie von einem zum anderen Datacenter übertragen werden.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3. Auch externe Systeme werden – soweit möglich – verschlüsselt angebunden.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4. Natürlich sind auch unsere Anwenderschnittstellen verschlüsselt. Zum Beispiel unsere Weboberflächen.</a:t>
            </a:r>
          </a:p>
        </p:txBody>
      </p:sp>
      <p:sp>
        <p:nvSpPr>
          <p:cNvPr id="4" name="Foliennummernplatzhalter 3"/>
          <p:cNvSpPr>
            <a:spLocks noGrp="1"/>
          </p:cNvSpPr>
          <p:nvPr>
            <p:ph type="sldNum" sz="quarter" idx="10"/>
          </p:nvPr>
        </p:nvSpPr>
        <p:spPr/>
        <p:txBody>
          <a:bodyPr/>
          <a:lstStyle/>
          <a:p>
            <a:pPr>
              <a:defRPr/>
            </a:pPr>
            <a:fld id="{593F2B8B-7FCF-4ED8-A59B-CA4C88AE136E}" type="slidenum">
              <a:rPr lang="de-DE" smtClean="0"/>
              <a:pPr>
                <a:defRPr/>
              </a:pPr>
              <a:t>34</a:t>
            </a:fld>
            <a:endParaRPr lang="de-DE"/>
          </a:p>
        </p:txBody>
      </p:sp>
    </p:spTree>
    <p:extLst>
      <p:ext uri="{BB962C8B-B14F-4D97-AF65-F5344CB8AC3E}">
        <p14:creationId xmlns:p14="http://schemas.microsoft.com/office/powerpoint/2010/main" val="3352836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r>
              <a:rPr lang="de-DE" dirty="0"/>
              <a:t>MIS:</a:t>
            </a:r>
          </a:p>
          <a:p>
            <a:endParaRPr lang="de-DE" dirty="0"/>
          </a:p>
          <a:p>
            <a:r>
              <a:rPr lang="de-DE" dirty="0"/>
              <a:t>1. Ein wichtiger Baustein bei der TLS-Verschlüsselung sind Zertifikate. Leider ist die manuelle Verwaltung von Zertifikaten sehr aufwändig und fehleranfällig. Wird ein Zertifikat nicht vor Ablauf seiner Gültigkeit ausgetauscht, steht plötzlich das ganze System still. Aber PLOSSYS 5 kann diese Aufgabe für Sie übernehmen!</a:t>
            </a:r>
          </a:p>
          <a:p>
            <a:endParaRPr lang="de-DE" dirty="0"/>
          </a:p>
          <a:p>
            <a:r>
              <a:rPr lang="de-DE" dirty="0"/>
              <a:t>2. So können alle Services mit Zertifikaten arbeiten, die von einer PLOSSYS-eigenen </a:t>
            </a:r>
            <a:r>
              <a:rPr lang="de-DE" dirty="0" err="1"/>
              <a:t>Certificate</a:t>
            </a:r>
            <a:r>
              <a:rPr lang="de-DE" dirty="0"/>
              <a:t> Authority erstellt werden. Alle Services vertrauen dieser CA und damit auch den ausgestellten Zertifikaten. Jeder Service erhält automatisch vor Ablauf eines Zertifikats ein neues.</a:t>
            </a:r>
          </a:p>
          <a:p>
            <a:endParaRPr lang="de-DE" dirty="0"/>
          </a:p>
          <a:p>
            <a:r>
              <a:rPr lang="de-DE" dirty="0"/>
              <a:t>Dadurch können die Laufzeiten der Zertifikate drastisch reduziert werden. Dies erhöht Sicherheit des Systems deutlich!</a:t>
            </a:r>
          </a:p>
          <a:p>
            <a:endParaRPr lang="de-DE" dirty="0"/>
          </a:p>
          <a:p>
            <a:r>
              <a:rPr lang="de-DE" dirty="0"/>
              <a:t>3. Die Kommunikation nach außen kann nicht über eine interne CA abgesichert werden. Zum Beispiel kennt der Webbrowser eines Benutzers die CA nicht und würde deshalb unseren Weboberflächen nicht vertrauen.</a:t>
            </a:r>
          </a:p>
          <a:p>
            <a:endParaRPr lang="de-DE" dirty="0"/>
          </a:p>
          <a:p>
            <a:r>
              <a:rPr lang="de-DE" dirty="0"/>
              <a:t>Eine unternehmensweite PKI lässt sich natürlich auch mit PLOSSYS 5 verwenden.</a:t>
            </a:r>
          </a:p>
          <a:p>
            <a:endParaRPr lang="de-DE" dirty="0"/>
          </a:p>
          <a:p>
            <a:r>
              <a:rPr lang="de-DE" dirty="0"/>
              <a:t>Seit einigen Jahren gibt es die Möglichkeit, sich automatisiert und kostenlos Zertifikate erstellen zu lassen. Die Initiative heißt "</a:t>
            </a:r>
            <a:r>
              <a:rPr lang="de-DE" dirty="0" err="1"/>
              <a:t>Let's</a:t>
            </a:r>
            <a:r>
              <a:rPr lang="de-DE" dirty="0"/>
              <a:t> </a:t>
            </a:r>
            <a:r>
              <a:rPr lang="de-DE" dirty="0" err="1"/>
              <a:t>Encrypt</a:t>
            </a:r>
            <a:r>
              <a:rPr lang="de-DE" dirty="0"/>
              <a:t>". Der große Vorteil dieser Zertifikate ist, dass sie allgemein als vertrauenswürdig angesehen werden. Wir können darüber also auch unsere Weboberflächen absichern. Bevor ein Zertifikat seine Gültigkeit verliert, erhält PLOSSYS 5 automatisch ein neues Zertifikat.</a:t>
            </a:r>
          </a:p>
          <a:p>
            <a:endParaRPr lang="de-DE" dirty="0"/>
          </a:p>
          <a:p>
            <a:r>
              <a:rPr lang="de-DE" dirty="0"/>
              <a:t>Die interne und externe Kommunikation wird also immer durch gültige Zertifikate abgesichert. Ein manueller Eingriff ist nicht mehr notwendig.</a:t>
            </a:r>
          </a:p>
        </p:txBody>
      </p:sp>
      <p:sp>
        <p:nvSpPr>
          <p:cNvPr id="4" name="Foliennummernplatzhalter 3"/>
          <p:cNvSpPr>
            <a:spLocks noGrp="1"/>
          </p:cNvSpPr>
          <p:nvPr>
            <p:ph type="sldNum" sz="quarter" idx="10"/>
          </p:nvPr>
        </p:nvSpPr>
        <p:spPr/>
        <p:txBody>
          <a:bodyPr/>
          <a:lstStyle/>
          <a:p>
            <a:pPr>
              <a:defRPr/>
            </a:pPr>
            <a:fld id="{593F2B8B-7FCF-4ED8-A59B-CA4C88AE136E}" type="slidenum">
              <a:rPr lang="de-DE" smtClean="0"/>
              <a:pPr>
                <a:defRPr/>
              </a:pPr>
              <a:t>35</a:t>
            </a:fld>
            <a:endParaRPr lang="de-DE"/>
          </a:p>
        </p:txBody>
      </p:sp>
    </p:spTree>
    <p:extLst>
      <p:ext uri="{BB962C8B-B14F-4D97-AF65-F5344CB8AC3E}">
        <p14:creationId xmlns:p14="http://schemas.microsoft.com/office/powerpoint/2010/main" val="1900217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MIS</a:t>
            </a:r>
          </a:p>
          <a:p>
            <a:endParaRPr lang="de-DE" dirty="0"/>
          </a:p>
          <a:p>
            <a:r>
              <a:rPr lang="de-DE" dirty="0"/>
              <a:t>(Bild nur zur Darstellung, keine Erklärung)</a:t>
            </a:r>
          </a:p>
        </p:txBody>
      </p:sp>
      <p:sp>
        <p:nvSpPr>
          <p:cNvPr id="4" name="Foliennummernplatzhalter 3"/>
          <p:cNvSpPr>
            <a:spLocks noGrp="1"/>
          </p:cNvSpPr>
          <p:nvPr>
            <p:ph type="sldNum" sz="quarter" idx="10"/>
          </p:nvPr>
        </p:nvSpPr>
        <p:spPr/>
        <p:txBody>
          <a:bodyPr/>
          <a:lstStyle/>
          <a:p>
            <a:pPr>
              <a:defRPr/>
            </a:pPr>
            <a:fld id="{593F2B8B-7FCF-4ED8-A59B-CA4C88AE136E}" type="slidenum">
              <a:rPr lang="de-DE" smtClean="0"/>
              <a:pPr>
                <a:defRPr/>
              </a:pPr>
              <a:t>36</a:t>
            </a:fld>
            <a:endParaRPr lang="de-DE"/>
          </a:p>
        </p:txBody>
      </p:sp>
    </p:spTree>
    <p:extLst>
      <p:ext uri="{BB962C8B-B14F-4D97-AF65-F5344CB8AC3E}">
        <p14:creationId xmlns:p14="http://schemas.microsoft.com/office/powerpoint/2010/main" val="2049992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MIS</a:t>
            </a:r>
          </a:p>
        </p:txBody>
      </p:sp>
      <p:sp>
        <p:nvSpPr>
          <p:cNvPr id="4" name="Foliennummernplatzhalter 3"/>
          <p:cNvSpPr>
            <a:spLocks noGrp="1"/>
          </p:cNvSpPr>
          <p:nvPr>
            <p:ph type="sldNum" sz="quarter" idx="10"/>
          </p:nvPr>
        </p:nvSpPr>
        <p:spPr/>
        <p:txBody>
          <a:bodyPr/>
          <a:lstStyle/>
          <a:p>
            <a:pPr>
              <a:defRPr/>
            </a:pPr>
            <a:fld id="{593F2B8B-7FCF-4ED8-A59B-CA4C88AE136E}" type="slidenum">
              <a:rPr lang="de-DE" smtClean="0"/>
              <a:pPr>
                <a:defRPr/>
              </a:pPr>
              <a:t>38</a:t>
            </a:fld>
            <a:endParaRPr lang="de-DE"/>
          </a:p>
        </p:txBody>
      </p:sp>
    </p:spTree>
    <p:extLst>
      <p:ext uri="{BB962C8B-B14F-4D97-AF65-F5344CB8AC3E}">
        <p14:creationId xmlns:p14="http://schemas.microsoft.com/office/powerpoint/2010/main" val="2670737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593F2B8B-7FCF-4ED8-A59B-CA4C88AE136E}" type="slidenum">
              <a:rPr lang="de-DE" smtClean="0"/>
              <a:pPr>
                <a:defRPr/>
              </a:pPr>
              <a:t>10</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593F2B8B-7FCF-4ED8-A59B-CA4C88AE136E}" type="slidenum">
              <a:rPr lang="de-DE" smtClean="0"/>
              <a:pPr>
                <a:defRPr/>
              </a:pPr>
              <a:t>11</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593F2B8B-7FCF-4ED8-A59B-CA4C88AE136E}" type="slidenum">
              <a:rPr lang="de-DE" smtClean="0"/>
              <a:pPr>
                <a:defRPr/>
              </a:pPr>
              <a:t>12</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593F2B8B-7FCF-4ED8-A59B-CA4C88AE136E}" type="slidenum">
              <a:rPr lang="de-DE" smtClean="0"/>
              <a:pPr>
                <a:defRPr/>
              </a:pPr>
              <a:t>13</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593F2B8B-7FCF-4ED8-A59B-CA4C88AE136E}" type="slidenum">
              <a:rPr lang="de-DE" smtClean="0"/>
              <a:pPr>
                <a:defRPr/>
              </a:pPr>
              <a:t>14</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593F2B8B-7FCF-4ED8-A59B-CA4C88AE136E}" type="slidenum">
              <a:rPr lang="de-DE" smtClean="0"/>
              <a:pPr>
                <a:defRPr/>
              </a:pPr>
              <a:t>15</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593F2B8B-7FCF-4ED8-A59B-CA4C88AE136E}" type="slidenum">
              <a:rPr lang="de-DE" smtClean="0"/>
              <a:pPr>
                <a:defRPr/>
              </a:pPr>
              <a:t>16</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bk object 16"/>
          <p:cNvSpPr/>
          <p:nvPr/>
        </p:nvSpPr>
        <p:spPr>
          <a:xfrm>
            <a:off x="179389" y="141685"/>
            <a:ext cx="8785225" cy="4860131"/>
          </a:xfrm>
          <a:custGeom>
            <a:avLst/>
            <a:gdLst/>
            <a:ahLst/>
            <a:cxnLst/>
            <a:rect l="l" t="t" r="r" b="b"/>
            <a:pathLst>
              <a:path w="9684385" h="7200265">
                <a:moveTo>
                  <a:pt x="0" y="7199998"/>
                </a:moveTo>
                <a:lnTo>
                  <a:pt x="9684004" y="7199998"/>
                </a:lnTo>
                <a:lnTo>
                  <a:pt x="9684004" y="0"/>
                </a:lnTo>
                <a:lnTo>
                  <a:pt x="0" y="0"/>
                </a:lnTo>
                <a:lnTo>
                  <a:pt x="0" y="7199998"/>
                </a:lnTo>
                <a:close/>
              </a:path>
            </a:pathLst>
          </a:custGeom>
          <a:solidFill>
            <a:srgbClr val="E9E9EA"/>
          </a:solidFill>
        </p:spPr>
        <p:txBody>
          <a:bodyPr lIns="0" tIns="0" rIns="0" bIns="0"/>
          <a:lstStyle/>
          <a:p>
            <a:pPr fontAlgn="auto">
              <a:spcBef>
                <a:spcPts val="0"/>
              </a:spcBef>
              <a:spcAft>
                <a:spcPts val="0"/>
              </a:spcAft>
              <a:defRPr/>
            </a:pPr>
            <a:endParaRPr>
              <a:latin typeface="+mn-lt"/>
              <a:cs typeface="+mn-cs"/>
            </a:endParaRPr>
          </a:p>
        </p:txBody>
      </p:sp>
      <p:sp>
        <p:nvSpPr>
          <p:cNvPr id="5" name="object 3"/>
          <p:cNvSpPr/>
          <p:nvPr/>
        </p:nvSpPr>
        <p:spPr>
          <a:xfrm>
            <a:off x="0" y="1740694"/>
            <a:ext cx="6421438" cy="981075"/>
          </a:xfrm>
          <a:custGeom>
            <a:avLst/>
            <a:gdLst/>
            <a:ahLst/>
            <a:cxnLst/>
            <a:rect l="l" t="t" r="r" b="b"/>
            <a:pathLst>
              <a:path w="6421755" h="600075">
                <a:moveTo>
                  <a:pt x="0" y="599566"/>
                </a:moveTo>
                <a:lnTo>
                  <a:pt x="6421145" y="599566"/>
                </a:lnTo>
                <a:lnTo>
                  <a:pt x="6421145" y="0"/>
                </a:lnTo>
                <a:lnTo>
                  <a:pt x="0" y="0"/>
                </a:lnTo>
                <a:lnTo>
                  <a:pt x="0" y="599566"/>
                </a:lnTo>
                <a:close/>
              </a:path>
            </a:pathLst>
          </a:custGeom>
          <a:solidFill>
            <a:srgbClr val="4C4D4F"/>
          </a:solidFill>
        </p:spPr>
        <p:txBody>
          <a:bodyPr lIns="0" tIns="0" rIns="0" bIns="0"/>
          <a:lstStyle/>
          <a:p>
            <a:pPr fontAlgn="auto">
              <a:spcBef>
                <a:spcPts val="0"/>
              </a:spcBef>
              <a:spcAft>
                <a:spcPts val="0"/>
              </a:spcAft>
              <a:defRPr/>
            </a:pPr>
            <a:endParaRPr>
              <a:latin typeface="+mn-lt"/>
              <a:cs typeface="+mn-cs"/>
            </a:endParaRPr>
          </a:p>
        </p:txBody>
      </p:sp>
      <p:sp>
        <p:nvSpPr>
          <p:cNvPr id="2" name="Titel 1"/>
          <p:cNvSpPr>
            <a:spLocks noGrp="1"/>
          </p:cNvSpPr>
          <p:nvPr>
            <p:ph type="ctrTitle"/>
          </p:nvPr>
        </p:nvSpPr>
        <p:spPr>
          <a:xfrm>
            <a:off x="683568" y="1869673"/>
            <a:ext cx="4248472" cy="702078"/>
          </a:xfrm>
        </p:spPr>
        <p:txBody>
          <a:bodyPr>
            <a:noAutofit/>
          </a:bodyPr>
          <a:lstStyle>
            <a:lvl1pPr algn="l">
              <a:defRPr sz="2400" b="1">
                <a:solidFill>
                  <a:schemeClr val="bg1"/>
                </a:solidFill>
                <a:latin typeface="Myriad Pro" pitchFamily="34" charset="0"/>
              </a:defRPr>
            </a:lvl1pPr>
          </a:lstStyle>
          <a:p>
            <a:r>
              <a:rPr lang="de-DE" dirty="0"/>
              <a:t>Titelmasterformat durch Klicken bearbeiten</a:t>
            </a:r>
          </a:p>
        </p:txBody>
      </p:sp>
      <p:sp>
        <p:nvSpPr>
          <p:cNvPr id="3" name="Untertitel 2"/>
          <p:cNvSpPr>
            <a:spLocks noGrp="1"/>
          </p:cNvSpPr>
          <p:nvPr>
            <p:ph type="subTitle" idx="1"/>
          </p:nvPr>
        </p:nvSpPr>
        <p:spPr>
          <a:xfrm>
            <a:off x="683568" y="1437624"/>
            <a:ext cx="4428000" cy="180324"/>
          </a:xfrm>
        </p:spPr>
        <p:txBody>
          <a:bodyPr>
            <a:noAutofit/>
          </a:bodyPr>
          <a:lstStyle>
            <a:lvl1pPr marL="0" indent="0" algn="l">
              <a:buNone/>
              <a:defRPr sz="1200" b="1">
                <a:solidFill>
                  <a:srgbClr val="009EE2"/>
                </a:solidFill>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6" name="Textplatzhalter 15"/>
          <p:cNvSpPr>
            <a:spLocks noGrp="1"/>
          </p:cNvSpPr>
          <p:nvPr>
            <p:ph type="body" sz="quarter" idx="13" hasCustomPrompt="1"/>
          </p:nvPr>
        </p:nvSpPr>
        <p:spPr>
          <a:xfrm>
            <a:off x="5868144" y="4461960"/>
            <a:ext cx="2808362" cy="216694"/>
          </a:xfrm>
        </p:spPr>
        <p:txBody>
          <a:bodyPr/>
          <a:lstStyle>
            <a:lvl1pPr algn="r">
              <a:buNone/>
              <a:defRPr b="1" baseline="0">
                <a:solidFill>
                  <a:srgbClr val="009EE2"/>
                </a:solidFill>
              </a:defRPr>
            </a:lvl1pPr>
          </a:lstStyle>
          <a:p>
            <a:pPr lvl="0"/>
            <a:r>
              <a:rPr lang="de-DE" dirty="0"/>
              <a:t>Vorname Nachname</a:t>
            </a:r>
          </a:p>
        </p:txBody>
      </p:sp>
      <p:sp>
        <p:nvSpPr>
          <p:cNvPr id="13" name="Datumsplatzhalter 12"/>
          <p:cNvSpPr>
            <a:spLocks noGrp="1"/>
          </p:cNvSpPr>
          <p:nvPr>
            <p:ph type="dt" sz="half" idx="14"/>
          </p:nvPr>
        </p:nvSpPr>
        <p:spPr/>
        <p:txBody>
          <a:bodyPr/>
          <a:lstStyle/>
          <a:p>
            <a:pPr>
              <a:defRPr/>
            </a:pPr>
            <a:fld id="{EA2021E4-9E21-4D05-8E8B-D1B6B4550C8A}" type="datetime1">
              <a:rPr lang="de-DE" smtClean="0"/>
              <a:pPr>
                <a:defRPr/>
              </a:pPr>
              <a:t>14.05.18</a:t>
            </a:fld>
            <a:endParaRPr lang="de-DE" dirty="0"/>
          </a:p>
        </p:txBody>
      </p:sp>
      <p:sp>
        <p:nvSpPr>
          <p:cNvPr id="14" name="Foliennummernplatzhalter 13"/>
          <p:cNvSpPr>
            <a:spLocks noGrp="1"/>
          </p:cNvSpPr>
          <p:nvPr>
            <p:ph type="sldNum" sz="quarter" idx="15"/>
          </p:nvPr>
        </p:nvSpPr>
        <p:spPr/>
        <p:txBody>
          <a:bodyPr/>
          <a:lstStyle/>
          <a:p>
            <a:pPr>
              <a:defRPr/>
            </a:pPr>
            <a:fld id="{716F4645-6849-4794-B0B4-0039B2A6EC57}" type="slidenum">
              <a:rPr lang="de-DE" smtClean="0"/>
              <a:pPr>
                <a:defRPr/>
              </a:pPr>
              <a:t>‹Nr.›</a:t>
            </a:fld>
            <a:endParaRPr lang="de-DE" dirty="0"/>
          </a:p>
        </p:txBody>
      </p:sp>
      <p:sp>
        <p:nvSpPr>
          <p:cNvPr id="15" name="Fußzeilenplatzhalter 14"/>
          <p:cNvSpPr>
            <a:spLocks noGrp="1"/>
          </p:cNvSpPr>
          <p:nvPr>
            <p:ph type="ftr" sz="quarter" idx="16"/>
          </p:nvPr>
        </p:nvSpPr>
        <p:spPr/>
        <p:txBody>
          <a:bodyPr/>
          <a:lstStyle/>
          <a:p>
            <a:pPr>
              <a:defRPr/>
            </a:pPr>
            <a:r>
              <a:rPr lang="de-DE"/>
              <a:t>Hier kann auch was stehen</a:t>
            </a:r>
            <a:endParaRPr lang="de-DE" dirty="0"/>
          </a:p>
        </p:txBody>
      </p:sp>
      <p:pic>
        <p:nvPicPr>
          <p:cNvPr id="17" name="Grafik 16" descr="image2.png"/>
          <p:cNvPicPr>
            <a:picLocks noChangeAspect="1"/>
          </p:cNvPicPr>
          <p:nvPr userDrawn="1"/>
        </p:nvPicPr>
        <p:blipFill>
          <a:blip r:embed="rId2" cstate="print"/>
          <a:stretch>
            <a:fillRect/>
          </a:stretch>
        </p:blipFill>
        <p:spPr>
          <a:xfrm>
            <a:off x="323528" y="232755"/>
            <a:ext cx="2591025" cy="682811"/>
          </a:xfrm>
          <a:prstGeom prst="rect">
            <a:avLst/>
          </a:prstGeom>
        </p:spPr>
      </p:pic>
      <p:pic>
        <p:nvPicPr>
          <p:cNvPr id="18" name="Grafik 17" descr="image3.png"/>
          <p:cNvPicPr>
            <a:picLocks noChangeAspect="1"/>
          </p:cNvPicPr>
          <p:nvPr userDrawn="1"/>
        </p:nvPicPr>
        <p:blipFill>
          <a:blip r:embed="rId3" cstate="print"/>
          <a:stretch>
            <a:fillRect/>
          </a:stretch>
        </p:blipFill>
        <p:spPr>
          <a:xfrm>
            <a:off x="5342614" y="915566"/>
            <a:ext cx="3621874" cy="3606527"/>
          </a:xfrm>
          <a:prstGeom prst="rect">
            <a:avLst/>
          </a:prstGeom>
        </p:spPr>
      </p:pic>
      <p:sp>
        <p:nvSpPr>
          <p:cNvPr id="20" name="bk object 18"/>
          <p:cNvSpPr/>
          <p:nvPr userDrawn="1"/>
        </p:nvSpPr>
        <p:spPr>
          <a:xfrm>
            <a:off x="3671450" y="2931790"/>
            <a:ext cx="2556734" cy="2118369"/>
          </a:xfrm>
          <a:custGeom>
            <a:avLst/>
            <a:gdLst/>
            <a:ahLst/>
            <a:cxnLst/>
            <a:rect l="l" t="t" r="r" b="b"/>
            <a:pathLst>
              <a:path w="3862704" h="3199765">
                <a:moveTo>
                  <a:pt x="2896971" y="0"/>
                </a:moveTo>
                <a:lnTo>
                  <a:pt x="965657" y="0"/>
                </a:lnTo>
                <a:lnTo>
                  <a:pt x="0" y="1682178"/>
                </a:lnTo>
                <a:lnTo>
                  <a:pt x="871093" y="3199615"/>
                </a:lnTo>
                <a:lnTo>
                  <a:pt x="2991535" y="3199615"/>
                </a:lnTo>
                <a:lnTo>
                  <a:pt x="3862628" y="1682178"/>
                </a:lnTo>
                <a:lnTo>
                  <a:pt x="2896971" y="0"/>
                </a:lnTo>
              </a:path>
            </a:pathLst>
          </a:custGeom>
          <a:solidFill>
            <a:srgbClr val="7FAED1"/>
          </a:solidFill>
        </p:spPr>
        <p:txBody>
          <a:bodyPr lIns="0" tIns="0" rIns="0" bIns="0"/>
          <a:lstStyle/>
          <a:p>
            <a:pPr fontAlgn="auto">
              <a:spcBef>
                <a:spcPts val="0"/>
              </a:spcBef>
              <a:spcAft>
                <a:spcPts val="0"/>
              </a:spcAft>
              <a:defRPr/>
            </a:pPr>
            <a:endParaRPr>
              <a:latin typeface="+mn-lt"/>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Inhalt mit Wabe">
    <p:spTree>
      <p:nvGrpSpPr>
        <p:cNvPr id="1" name=""/>
        <p:cNvGrpSpPr/>
        <p:nvPr/>
      </p:nvGrpSpPr>
      <p:grpSpPr>
        <a:xfrm>
          <a:off x="0" y="0"/>
          <a:ext cx="0" cy="0"/>
          <a:chOff x="0" y="0"/>
          <a:chExt cx="0" cy="0"/>
        </a:xfrm>
      </p:grpSpPr>
      <p:sp>
        <p:nvSpPr>
          <p:cNvPr id="2" name="Titel 1"/>
          <p:cNvSpPr>
            <a:spLocks noGrp="1"/>
          </p:cNvSpPr>
          <p:nvPr>
            <p:ph type="title"/>
          </p:nvPr>
        </p:nvSpPr>
        <p:spPr>
          <a:xfrm>
            <a:off x="467544" y="195486"/>
            <a:ext cx="6264696" cy="594066"/>
          </a:xfrm>
        </p:spPr>
        <p:txBody>
          <a:bodyPr/>
          <a:lstStyle/>
          <a:p>
            <a:r>
              <a:rPr lang="de-DE"/>
              <a:t>Titelmasterformat durch Klicken bearbeiten</a:t>
            </a:r>
          </a:p>
        </p:txBody>
      </p:sp>
      <p:sp>
        <p:nvSpPr>
          <p:cNvPr id="5" name="Inhaltsplatzhalter 2"/>
          <p:cNvSpPr>
            <a:spLocks noGrp="1"/>
          </p:cNvSpPr>
          <p:nvPr>
            <p:ph idx="1"/>
          </p:nvPr>
        </p:nvSpPr>
        <p:spPr>
          <a:xfrm>
            <a:off x="467544" y="1113588"/>
            <a:ext cx="8208912" cy="3348372"/>
          </a:xfrm>
        </p:spPr>
        <p:txBody>
          <a:bodyPr>
            <a:normAutofit/>
          </a:bodyPr>
          <a:lstStyle>
            <a:lvl1pPr>
              <a:defRPr sz="2000"/>
            </a:lvl1pPr>
            <a:lvl2pPr>
              <a:buFont typeface="Arial" pitchFamily="34" charset="0"/>
              <a:buChar char="•"/>
              <a:defRPr sz="2000"/>
            </a:lvl2pPr>
            <a:lvl3pPr>
              <a:defRPr sz="2000"/>
            </a:lvl3pPr>
            <a:lvl4pPr>
              <a:buFont typeface="Arial" pitchFamily="34" charset="0"/>
              <a:buChar char="•"/>
              <a:defRPr sz="2000"/>
            </a:lvl4pPr>
            <a:lvl5pPr>
              <a:buFont typeface="Arial" pitchFamily="34" charset="0"/>
              <a:buChar char="•"/>
              <a:defRPr sz="2000"/>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reihandform 5"/>
          <p:cNvSpPr/>
          <p:nvPr userDrawn="1"/>
        </p:nvSpPr>
        <p:spPr>
          <a:xfrm>
            <a:off x="6084168" y="2310408"/>
            <a:ext cx="3059832" cy="2833092"/>
          </a:xfrm>
          <a:custGeom>
            <a:avLst/>
            <a:gdLst>
              <a:gd name="connsiteX0" fmla="*/ 2803584 w 2812211"/>
              <a:gd name="connsiteY0" fmla="*/ 0 h 2441276"/>
              <a:gd name="connsiteX1" fmla="*/ 940279 w 2812211"/>
              <a:gd name="connsiteY1" fmla="*/ 0 h 2441276"/>
              <a:gd name="connsiteX2" fmla="*/ 0 w 2812211"/>
              <a:gd name="connsiteY2" fmla="*/ 1656272 h 2441276"/>
              <a:gd name="connsiteX3" fmla="*/ 500332 w 2812211"/>
              <a:gd name="connsiteY3" fmla="*/ 2441276 h 2441276"/>
              <a:gd name="connsiteX4" fmla="*/ 2812211 w 2812211"/>
              <a:gd name="connsiteY4" fmla="*/ 2441276 h 2441276"/>
              <a:gd name="connsiteX5" fmla="*/ 2803584 w 2812211"/>
              <a:gd name="connsiteY5" fmla="*/ 0 h 2441276"/>
              <a:gd name="connsiteX0" fmla="*/ 2803584 w 2812211"/>
              <a:gd name="connsiteY0" fmla="*/ 0 h 2441276"/>
              <a:gd name="connsiteX1" fmla="*/ 826592 w 2812211"/>
              <a:gd name="connsiteY1" fmla="*/ 0 h 2441276"/>
              <a:gd name="connsiteX2" fmla="*/ 0 w 2812211"/>
              <a:gd name="connsiteY2" fmla="*/ 1656272 h 2441276"/>
              <a:gd name="connsiteX3" fmla="*/ 500332 w 2812211"/>
              <a:gd name="connsiteY3" fmla="*/ 2441276 h 2441276"/>
              <a:gd name="connsiteX4" fmla="*/ 2812211 w 2812211"/>
              <a:gd name="connsiteY4" fmla="*/ 2441276 h 2441276"/>
              <a:gd name="connsiteX5" fmla="*/ 2803584 w 2812211"/>
              <a:gd name="connsiteY5" fmla="*/ 0 h 2441276"/>
              <a:gd name="connsiteX0" fmla="*/ 3057112 w 3065739"/>
              <a:gd name="connsiteY0" fmla="*/ 0 h 2441276"/>
              <a:gd name="connsiteX1" fmla="*/ 1080120 w 3065739"/>
              <a:gd name="connsiteY1" fmla="*/ 0 h 2441276"/>
              <a:gd name="connsiteX2" fmla="*/ 0 w 3065739"/>
              <a:gd name="connsiteY2" fmla="*/ 1800200 h 2441276"/>
              <a:gd name="connsiteX3" fmla="*/ 753860 w 3065739"/>
              <a:gd name="connsiteY3" fmla="*/ 2441276 h 2441276"/>
              <a:gd name="connsiteX4" fmla="*/ 3065739 w 3065739"/>
              <a:gd name="connsiteY4" fmla="*/ 2441276 h 2441276"/>
              <a:gd name="connsiteX5" fmla="*/ 3057112 w 3065739"/>
              <a:gd name="connsiteY5" fmla="*/ 0 h 2441276"/>
              <a:gd name="connsiteX0" fmla="*/ 3057112 w 3065739"/>
              <a:gd name="connsiteY0" fmla="*/ 0 h 3140968"/>
              <a:gd name="connsiteX1" fmla="*/ 1080120 w 3065739"/>
              <a:gd name="connsiteY1" fmla="*/ 0 h 3140968"/>
              <a:gd name="connsiteX2" fmla="*/ 0 w 3065739"/>
              <a:gd name="connsiteY2" fmla="*/ 1800200 h 3140968"/>
              <a:gd name="connsiteX3" fmla="*/ 792088 w 3065739"/>
              <a:gd name="connsiteY3" fmla="*/ 3140968 h 3140968"/>
              <a:gd name="connsiteX4" fmla="*/ 3065739 w 3065739"/>
              <a:gd name="connsiteY4" fmla="*/ 2441276 h 3140968"/>
              <a:gd name="connsiteX5" fmla="*/ 3057112 w 3065739"/>
              <a:gd name="connsiteY5" fmla="*/ 0 h 3140968"/>
              <a:gd name="connsiteX0" fmla="*/ 3057112 w 3059988"/>
              <a:gd name="connsiteY0" fmla="*/ 0 h 3140968"/>
              <a:gd name="connsiteX1" fmla="*/ 1080120 w 3059988"/>
              <a:gd name="connsiteY1" fmla="*/ 0 h 3140968"/>
              <a:gd name="connsiteX2" fmla="*/ 0 w 3059988"/>
              <a:gd name="connsiteY2" fmla="*/ 1800200 h 3140968"/>
              <a:gd name="connsiteX3" fmla="*/ 792088 w 3059988"/>
              <a:gd name="connsiteY3" fmla="*/ 3140968 h 3140968"/>
              <a:gd name="connsiteX4" fmla="*/ 3059832 w 3059988"/>
              <a:gd name="connsiteY4" fmla="*/ 3140968 h 3140968"/>
              <a:gd name="connsiteX5" fmla="*/ 3057112 w 3059988"/>
              <a:gd name="connsiteY5" fmla="*/ 0 h 3140968"/>
              <a:gd name="connsiteX0" fmla="*/ 3057112 w 3059988"/>
              <a:gd name="connsiteY0" fmla="*/ 0 h 3140968"/>
              <a:gd name="connsiteX1" fmla="*/ 1080120 w 3059988"/>
              <a:gd name="connsiteY1" fmla="*/ 0 h 3140968"/>
              <a:gd name="connsiteX2" fmla="*/ 0 w 3059988"/>
              <a:gd name="connsiteY2" fmla="*/ 1800200 h 3140968"/>
              <a:gd name="connsiteX3" fmla="*/ 597791 w 3059988"/>
              <a:gd name="connsiteY3" fmla="*/ 2832466 h 3140968"/>
              <a:gd name="connsiteX4" fmla="*/ 3059832 w 3059988"/>
              <a:gd name="connsiteY4" fmla="*/ 3140968 h 3140968"/>
              <a:gd name="connsiteX5" fmla="*/ 3057112 w 3059988"/>
              <a:gd name="connsiteY5" fmla="*/ 0 h 3140968"/>
              <a:gd name="connsiteX0" fmla="*/ 3057112 w 3060708"/>
              <a:gd name="connsiteY0" fmla="*/ 0 h 2924992"/>
              <a:gd name="connsiteX1" fmla="*/ 1080120 w 3060708"/>
              <a:gd name="connsiteY1" fmla="*/ 0 h 2924992"/>
              <a:gd name="connsiteX2" fmla="*/ 0 w 3060708"/>
              <a:gd name="connsiteY2" fmla="*/ 1800200 h 2924992"/>
              <a:gd name="connsiteX3" fmla="*/ 597791 w 3060708"/>
              <a:gd name="connsiteY3" fmla="*/ 2832466 h 2924992"/>
              <a:gd name="connsiteX4" fmla="*/ 3060708 w 3060708"/>
              <a:gd name="connsiteY4" fmla="*/ 2924992 h 2924992"/>
              <a:gd name="connsiteX5" fmla="*/ 3057112 w 3060708"/>
              <a:gd name="connsiteY5" fmla="*/ 0 h 2924992"/>
              <a:gd name="connsiteX0" fmla="*/ 3057112 w 3060708"/>
              <a:gd name="connsiteY0" fmla="*/ 0 h 2832466"/>
              <a:gd name="connsiteX1" fmla="*/ 1080120 w 3060708"/>
              <a:gd name="connsiteY1" fmla="*/ 0 h 2832466"/>
              <a:gd name="connsiteX2" fmla="*/ 0 w 3060708"/>
              <a:gd name="connsiteY2" fmla="*/ 1800200 h 2832466"/>
              <a:gd name="connsiteX3" fmla="*/ 597791 w 3060708"/>
              <a:gd name="connsiteY3" fmla="*/ 2832466 h 2832466"/>
              <a:gd name="connsiteX4" fmla="*/ 3060708 w 3060708"/>
              <a:gd name="connsiteY4" fmla="*/ 2832466 h 2832466"/>
              <a:gd name="connsiteX5" fmla="*/ 3057112 w 3060708"/>
              <a:gd name="connsiteY5" fmla="*/ 0 h 283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0708" h="2832466">
                <a:moveTo>
                  <a:pt x="3057112" y="0"/>
                </a:moveTo>
                <a:lnTo>
                  <a:pt x="1080120" y="0"/>
                </a:lnTo>
                <a:lnTo>
                  <a:pt x="0" y="1800200"/>
                </a:lnTo>
                <a:lnTo>
                  <a:pt x="597791" y="2832466"/>
                </a:lnTo>
                <a:lnTo>
                  <a:pt x="3060708" y="2832466"/>
                </a:lnTo>
                <a:cubicBezTo>
                  <a:pt x="3057832" y="2018707"/>
                  <a:pt x="3059988" y="813759"/>
                  <a:pt x="3057112" y="0"/>
                </a:cubicBezTo>
                <a:close/>
              </a:path>
            </a:pathLst>
          </a:custGeom>
          <a:solidFill>
            <a:srgbClr val="C9E8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67544" y="195263"/>
            <a:ext cx="6265044" cy="594122"/>
          </a:xfrm>
        </p:spPr>
        <p:txBody>
          <a:bodyPr/>
          <a:lstStyle/>
          <a:p>
            <a:r>
              <a:rPr lang="de-DE"/>
              <a:t>Titelmasterformat durch Klicken bearbeiten</a:t>
            </a:r>
          </a:p>
        </p:txBody>
      </p:sp>
      <p:sp>
        <p:nvSpPr>
          <p:cNvPr id="3" name="Inhaltsplatzhalter 2"/>
          <p:cNvSpPr>
            <a:spLocks noGrp="1"/>
          </p:cNvSpPr>
          <p:nvPr>
            <p:ph sz="half" idx="1"/>
          </p:nvPr>
        </p:nvSpPr>
        <p:spPr>
          <a:xfrm>
            <a:off x="467544" y="1113588"/>
            <a:ext cx="4104456" cy="3510390"/>
          </a:xfrm>
        </p:spPr>
        <p:txBody>
          <a:bodyPr>
            <a:normAutofit/>
          </a:bodyPr>
          <a:lstStyle>
            <a:lvl1pPr>
              <a:defRPr sz="1800"/>
            </a:lvl1pPr>
            <a:lvl2pPr>
              <a:buFont typeface="Arial" pitchFamily="34" charset="0"/>
              <a:buChar char="•"/>
              <a:defRPr sz="1800"/>
            </a:lvl2pPr>
            <a:lvl3pPr>
              <a:defRPr sz="1800"/>
            </a:lvl3pPr>
            <a:lvl4pPr>
              <a:buFont typeface="Arial" pitchFamily="34" charset="0"/>
              <a:buChar char="•"/>
              <a:defRPr sz="1800"/>
            </a:lvl4pPr>
            <a:lvl5pPr>
              <a:buFont typeface="Arial" pitchFamily="34" charset="0"/>
              <a:buChar cha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113588"/>
            <a:ext cx="4038600" cy="3510390"/>
          </a:xfrm>
        </p:spPr>
        <p:txBody>
          <a:bodyPr>
            <a:normAutofit/>
          </a:bodyPr>
          <a:lstStyle>
            <a:lvl1pPr>
              <a:defRPr sz="1800"/>
            </a:lvl1pPr>
            <a:lvl2pPr>
              <a:buFont typeface="Arial" pitchFamily="34" charset="0"/>
              <a:buChar char="•"/>
              <a:defRPr sz="1800"/>
            </a:lvl2pPr>
            <a:lvl3pPr>
              <a:defRPr sz="1800"/>
            </a:lvl3pPr>
            <a:lvl4pPr>
              <a:buFont typeface="Arial" pitchFamily="34" charset="0"/>
              <a:buChar char="•"/>
              <a:defRPr sz="1800"/>
            </a:lvl4pPr>
            <a:lvl5pPr>
              <a:buFont typeface="Arial" pitchFamily="34" charset="0"/>
              <a:buChar cha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yriad Pro" pitchFamily="34" charset="0"/>
                <a:cs typeface="+mn-cs"/>
              </a:defRPr>
            </a:lvl1pPr>
          </a:lstStyle>
          <a:p>
            <a:pPr>
              <a:defRPr/>
            </a:pPr>
            <a:endParaRPr lang="de-DE"/>
          </a:p>
        </p:txBody>
      </p:sp>
      <p:sp>
        <p:nvSpPr>
          <p:cNvPr id="10" name="Foliennummernplatzhalt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yriad Pro" pitchFamily="34" charset="0"/>
                <a:cs typeface="+mn-cs"/>
              </a:defRPr>
            </a:lvl1pPr>
          </a:lstStyle>
          <a:p>
            <a:pPr>
              <a:defRPr/>
            </a:pPr>
            <a:fld id="{716F4645-6849-4794-B0B4-0039B2A6EC57}" type="slidenum">
              <a:rPr lang="de-DE"/>
              <a:pPr>
                <a:defRPr/>
              </a:pPr>
              <a:t>‹Nr.›</a:t>
            </a:fld>
            <a:endParaRPr lang="de-DE" dirty="0"/>
          </a:p>
        </p:txBody>
      </p:sp>
      <p:sp>
        <p:nvSpPr>
          <p:cNvPr id="11" name="Datumsplatzhalter 11"/>
          <p:cNvSpPr>
            <a:spLocks noGrp="1"/>
          </p:cNvSpPr>
          <p:nvPr>
            <p:ph type="dt" sz="half" idx="10"/>
          </p:nvPr>
        </p:nvSpPr>
        <p:spPr>
          <a:xfrm>
            <a:off x="467545" y="4767263"/>
            <a:ext cx="2016125" cy="273844"/>
          </a:xfrm>
          <a:prstGeom prst="rect">
            <a:avLst/>
          </a:prstGeom>
        </p:spPr>
        <p:txBody>
          <a:bodyPr/>
          <a:lstStyle/>
          <a:p>
            <a:pPr>
              <a:defRPr/>
            </a:pPr>
            <a:fld id="{EA2021E4-9E21-4D05-8E8B-D1B6B4550C8A}" type="datetime1">
              <a:rPr lang="de-DE" smtClean="0"/>
              <a:pPr>
                <a:defRPr/>
              </a:pPr>
              <a:t>14.05.18</a:t>
            </a:fld>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67544" y="195263"/>
            <a:ext cx="6265044" cy="594122"/>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67545" y="1113588"/>
            <a:ext cx="4103439" cy="479822"/>
          </a:xfrm>
        </p:spPr>
        <p:txBody>
          <a:bodyPr anchor="b">
            <a:noAutofit/>
          </a:bodyPr>
          <a:lstStyle>
            <a:lvl1pPr marL="0" indent="0">
              <a:buNone/>
              <a:defRPr sz="1800" b="1">
                <a:solidFill>
                  <a:srgbClr val="009EE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67544" y="1599642"/>
            <a:ext cx="4104456" cy="3024337"/>
          </a:xfrm>
        </p:spPr>
        <p:txBody>
          <a:bodyPr>
            <a:normAutofit/>
          </a:bodyPr>
          <a:lstStyle>
            <a:lvl1pPr>
              <a:defRPr sz="1800"/>
            </a:lvl1pPr>
            <a:lvl2pPr>
              <a:buFont typeface="Arial" pitchFamily="34" charset="0"/>
              <a:buChar char="•"/>
              <a:defRPr sz="1800"/>
            </a:lvl2pPr>
            <a:lvl3pPr>
              <a:defRPr sz="1800"/>
            </a:lvl3pPr>
            <a:lvl4pPr>
              <a:buFont typeface="Arial" pitchFamily="34" charset="0"/>
              <a:buChar char="•"/>
              <a:defRPr sz="1800"/>
            </a:lvl4pPr>
            <a:lvl5pPr>
              <a:buFont typeface="Arial" pitchFamily="34" charset="0"/>
              <a:buChar char="•"/>
              <a:defRPr sz="1800"/>
            </a:lvl5pPr>
            <a:lvl6pPr>
              <a:defRPr sz="1600"/>
            </a:lvl6pPr>
            <a:lvl7pPr>
              <a:defRPr sz="1600"/>
            </a:lvl7pPr>
            <a:lvl8pPr>
              <a:defRPr sz="1600"/>
            </a:lvl8pPr>
            <a:lvl9pPr>
              <a:defRPr sz="16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44009" y="1113588"/>
            <a:ext cx="4041775" cy="479822"/>
          </a:xfrm>
        </p:spPr>
        <p:txBody>
          <a:bodyPr anchor="b">
            <a:noAutofit/>
          </a:bodyPr>
          <a:lstStyle>
            <a:lvl1pPr marL="0" indent="0">
              <a:buNone/>
              <a:defRPr sz="1800" b="1">
                <a:solidFill>
                  <a:srgbClr val="009EE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6" y="1599642"/>
            <a:ext cx="4041775" cy="3024337"/>
          </a:xfrm>
        </p:spPr>
        <p:txBody>
          <a:bodyPr>
            <a:normAutofit/>
          </a:bodyPr>
          <a:lstStyle>
            <a:lvl1pPr>
              <a:defRPr sz="1800"/>
            </a:lvl1pPr>
            <a:lvl2pPr>
              <a:buFont typeface="Arial" pitchFamily="34" charset="0"/>
              <a:buChar char="•"/>
              <a:defRPr sz="1800"/>
            </a:lvl2pPr>
            <a:lvl3pPr>
              <a:defRPr sz="1800"/>
            </a:lvl3pPr>
            <a:lvl4pPr>
              <a:buFont typeface="Arial" pitchFamily="34" charset="0"/>
              <a:buChar char="•"/>
              <a:defRPr sz="1800"/>
            </a:lvl4pPr>
            <a:lvl5pPr>
              <a:buFont typeface="Arial" pitchFamily="34" charset="0"/>
              <a:buChar char="•"/>
              <a:defRPr sz="1800"/>
            </a:lvl5pPr>
            <a:lvl6pPr>
              <a:defRPr sz="1600"/>
            </a:lvl6pPr>
            <a:lvl7pPr>
              <a:defRPr sz="1600"/>
            </a:lvl7pPr>
            <a:lvl8pPr>
              <a:defRPr sz="1600"/>
            </a:lvl8pPr>
            <a:lvl9pPr>
              <a:defRPr sz="16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ußzeilenplatzhalter 4"/>
          <p:cNvSpPr>
            <a:spLocks noGrp="1"/>
          </p:cNvSpPr>
          <p:nvPr>
            <p:ph type="ftr" sz="quarter" idx="11"/>
          </p:nvPr>
        </p:nvSpPr>
        <p:spPr/>
        <p:txBody>
          <a:bodyPr/>
          <a:lstStyle>
            <a:lvl1pPr algn="ctr">
              <a:defRPr sz="1200" dirty="0">
                <a:solidFill>
                  <a:schemeClr val="tx1">
                    <a:tint val="75000"/>
                  </a:schemeClr>
                </a:solidFill>
                <a:latin typeface="Myriad Pro" pitchFamily="34" charset="0"/>
              </a:defRPr>
            </a:lvl1pPr>
          </a:lstStyle>
          <a:p>
            <a:pPr>
              <a:defRPr/>
            </a:pPr>
            <a:endParaRPr lang="de-DE"/>
          </a:p>
        </p:txBody>
      </p:sp>
      <p:sp>
        <p:nvSpPr>
          <p:cNvPr id="9" name="Foliennummernplatzhalter 5"/>
          <p:cNvSpPr>
            <a:spLocks noGrp="1"/>
          </p:cNvSpPr>
          <p:nvPr>
            <p:ph type="sldNum" sz="quarter" idx="12"/>
          </p:nvPr>
        </p:nvSpPr>
        <p:spPr/>
        <p:txBody>
          <a:bodyPr/>
          <a:lstStyle>
            <a:lvl1pPr algn="r">
              <a:defRPr sz="1200" smtClean="0">
                <a:solidFill>
                  <a:schemeClr val="tx1">
                    <a:tint val="75000"/>
                  </a:schemeClr>
                </a:solidFill>
                <a:latin typeface="Myriad Pro" pitchFamily="34" charset="0"/>
              </a:defRPr>
            </a:lvl1pPr>
          </a:lstStyle>
          <a:p>
            <a:pPr>
              <a:defRPr/>
            </a:pPr>
            <a:fld id="{6C682252-9D53-41E3-82C2-DC6F3EDED5F1}" type="slidenum">
              <a:rPr lang="de-DE"/>
              <a:pPr>
                <a:defRPr/>
              </a:pPr>
              <a:t>‹Nr.›</a:t>
            </a:fld>
            <a:endParaRPr lang="de-DE" dirty="0"/>
          </a:p>
        </p:txBody>
      </p:sp>
      <p:sp>
        <p:nvSpPr>
          <p:cNvPr id="10" name="Datumsplatzhalter 11"/>
          <p:cNvSpPr>
            <a:spLocks noGrp="1"/>
          </p:cNvSpPr>
          <p:nvPr>
            <p:ph type="dt" sz="half" idx="10"/>
          </p:nvPr>
        </p:nvSpPr>
        <p:spPr>
          <a:xfrm>
            <a:off x="467545" y="4767263"/>
            <a:ext cx="2016125" cy="273844"/>
          </a:xfrm>
          <a:prstGeom prst="rect">
            <a:avLst/>
          </a:prstGeom>
        </p:spPr>
        <p:txBody>
          <a:bodyPr/>
          <a:lstStyle/>
          <a:p>
            <a:pPr>
              <a:defRPr/>
            </a:pPr>
            <a:fld id="{EA2021E4-9E21-4D05-8E8B-D1B6B4550C8A}" type="datetime1">
              <a:rPr lang="de-DE" smtClean="0"/>
              <a:pPr>
                <a:defRPr/>
              </a:pPr>
              <a:t>14.05.18</a:t>
            </a:fld>
            <a:endParaRPr lang="de-D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Titel 1"/>
          <p:cNvSpPr>
            <a:spLocks noGrp="1"/>
          </p:cNvSpPr>
          <p:nvPr>
            <p:ph type="title"/>
          </p:nvPr>
        </p:nvSpPr>
        <p:spPr>
          <a:xfrm>
            <a:off x="467544" y="195263"/>
            <a:ext cx="6265044" cy="594122"/>
          </a:xfrm>
        </p:spPr>
        <p:txBody>
          <a:bodyPr/>
          <a:lstStyle/>
          <a:p>
            <a:r>
              <a:rPr lang="de-DE"/>
              <a:t>Titelmasterformat durch Klicken bearbeiten</a:t>
            </a:r>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D484083-1086-4C36-AC27-B309D81B83A7}" type="slidenum">
              <a:rPr lang="de-DE"/>
              <a:pPr>
                <a:defRPr/>
              </a:pPr>
              <a:t>‹Nr.›</a:t>
            </a:fld>
            <a:endParaRPr lang="de-DE" dirty="0"/>
          </a:p>
        </p:txBody>
      </p:sp>
      <p:sp>
        <p:nvSpPr>
          <p:cNvPr id="7" name="Datumsplatzhalter 11"/>
          <p:cNvSpPr>
            <a:spLocks noGrp="1"/>
          </p:cNvSpPr>
          <p:nvPr>
            <p:ph type="dt" sz="half" idx="10"/>
          </p:nvPr>
        </p:nvSpPr>
        <p:spPr>
          <a:xfrm>
            <a:off x="467545" y="4767263"/>
            <a:ext cx="2016125" cy="273844"/>
          </a:xfrm>
          <a:prstGeom prst="rect">
            <a:avLst/>
          </a:prstGeom>
        </p:spPr>
        <p:txBody>
          <a:bodyPr/>
          <a:lstStyle/>
          <a:p>
            <a:pPr>
              <a:defRPr/>
            </a:pPr>
            <a:fld id="{EA2021E4-9E21-4D05-8E8B-D1B6B4550C8A}" type="datetime1">
              <a:rPr lang="de-DE" smtClean="0"/>
              <a:pPr>
                <a:defRPr/>
              </a:pPr>
              <a:t>14.05.18</a:t>
            </a:fld>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8" name="bk object 16"/>
          <p:cNvSpPr/>
          <p:nvPr/>
        </p:nvSpPr>
        <p:spPr>
          <a:xfrm>
            <a:off x="179389" y="141685"/>
            <a:ext cx="8785225" cy="4860131"/>
          </a:xfrm>
          <a:custGeom>
            <a:avLst/>
            <a:gdLst/>
            <a:ahLst/>
            <a:cxnLst/>
            <a:rect l="l" t="t" r="r" b="b"/>
            <a:pathLst>
              <a:path w="9684385" h="7200265">
                <a:moveTo>
                  <a:pt x="0" y="7199998"/>
                </a:moveTo>
                <a:lnTo>
                  <a:pt x="9684004" y="7199998"/>
                </a:lnTo>
                <a:lnTo>
                  <a:pt x="9684004" y="0"/>
                </a:lnTo>
                <a:lnTo>
                  <a:pt x="0" y="0"/>
                </a:lnTo>
                <a:lnTo>
                  <a:pt x="0" y="7199998"/>
                </a:lnTo>
                <a:close/>
              </a:path>
            </a:pathLst>
          </a:custGeom>
          <a:solidFill>
            <a:srgbClr val="E9E9EA"/>
          </a:solidFill>
        </p:spPr>
        <p:txBody>
          <a:bodyPr lIns="0" tIns="0" rIns="0" bIns="0"/>
          <a:lstStyle/>
          <a:p>
            <a:pPr fontAlgn="auto">
              <a:spcBef>
                <a:spcPts val="0"/>
              </a:spcBef>
              <a:spcAft>
                <a:spcPts val="0"/>
              </a:spcAft>
              <a:defRPr/>
            </a:pPr>
            <a:endParaRPr>
              <a:latin typeface="+mn-lt"/>
              <a:cs typeface="+mn-cs"/>
            </a:endParaRPr>
          </a:p>
        </p:txBody>
      </p:sp>
      <p:sp>
        <p:nvSpPr>
          <p:cNvPr id="29" name="Freihandform 28"/>
          <p:cNvSpPr/>
          <p:nvPr userDrawn="1"/>
        </p:nvSpPr>
        <p:spPr>
          <a:xfrm>
            <a:off x="6337300" y="2932030"/>
            <a:ext cx="2813050" cy="2160000"/>
          </a:xfrm>
          <a:custGeom>
            <a:avLst/>
            <a:gdLst>
              <a:gd name="connsiteX0" fmla="*/ 2803584 w 2812211"/>
              <a:gd name="connsiteY0" fmla="*/ 0 h 2441276"/>
              <a:gd name="connsiteX1" fmla="*/ 940279 w 2812211"/>
              <a:gd name="connsiteY1" fmla="*/ 0 h 2441276"/>
              <a:gd name="connsiteX2" fmla="*/ 0 w 2812211"/>
              <a:gd name="connsiteY2" fmla="*/ 1656272 h 2441276"/>
              <a:gd name="connsiteX3" fmla="*/ 500332 w 2812211"/>
              <a:gd name="connsiteY3" fmla="*/ 2441276 h 2441276"/>
              <a:gd name="connsiteX4" fmla="*/ 2812211 w 2812211"/>
              <a:gd name="connsiteY4" fmla="*/ 2441276 h 2441276"/>
              <a:gd name="connsiteX5" fmla="*/ 2803584 w 2812211"/>
              <a:gd name="connsiteY5" fmla="*/ 0 h 244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2211" h="2441276">
                <a:moveTo>
                  <a:pt x="2803584" y="0"/>
                </a:moveTo>
                <a:lnTo>
                  <a:pt x="940279" y="0"/>
                </a:lnTo>
                <a:lnTo>
                  <a:pt x="0" y="1656272"/>
                </a:lnTo>
                <a:lnTo>
                  <a:pt x="500332" y="2441276"/>
                </a:lnTo>
                <a:lnTo>
                  <a:pt x="2812211" y="2441276"/>
                </a:lnTo>
                <a:cubicBezTo>
                  <a:pt x="2809335" y="1627517"/>
                  <a:pt x="2806460" y="813759"/>
                  <a:pt x="2803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9" name="object 3"/>
          <p:cNvSpPr/>
          <p:nvPr/>
        </p:nvSpPr>
        <p:spPr>
          <a:xfrm>
            <a:off x="0" y="951310"/>
            <a:ext cx="9144000" cy="756047"/>
          </a:xfrm>
          <a:custGeom>
            <a:avLst/>
            <a:gdLst/>
            <a:ahLst/>
            <a:cxnLst/>
            <a:rect l="l" t="t" r="r" b="b"/>
            <a:pathLst>
              <a:path w="6421755" h="600075">
                <a:moveTo>
                  <a:pt x="0" y="599566"/>
                </a:moveTo>
                <a:lnTo>
                  <a:pt x="6421145" y="599566"/>
                </a:lnTo>
                <a:lnTo>
                  <a:pt x="6421145" y="0"/>
                </a:lnTo>
                <a:lnTo>
                  <a:pt x="0" y="0"/>
                </a:lnTo>
                <a:lnTo>
                  <a:pt x="0" y="599566"/>
                </a:lnTo>
                <a:close/>
              </a:path>
            </a:pathLst>
          </a:custGeom>
          <a:solidFill>
            <a:srgbClr val="4C4D4F"/>
          </a:solidFill>
        </p:spPr>
        <p:txBody>
          <a:bodyPr lIns="0" tIns="0" rIns="0" bIns="0"/>
          <a:lstStyle/>
          <a:p>
            <a:pPr fontAlgn="auto">
              <a:spcBef>
                <a:spcPts val="0"/>
              </a:spcBef>
              <a:spcAft>
                <a:spcPts val="0"/>
              </a:spcAft>
              <a:defRPr/>
            </a:pPr>
            <a:endParaRPr>
              <a:latin typeface="+mn-lt"/>
              <a:cs typeface="+mn-cs"/>
            </a:endParaRPr>
          </a:p>
        </p:txBody>
      </p:sp>
      <p:sp>
        <p:nvSpPr>
          <p:cNvPr id="13" name="Textfeld 12"/>
          <p:cNvSpPr txBox="1"/>
          <p:nvPr/>
        </p:nvSpPr>
        <p:spPr>
          <a:xfrm>
            <a:off x="5724525" y="3868342"/>
            <a:ext cx="3095625" cy="954107"/>
          </a:xfrm>
          <a:prstGeom prst="rect">
            <a:avLst/>
          </a:prstGeom>
          <a:noFill/>
        </p:spPr>
        <p:txBody>
          <a:bodyPr>
            <a:spAutoFit/>
          </a:bodyPr>
          <a:lstStyle/>
          <a:p>
            <a:pPr algn="r" fontAlgn="auto">
              <a:spcBef>
                <a:spcPts val="0"/>
              </a:spcBef>
              <a:spcAft>
                <a:spcPts val="0"/>
              </a:spcAft>
              <a:defRPr/>
            </a:pPr>
            <a:r>
              <a:rPr lang="de-DE" sz="1400" b="1" dirty="0">
                <a:latin typeface="Myriad Pro" pitchFamily="34" charset="0"/>
                <a:cs typeface="+mn-cs"/>
              </a:rPr>
              <a:t>SEAL Systems AG</a:t>
            </a:r>
            <a:br>
              <a:rPr lang="de-DE" sz="1400" b="1" dirty="0">
                <a:latin typeface="Myriad Pro" pitchFamily="34" charset="0"/>
                <a:cs typeface="+mn-cs"/>
              </a:rPr>
            </a:br>
            <a:r>
              <a:rPr lang="de-DE" sz="1400" b="1" dirty="0">
                <a:latin typeface="Myriad Pro" pitchFamily="34" charset="0"/>
                <a:cs typeface="+mn-cs"/>
              </a:rPr>
              <a:t>Lohmühlweg 4</a:t>
            </a:r>
            <a:br>
              <a:rPr lang="de-DE" sz="1400" b="1" dirty="0">
                <a:latin typeface="Myriad Pro" pitchFamily="34" charset="0"/>
                <a:cs typeface="+mn-cs"/>
              </a:rPr>
            </a:br>
            <a:r>
              <a:rPr lang="de-DE" sz="1400" b="1" dirty="0">
                <a:latin typeface="Myriad Pro" pitchFamily="34" charset="0"/>
                <a:cs typeface="+mn-cs"/>
              </a:rPr>
              <a:t>91341 Röttenbach</a:t>
            </a:r>
            <a:br>
              <a:rPr lang="de-DE" sz="1400" b="1" dirty="0">
                <a:latin typeface="Myriad Pro" pitchFamily="34" charset="0"/>
                <a:cs typeface="+mn-cs"/>
              </a:rPr>
            </a:br>
            <a:r>
              <a:rPr lang="de-DE" sz="1400" b="1" dirty="0">
                <a:latin typeface="Myriad Pro" pitchFamily="34" charset="0"/>
                <a:cs typeface="+mn-cs"/>
              </a:rPr>
              <a:t>www.sealsystems.de</a:t>
            </a:r>
          </a:p>
        </p:txBody>
      </p:sp>
      <p:sp>
        <p:nvSpPr>
          <p:cNvPr id="2" name="Titel 1"/>
          <p:cNvSpPr>
            <a:spLocks noGrp="1"/>
          </p:cNvSpPr>
          <p:nvPr>
            <p:ph type="ctrTitle" hasCustomPrompt="1"/>
          </p:nvPr>
        </p:nvSpPr>
        <p:spPr>
          <a:xfrm>
            <a:off x="611560" y="2031690"/>
            <a:ext cx="3744416" cy="702078"/>
          </a:xfrm>
        </p:spPr>
        <p:txBody>
          <a:bodyPr/>
          <a:lstStyle>
            <a:lvl1pPr algn="l">
              <a:defRPr sz="1600" b="0" cap="none" baseline="0">
                <a:solidFill>
                  <a:schemeClr val="tx1"/>
                </a:solidFill>
                <a:latin typeface="Myriad Pro" pitchFamily="34" charset="0"/>
              </a:defRPr>
            </a:lvl1pPr>
          </a:lstStyle>
          <a:p>
            <a:r>
              <a:rPr lang="de-DE" dirty="0"/>
              <a:t>Ansprechpartner</a:t>
            </a:r>
            <a:br>
              <a:rPr lang="de-DE" dirty="0"/>
            </a:br>
            <a:r>
              <a:rPr lang="de-DE" dirty="0"/>
              <a:t>Mailadresse</a:t>
            </a:r>
            <a:br>
              <a:rPr lang="de-DE" dirty="0"/>
            </a:br>
            <a:r>
              <a:rPr lang="de-DE" dirty="0"/>
              <a:t>Telefonnummer</a:t>
            </a:r>
          </a:p>
        </p:txBody>
      </p:sp>
      <p:sp>
        <p:nvSpPr>
          <p:cNvPr id="25" name="Textplatzhalter 24"/>
          <p:cNvSpPr>
            <a:spLocks noGrp="1"/>
          </p:cNvSpPr>
          <p:nvPr>
            <p:ph type="body" sz="quarter" idx="25" hasCustomPrompt="1"/>
          </p:nvPr>
        </p:nvSpPr>
        <p:spPr>
          <a:xfrm>
            <a:off x="4356100" y="2031207"/>
            <a:ext cx="1295400" cy="702469"/>
          </a:xfrm>
        </p:spPr>
        <p:txBody>
          <a:bodyPr/>
          <a:lstStyle>
            <a:lvl1pPr>
              <a:defRPr/>
            </a:lvl1pPr>
            <a:lvl4pPr marL="0" indent="0">
              <a:buNone/>
              <a:defRPr baseline="0"/>
            </a:lvl4pPr>
          </a:lstStyle>
          <a:p>
            <a:pPr lvl="0"/>
            <a:r>
              <a:rPr lang="de-DE" dirty="0"/>
              <a:t>Bild</a:t>
            </a:r>
          </a:p>
        </p:txBody>
      </p:sp>
      <p:sp>
        <p:nvSpPr>
          <p:cNvPr id="26" name="Textplatzhalter 24"/>
          <p:cNvSpPr>
            <a:spLocks noGrp="1"/>
          </p:cNvSpPr>
          <p:nvPr>
            <p:ph type="body" sz="quarter" idx="26" hasCustomPrompt="1"/>
          </p:nvPr>
        </p:nvSpPr>
        <p:spPr>
          <a:xfrm>
            <a:off x="4355976" y="2895786"/>
            <a:ext cx="1295400" cy="702469"/>
          </a:xfrm>
        </p:spPr>
        <p:txBody>
          <a:bodyPr/>
          <a:lstStyle>
            <a:lvl1pPr>
              <a:defRPr/>
            </a:lvl1pPr>
            <a:lvl4pPr marL="0" indent="0">
              <a:buNone/>
              <a:defRPr baseline="0"/>
            </a:lvl4pPr>
          </a:lstStyle>
          <a:p>
            <a:pPr lvl="0"/>
            <a:r>
              <a:rPr lang="de-DE" dirty="0"/>
              <a:t>Bild</a:t>
            </a:r>
          </a:p>
        </p:txBody>
      </p:sp>
      <p:sp>
        <p:nvSpPr>
          <p:cNvPr id="27" name="Textplatzhalter 24"/>
          <p:cNvSpPr>
            <a:spLocks noGrp="1"/>
          </p:cNvSpPr>
          <p:nvPr>
            <p:ph type="body" sz="quarter" idx="27" hasCustomPrompt="1"/>
          </p:nvPr>
        </p:nvSpPr>
        <p:spPr>
          <a:xfrm>
            <a:off x="4355976" y="3813888"/>
            <a:ext cx="1295400" cy="648463"/>
          </a:xfrm>
        </p:spPr>
        <p:txBody>
          <a:bodyPr/>
          <a:lstStyle>
            <a:lvl1pPr>
              <a:buNone/>
              <a:defRPr/>
            </a:lvl1pPr>
            <a:lvl4pPr marL="0" indent="0">
              <a:buNone/>
              <a:defRPr baseline="0"/>
            </a:lvl4pPr>
          </a:lstStyle>
          <a:p>
            <a:pPr lvl="0"/>
            <a:r>
              <a:rPr lang="de-DE" dirty="0"/>
              <a:t>Bild</a:t>
            </a:r>
          </a:p>
          <a:p>
            <a:pPr lvl="0"/>
            <a:endParaRPr lang="de-DE" dirty="0"/>
          </a:p>
        </p:txBody>
      </p:sp>
      <p:sp>
        <p:nvSpPr>
          <p:cNvPr id="28" name="Textplatzhalter 27"/>
          <p:cNvSpPr>
            <a:spLocks noGrp="1"/>
          </p:cNvSpPr>
          <p:nvPr>
            <p:ph type="body" sz="quarter" idx="28" hasCustomPrompt="1"/>
          </p:nvPr>
        </p:nvSpPr>
        <p:spPr>
          <a:xfrm>
            <a:off x="611188" y="2895601"/>
            <a:ext cx="3744912" cy="702264"/>
          </a:xfrm>
        </p:spPr>
        <p:txBody>
          <a:bodyPr/>
          <a:lstStyle>
            <a:lvl1pPr marL="0" indent="0">
              <a:buNone/>
              <a:defRPr sz="1600" baseline="0"/>
            </a:lvl1pPr>
          </a:lstStyle>
          <a:p>
            <a:pPr lvl="0"/>
            <a:r>
              <a:rPr lang="de-DE" dirty="0"/>
              <a:t>Ansprechpartner</a:t>
            </a:r>
            <a:br>
              <a:rPr lang="de-DE" dirty="0"/>
            </a:br>
            <a:r>
              <a:rPr lang="de-DE" dirty="0"/>
              <a:t>Mailadresse</a:t>
            </a:r>
            <a:br>
              <a:rPr lang="de-DE" dirty="0"/>
            </a:br>
            <a:r>
              <a:rPr lang="de-DE" dirty="0"/>
              <a:t>Telefonnummer</a:t>
            </a:r>
          </a:p>
        </p:txBody>
      </p:sp>
      <p:sp>
        <p:nvSpPr>
          <p:cNvPr id="31" name="Textplatzhalter 30"/>
          <p:cNvSpPr>
            <a:spLocks noGrp="1"/>
          </p:cNvSpPr>
          <p:nvPr>
            <p:ph type="body" sz="quarter" idx="29" hasCustomPrompt="1"/>
          </p:nvPr>
        </p:nvSpPr>
        <p:spPr>
          <a:xfrm>
            <a:off x="611188" y="3813573"/>
            <a:ext cx="3744912" cy="648388"/>
          </a:xfrm>
        </p:spPr>
        <p:txBody>
          <a:bodyPr/>
          <a:lstStyle>
            <a:lvl1pPr marL="0" indent="0">
              <a:buNone/>
              <a:defRPr sz="1600" baseline="0"/>
            </a:lvl1pPr>
          </a:lstStyle>
          <a:p>
            <a:pPr lvl="0"/>
            <a:r>
              <a:rPr lang="de-DE" dirty="0"/>
              <a:t>Ansprechpartner</a:t>
            </a:r>
            <a:br>
              <a:rPr lang="de-DE" dirty="0"/>
            </a:br>
            <a:r>
              <a:rPr lang="de-DE" dirty="0"/>
              <a:t>Mailadresse</a:t>
            </a:r>
            <a:br>
              <a:rPr lang="de-DE" dirty="0"/>
            </a:br>
            <a:r>
              <a:rPr lang="de-DE" dirty="0"/>
              <a:t>Telefonnummer</a:t>
            </a:r>
          </a:p>
        </p:txBody>
      </p:sp>
      <p:sp>
        <p:nvSpPr>
          <p:cNvPr id="22" name="Datumsplatzhalter 21"/>
          <p:cNvSpPr>
            <a:spLocks noGrp="1"/>
          </p:cNvSpPr>
          <p:nvPr>
            <p:ph type="dt" sz="half" idx="30"/>
          </p:nvPr>
        </p:nvSpPr>
        <p:spPr/>
        <p:txBody>
          <a:bodyPr/>
          <a:lstStyle/>
          <a:p>
            <a:pPr>
              <a:defRPr/>
            </a:pPr>
            <a:fld id="{EA2021E4-9E21-4D05-8E8B-D1B6B4550C8A}" type="datetime1">
              <a:rPr lang="de-DE" smtClean="0"/>
              <a:pPr>
                <a:defRPr/>
              </a:pPr>
              <a:t>14.05.18</a:t>
            </a:fld>
            <a:endParaRPr lang="de-DE" dirty="0"/>
          </a:p>
        </p:txBody>
      </p:sp>
      <p:sp>
        <p:nvSpPr>
          <p:cNvPr id="23" name="Foliennummernplatzhalter 22"/>
          <p:cNvSpPr>
            <a:spLocks noGrp="1"/>
          </p:cNvSpPr>
          <p:nvPr>
            <p:ph type="sldNum" sz="quarter" idx="31"/>
          </p:nvPr>
        </p:nvSpPr>
        <p:spPr/>
        <p:txBody>
          <a:bodyPr/>
          <a:lstStyle/>
          <a:p>
            <a:pPr>
              <a:defRPr/>
            </a:pPr>
            <a:fld id="{716F4645-6849-4794-B0B4-0039B2A6EC57}" type="slidenum">
              <a:rPr lang="de-DE" smtClean="0"/>
              <a:pPr>
                <a:defRPr/>
              </a:pPr>
              <a:t>‹Nr.›</a:t>
            </a:fld>
            <a:endParaRPr lang="de-DE" dirty="0"/>
          </a:p>
        </p:txBody>
      </p:sp>
      <p:sp>
        <p:nvSpPr>
          <p:cNvPr id="24" name="Fußzeilenplatzhalter 23"/>
          <p:cNvSpPr>
            <a:spLocks noGrp="1"/>
          </p:cNvSpPr>
          <p:nvPr>
            <p:ph type="ftr" sz="quarter" idx="32"/>
          </p:nvPr>
        </p:nvSpPr>
        <p:spPr/>
        <p:txBody>
          <a:bodyPr/>
          <a:lstStyle/>
          <a:p>
            <a:pPr>
              <a:defRPr/>
            </a:pPr>
            <a:endParaRPr lang="de-DE" dirty="0"/>
          </a:p>
        </p:txBody>
      </p:sp>
      <p:sp>
        <p:nvSpPr>
          <p:cNvPr id="30" name="Textplatzhalter 29"/>
          <p:cNvSpPr>
            <a:spLocks noGrp="1"/>
          </p:cNvSpPr>
          <p:nvPr>
            <p:ph type="body" sz="quarter" idx="33" hasCustomPrompt="1"/>
          </p:nvPr>
        </p:nvSpPr>
        <p:spPr>
          <a:xfrm>
            <a:off x="611561" y="1059582"/>
            <a:ext cx="4968875" cy="540544"/>
          </a:xfrm>
        </p:spPr>
        <p:txBody>
          <a:bodyPr/>
          <a:lstStyle>
            <a:lvl1pPr>
              <a:defRPr sz="4000" cap="small" baseline="0">
                <a:solidFill>
                  <a:schemeClr val="bg1"/>
                </a:solidFill>
              </a:defRPr>
            </a:lvl1pPr>
          </a:lstStyle>
          <a:p>
            <a:pPr lvl="0"/>
            <a:r>
              <a:rPr lang="de-DE" cap="small" baseline="0" dirty="0">
                <a:solidFill>
                  <a:schemeClr val="bg1"/>
                </a:solidFill>
              </a:rPr>
              <a:t>Wir sind für Sie da!</a:t>
            </a:r>
            <a:endParaRPr lang="de-DE" dirty="0"/>
          </a:p>
        </p:txBody>
      </p:sp>
      <p:pic>
        <p:nvPicPr>
          <p:cNvPr id="32" name="Grafik 31" descr="image10.png"/>
          <p:cNvPicPr>
            <a:picLocks noChangeAspect="1"/>
          </p:cNvPicPr>
          <p:nvPr userDrawn="1"/>
        </p:nvPicPr>
        <p:blipFill>
          <a:blip r:embed="rId2" cstate="print"/>
          <a:stretch>
            <a:fillRect/>
          </a:stretch>
        </p:blipFill>
        <p:spPr>
          <a:xfrm>
            <a:off x="5468248" y="267494"/>
            <a:ext cx="1336000" cy="576000"/>
          </a:xfrm>
          <a:prstGeom prst="rect">
            <a:avLst/>
          </a:prstGeom>
          <a:ln>
            <a:solidFill>
              <a:schemeClr val="tx1">
                <a:lumMod val="75000"/>
                <a:lumOff val="25000"/>
              </a:schemeClr>
            </a:solidFill>
          </a:ln>
        </p:spPr>
      </p:pic>
      <p:pic>
        <p:nvPicPr>
          <p:cNvPr id="33" name="Grafik 32" descr="image9.jpeg"/>
          <p:cNvPicPr>
            <a:picLocks noChangeAspect="1"/>
          </p:cNvPicPr>
          <p:nvPr userDrawn="1"/>
        </p:nvPicPr>
        <p:blipFill>
          <a:blip r:embed="rId3" cstate="print"/>
          <a:stretch>
            <a:fillRect/>
          </a:stretch>
        </p:blipFill>
        <p:spPr>
          <a:xfrm>
            <a:off x="6947456" y="267558"/>
            <a:ext cx="936912" cy="576000"/>
          </a:xfrm>
          <a:prstGeom prst="rect">
            <a:avLst/>
          </a:prstGeom>
          <a:ln>
            <a:solidFill>
              <a:schemeClr val="tx1">
                <a:lumMod val="75000"/>
                <a:lumOff val="25000"/>
              </a:schemeClr>
            </a:solidFill>
          </a:ln>
        </p:spPr>
      </p:pic>
      <p:pic>
        <p:nvPicPr>
          <p:cNvPr id="34" name="Grafik 33" descr="image8.jpeg"/>
          <p:cNvPicPr>
            <a:picLocks noChangeAspect="1"/>
          </p:cNvPicPr>
          <p:nvPr userDrawn="1"/>
        </p:nvPicPr>
        <p:blipFill>
          <a:blip r:embed="rId4" cstate="print"/>
          <a:stretch>
            <a:fillRect/>
          </a:stretch>
        </p:blipFill>
        <p:spPr>
          <a:xfrm>
            <a:off x="8010721" y="267494"/>
            <a:ext cx="953767" cy="576000"/>
          </a:xfrm>
          <a:prstGeom prst="rect">
            <a:avLst/>
          </a:prstGeom>
          <a:ln>
            <a:noFill/>
          </a:ln>
        </p:spPr>
      </p:pic>
      <p:pic>
        <p:nvPicPr>
          <p:cNvPr id="35" name="Grafik 34" descr="image7.jpeg"/>
          <p:cNvPicPr>
            <a:picLocks noChangeAspect="1"/>
          </p:cNvPicPr>
          <p:nvPr userDrawn="1"/>
        </p:nvPicPr>
        <p:blipFill>
          <a:blip r:embed="rId5" cstate="print"/>
          <a:stretch>
            <a:fillRect/>
          </a:stretch>
        </p:blipFill>
        <p:spPr>
          <a:xfrm>
            <a:off x="6732488" y="2271356"/>
            <a:ext cx="2232000" cy="316944"/>
          </a:xfrm>
          <a:prstGeom prst="rect">
            <a:avLst/>
          </a:prstGeom>
        </p:spPr>
      </p:pic>
      <p:pic>
        <p:nvPicPr>
          <p:cNvPr id="36" name="Grafik 35" descr="image6.jpeg"/>
          <p:cNvPicPr>
            <a:picLocks noChangeAspect="1"/>
          </p:cNvPicPr>
          <p:nvPr userDrawn="1"/>
        </p:nvPicPr>
        <p:blipFill>
          <a:blip r:embed="rId6" cstate="print"/>
          <a:stretch>
            <a:fillRect/>
          </a:stretch>
        </p:blipFill>
        <p:spPr>
          <a:xfrm>
            <a:off x="7268449" y="1851670"/>
            <a:ext cx="1696039" cy="324000"/>
          </a:xfrm>
          <a:prstGeom prst="rect">
            <a:avLst/>
          </a:prstGeom>
        </p:spPr>
      </p:pic>
      <p:pic>
        <p:nvPicPr>
          <p:cNvPr id="37" name="Grafik 36" descr="image2.png"/>
          <p:cNvPicPr>
            <a:picLocks noChangeAspect="1"/>
          </p:cNvPicPr>
          <p:nvPr userDrawn="1"/>
        </p:nvPicPr>
        <p:blipFill>
          <a:blip r:embed="rId7" cstate="print"/>
          <a:stretch>
            <a:fillRect/>
          </a:stretch>
        </p:blipFill>
        <p:spPr>
          <a:xfrm>
            <a:off x="324791" y="232755"/>
            <a:ext cx="2591025" cy="68281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lie mit Wabe zum selbstbefüllen">
    <p:spTree>
      <p:nvGrpSpPr>
        <p:cNvPr id="1" name=""/>
        <p:cNvGrpSpPr/>
        <p:nvPr/>
      </p:nvGrpSpPr>
      <p:grpSpPr>
        <a:xfrm>
          <a:off x="0" y="0"/>
          <a:ext cx="0" cy="0"/>
          <a:chOff x="0" y="0"/>
          <a:chExt cx="0" cy="0"/>
        </a:xfrm>
      </p:grpSpPr>
      <p:sp>
        <p:nvSpPr>
          <p:cNvPr id="4" name="bk object 16"/>
          <p:cNvSpPr>
            <a:spLocks noChangeAspect="1"/>
          </p:cNvSpPr>
          <p:nvPr/>
        </p:nvSpPr>
        <p:spPr>
          <a:xfrm>
            <a:off x="179389" y="141685"/>
            <a:ext cx="8785225" cy="4860131"/>
          </a:xfrm>
          <a:custGeom>
            <a:avLst/>
            <a:gdLst/>
            <a:ahLst/>
            <a:cxnLst/>
            <a:rect l="l" t="t" r="r" b="b"/>
            <a:pathLst>
              <a:path w="9684385" h="7200265">
                <a:moveTo>
                  <a:pt x="0" y="7199998"/>
                </a:moveTo>
                <a:lnTo>
                  <a:pt x="9684004" y="7199998"/>
                </a:lnTo>
                <a:lnTo>
                  <a:pt x="9684004" y="0"/>
                </a:lnTo>
                <a:lnTo>
                  <a:pt x="0" y="0"/>
                </a:lnTo>
                <a:lnTo>
                  <a:pt x="0" y="7199998"/>
                </a:lnTo>
                <a:close/>
              </a:path>
            </a:pathLst>
          </a:custGeom>
          <a:solidFill>
            <a:srgbClr val="E9E9EA"/>
          </a:solidFill>
        </p:spPr>
        <p:txBody>
          <a:bodyPr lIns="0" tIns="0" rIns="0" bIns="0"/>
          <a:lstStyle/>
          <a:p>
            <a:pPr fontAlgn="auto">
              <a:spcBef>
                <a:spcPts val="0"/>
              </a:spcBef>
              <a:spcAft>
                <a:spcPts val="0"/>
              </a:spcAft>
              <a:defRPr/>
            </a:pPr>
            <a:endParaRPr>
              <a:latin typeface="+mn-lt"/>
              <a:cs typeface="+mn-cs"/>
            </a:endParaRPr>
          </a:p>
        </p:txBody>
      </p:sp>
      <p:sp>
        <p:nvSpPr>
          <p:cNvPr id="5" name="object 3"/>
          <p:cNvSpPr/>
          <p:nvPr/>
        </p:nvSpPr>
        <p:spPr>
          <a:xfrm>
            <a:off x="0" y="1740694"/>
            <a:ext cx="6421438" cy="981075"/>
          </a:xfrm>
          <a:custGeom>
            <a:avLst/>
            <a:gdLst/>
            <a:ahLst/>
            <a:cxnLst/>
            <a:rect l="l" t="t" r="r" b="b"/>
            <a:pathLst>
              <a:path w="6421755" h="600075">
                <a:moveTo>
                  <a:pt x="0" y="599566"/>
                </a:moveTo>
                <a:lnTo>
                  <a:pt x="6421145" y="599566"/>
                </a:lnTo>
                <a:lnTo>
                  <a:pt x="6421145" y="0"/>
                </a:lnTo>
                <a:lnTo>
                  <a:pt x="0" y="0"/>
                </a:lnTo>
                <a:lnTo>
                  <a:pt x="0" y="599566"/>
                </a:lnTo>
                <a:close/>
              </a:path>
            </a:pathLst>
          </a:custGeom>
          <a:solidFill>
            <a:srgbClr val="4C4D4F"/>
          </a:solidFill>
        </p:spPr>
        <p:txBody>
          <a:bodyPr lIns="0" tIns="0" rIns="0" bIns="0"/>
          <a:lstStyle/>
          <a:p>
            <a:pPr fontAlgn="auto">
              <a:spcBef>
                <a:spcPts val="0"/>
              </a:spcBef>
              <a:spcAft>
                <a:spcPts val="0"/>
              </a:spcAft>
              <a:defRPr/>
            </a:pPr>
            <a:endParaRPr>
              <a:latin typeface="+mn-lt"/>
              <a:cs typeface="+mn-cs"/>
            </a:endParaRPr>
          </a:p>
        </p:txBody>
      </p:sp>
      <p:sp>
        <p:nvSpPr>
          <p:cNvPr id="2" name="Titel 1"/>
          <p:cNvSpPr>
            <a:spLocks noGrp="1"/>
          </p:cNvSpPr>
          <p:nvPr>
            <p:ph type="ctrTitle"/>
          </p:nvPr>
        </p:nvSpPr>
        <p:spPr>
          <a:xfrm>
            <a:off x="683568" y="1869673"/>
            <a:ext cx="4608000" cy="702078"/>
          </a:xfrm>
        </p:spPr>
        <p:txBody>
          <a:bodyPr>
            <a:noAutofit/>
          </a:bodyPr>
          <a:lstStyle>
            <a:lvl1pPr algn="l">
              <a:defRPr sz="2400" b="1">
                <a:solidFill>
                  <a:schemeClr val="bg1"/>
                </a:solidFill>
                <a:latin typeface="Myriad Pro" pitchFamily="34" charset="0"/>
              </a:defRPr>
            </a:lvl1pPr>
          </a:lstStyle>
          <a:p>
            <a:r>
              <a:rPr lang="de-DE" dirty="0"/>
              <a:t>Titelmasterformat durch Klicken bearbeiten</a:t>
            </a:r>
          </a:p>
        </p:txBody>
      </p:sp>
      <p:sp>
        <p:nvSpPr>
          <p:cNvPr id="3" name="Untertitel 2"/>
          <p:cNvSpPr>
            <a:spLocks noGrp="1"/>
          </p:cNvSpPr>
          <p:nvPr>
            <p:ph type="subTitle" idx="1"/>
          </p:nvPr>
        </p:nvSpPr>
        <p:spPr>
          <a:xfrm>
            <a:off x="683568" y="1437624"/>
            <a:ext cx="4752000" cy="180324"/>
          </a:xfrm>
        </p:spPr>
        <p:txBody>
          <a:bodyPr>
            <a:noAutofit/>
          </a:bodyPr>
          <a:lstStyle>
            <a:lvl1pPr marL="0" indent="0" algn="l">
              <a:buNone/>
              <a:defRPr sz="1200" b="1">
                <a:solidFill>
                  <a:srgbClr val="009EE2"/>
                </a:solidFill>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6" name="Textplatzhalter 15"/>
          <p:cNvSpPr>
            <a:spLocks noGrp="1"/>
          </p:cNvSpPr>
          <p:nvPr>
            <p:ph type="body" sz="quarter" idx="13" hasCustomPrompt="1"/>
          </p:nvPr>
        </p:nvSpPr>
        <p:spPr>
          <a:xfrm>
            <a:off x="5868144" y="4461960"/>
            <a:ext cx="2808362" cy="216694"/>
          </a:xfrm>
        </p:spPr>
        <p:txBody>
          <a:bodyPr/>
          <a:lstStyle>
            <a:lvl1pPr algn="r">
              <a:buNone/>
              <a:defRPr b="1" baseline="0">
                <a:solidFill>
                  <a:srgbClr val="009EE2"/>
                </a:solidFill>
              </a:defRPr>
            </a:lvl1pPr>
          </a:lstStyle>
          <a:p>
            <a:pPr lvl="0"/>
            <a:r>
              <a:rPr lang="de-DE" dirty="0"/>
              <a:t>Vorname Nachname</a:t>
            </a:r>
          </a:p>
        </p:txBody>
      </p:sp>
      <p:sp>
        <p:nvSpPr>
          <p:cNvPr id="20" name="Datumsplatzhalter 19"/>
          <p:cNvSpPr>
            <a:spLocks noGrp="1"/>
          </p:cNvSpPr>
          <p:nvPr>
            <p:ph type="dt" sz="half" idx="14"/>
          </p:nvPr>
        </p:nvSpPr>
        <p:spPr/>
        <p:txBody>
          <a:bodyPr/>
          <a:lstStyle/>
          <a:p>
            <a:pPr>
              <a:defRPr/>
            </a:pPr>
            <a:fld id="{EA2021E4-9E21-4D05-8E8B-D1B6B4550C8A}" type="datetime1">
              <a:rPr lang="de-DE" smtClean="0"/>
              <a:pPr>
                <a:defRPr/>
              </a:pPr>
              <a:t>14.05.18</a:t>
            </a:fld>
            <a:endParaRPr lang="de-DE" dirty="0"/>
          </a:p>
        </p:txBody>
      </p:sp>
      <p:sp>
        <p:nvSpPr>
          <p:cNvPr id="21" name="Foliennummernplatzhalter 20"/>
          <p:cNvSpPr>
            <a:spLocks noGrp="1"/>
          </p:cNvSpPr>
          <p:nvPr>
            <p:ph type="sldNum" sz="quarter" idx="15"/>
          </p:nvPr>
        </p:nvSpPr>
        <p:spPr/>
        <p:txBody>
          <a:bodyPr/>
          <a:lstStyle/>
          <a:p>
            <a:pPr>
              <a:defRPr/>
            </a:pPr>
            <a:fld id="{716F4645-6849-4794-B0B4-0039B2A6EC57}" type="slidenum">
              <a:rPr lang="de-DE" smtClean="0"/>
              <a:pPr>
                <a:defRPr/>
              </a:pPr>
              <a:t>‹Nr.›</a:t>
            </a:fld>
            <a:endParaRPr lang="de-DE" dirty="0"/>
          </a:p>
        </p:txBody>
      </p:sp>
      <p:sp>
        <p:nvSpPr>
          <p:cNvPr id="22" name="Fußzeilenplatzhalter 21"/>
          <p:cNvSpPr>
            <a:spLocks noGrp="1"/>
          </p:cNvSpPr>
          <p:nvPr>
            <p:ph type="ftr" sz="quarter" idx="16"/>
          </p:nvPr>
        </p:nvSpPr>
        <p:spPr/>
        <p:txBody>
          <a:bodyPr/>
          <a:lstStyle/>
          <a:p>
            <a:pPr>
              <a:defRPr/>
            </a:pPr>
            <a:endParaRPr lang="de-DE" dirty="0"/>
          </a:p>
        </p:txBody>
      </p:sp>
      <p:sp>
        <p:nvSpPr>
          <p:cNvPr id="14" name="bk object 18"/>
          <p:cNvSpPr/>
          <p:nvPr userDrawn="1"/>
        </p:nvSpPr>
        <p:spPr>
          <a:xfrm>
            <a:off x="3671450" y="2931790"/>
            <a:ext cx="2556734" cy="2118369"/>
          </a:xfrm>
          <a:custGeom>
            <a:avLst/>
            <a:gdLst/>
            <a:ahLst/>
            <a:cxnLst/>
            <a:rect l="l" t="t" r="r" b="b"/>
            <a:pathLst>
              <a:path w="3862704" h="3199765">
                <a:moveTo>
                  <a:pt x="2896971" y="0"/>
                </a:moveTo>
                <a:lnTo>
                  <a:pt x="965657" y="0"/>
                </a:lnTo>
                <a:lnTo>
                  <a:pt x="0" y="1682178"/>
                </a:lnTo>
                <a:lnTo>
                  <a:pt x="871093" y="3199615"/>
                </a:lnTo>
                <a:lnTo>
                  <a:pt x="2991535" y="3199615"/>
                </a:lnTo>
                <a:lnTo>
                  <a:pt x="3862628" y="1682178"/>
                </a:lnTo>
                <a:lnTo>
                  <a:pt x="2896971" y="0"/>
                </a:lnTo>
              </a:path>
            </a:pathLst>
          </a:custGeom>
          <a:solidFill>
            <a:srgbClr val="7FAED1"/>
          </a:solidFill>
        </p:spPr>
        <p:txBody>
          <a:bodyPr lIns="0" tIns="0" rIns="0" bIns="0"/>
          <a:lstStyle/>
          <a:p>
            <a:pPr fontAlgn="auto">
              <a:spcBef>
                <a:spcPts val="0"/>
              </a:spcBef>
              <a:spcAft>
                <a:spcPts val="0"/>
              </a:spcAft>
              <a:defRPr/>
            </a:pPr>
            <a:endParaRPr>
              <a:latin typeface="+mn-lt"/>
              <a:cs typeface="+mn-cs"/>
            </a:endParaRPr>
          </a:p>
        </p:txBody>
      </p:sp>
      <p:sp>
        <p:nvSpPr>
          <p:cNvPr id="15" name="bk object 18"/>
          <p:cNvSpPr/>
          <p:nvPr userDrawn="1"/>
        </p:nvSpPr>
        <p:spPr>
          <a:xfrm>
            <a:off x="5292080" y="843558"/>
            <a:ext cx="4536504" cy="3672000"/>
          </a:xfrm>
          <a:custGeom>
            <a:avLst/>
            <a:gdLst/>
            <a:ahLst/>
            <a:cxnLst/>
            <a:rect l="l" t="t" r="r" b="b"/>
            <a:pathLst>
              <a:path w="3862704" h="3199765">
                <a:moveTo>
                  <a:pt x="2896971" y="0"/>
                </a:moveTo>
                <a:lnTo>
                  <a:pt x="965657" y="0"/>
                </a:lnTo>
                <a:lnTo>
                  <a:pt x="0" y="1682178"/>
                </a:lnTo>
                <a:lnTo>
                  <a:pt x="871093" y="3199615"/>
                </a:lnTo>
                <a:lnTo>
                  <a:pt x="2991535" y="3199615"/>
                </a:lnTo>
                <a:lnTo>
                  <a:pt x="3862628" y="1682178"/>
                </a:lnTo>
                <a:lnTo>
                  <a:pt x="2896971" y="0"/>
                </a:lnTo>
              </a:path>
            </a:pathLst>
          </a:custGeom>
          <a:noFill/>
          <a:ln>
            <a:solidFill>
              <a:srgbClr val="002060"/>
            </a:solidFill>
          </a:ln>
        </p:spPr>
        <p:txBody>
          <a:bodyPr lIns="0" tIns="0" rIns="0" bIns="0"/>
          <a:lstStyle/>
          <a:p>
            <a:pPr fontAlgn="auto">
              <a:spcBef>
                <a:spcPts val="0"/>
              </a:spcBef>
              <a:spcAft>
                <a:spcPts val="0"/>
              </a:spcAft>
              <a:defRPr/>
            </a:pPr>
            <a:endParaRPr>
              <a:latin typeface="+mn-lt"/>
              <a:cs typeface="+mn-cs"/>
            </a:endParaRPr>
          </a:p>
        </p:txBody>
      </p:sp>
      <p:pic>
        <p:nvPicPr>
          <p:cNvPr id="17" name="Grafik 16" descr="image2.png"/>
          <p:cNvPicPr>
            <a:picLocks noChangeAspect="1"/>
          </p:cNvPicPr>
          <p:nvPr userDrawn="1"/>
        </p:nvPicPr>
        <p:blipFill>
          <a:blip r:embed="rId2" cstate="print"/>
          <a:stretch>
            <a:fillRect/>
          </a:stretch>
        </p:blipFill>
        <p:spPr>
          <a:xfrm>
            <a:off x="323528" y="232755"/>
            <a:ext cx="2591025" cy="68281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Übersichtsfolie">
    <p:spTree>
      <p:nvGrpSpPr>
        <p:cNvPr id="1" name=""/>
        <p:cNvGrpSpPr/>
        <p:nvPr/>
      </p:nvGrpSpPr>
      <p:grpSpPr>
        <a:xfrm>
          <a:off x="0" y="0"/>
          <a:ext cx="0" cy="0"/>
          <a:chOff x="0" y="0"/>
          <a:chExt cx="0" cy="0"/>
        </a:xfrm>
      </p:grpSpPr>
      <p:sp>
        <p:nvSpPr>
          <p:cNvPr id="43" name="Sechseck 42"/>
          <p:cNvSpPr>
            <a:spLocks noChangeAspect="1"/>
          </p:cNvSpPr>
          <p:nvPr userDrawn="1"/>
        </p:nvSpPr>
        <p:spPr>
          <a:xfrm>
            <a:off x="698400" y="1601584"/>
            <a:ext cx="524508" cy="468000"/>
          </a:xfrm>
          <a:prstGeom prst="hexagon">
            <a:avLst/>
          </a:prstGeom>
          <a:solidFill>
            <a:srgbClr val="C9E8F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4" name="Sechseck 43"/>
          <p:cNvSpPr>
            <a:spLocks noChangeAspect="1"/>
          </p:cNvSpPr>
          <p:nvPr userDrawn="1"/>
        </p:nvSpPr>
        <p:spPr>
          <a:xfrm>
            <a:off x="698400" y="2141584"/>
            <a:ext cx="524508" cy="468000"/>
          </a:xfrm>
          <a:prstGeom prst="hexagon">
            <a:avLst/>
          </a:prstGeom>
          <a:solidFill>
            <a:srgbClr val="C9E8F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5" name="Sechseck 44"/>
          <p:cNvSpPr>
            <a:spLocks noChangeAspect="1"/>
          </p:cNvSpPr>
          <p:nvPr userDrawn="1"/>
        </p:nvSpPr>
        <p:spPr>
          <a:xfrm>
            <a:off x="698400" y="2681584"/>
            <a:ext cx="524508" cy="468000"/>
          </a:xfrm>
          <a:prstGeom prst="hexagon">
            <a:avLst/>
          </a:prstGeom>
          <a:solidFill>
            <a:srgbClr val="C9E8F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6" name="Sechseck 45"/>
          <p:cNvSpPr>
            <a:spLocks noChangeAspect="1"/>
          </p:cNvSpPr>
          <p:nvPr userDrawn="1"/>
        </p:nvSpPr>
        <p:spPr>
          <a:xfrm>
            <a:off x="698400" y="3221584"/>
            <a:ext cx="524508" cy="468000"/>
          </a:xfrm>
          <a:prstGeom prst="hexagon">
            <a:avLst/>
          </a:prstGeom>
          <a:solidFill>
            <a:srgbClr val="C9E8F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7" name="Sechseck 46"/>
          <p:cNvSpPr>
            <a:spLocks noChangeAspect="1"/>
          </p:cNvSpPr>
          <p:nvPr userDrawn="1"/>
        </p:nvSpPr>
        <p:spPr>
          <a:xfrm>
            <a:off x="698400" y="3761584"/>
            <a:ext cx="524508" cy="468000"/>
          </a:xfrm>
          <a:prstGeom prst="hexagon">
            <a:avLst/>
          </a:prstGeom>
          <a:solidFill>
            <a:srgbClr val="C9E8F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8" name="Sechseck 47"/>
          <p:cNvSpPr>
            <a:spLocks noChangeAspect="1"/>
          </p:cNvSpPr>
          <p:nvPr userDrawn="1"/>
        </p:nvSpPr>
        <p:spPr>
          <a:xfrm>
            <a:off x="698400" y="4301584"/>
            <a:ext cx="524508" cy="468000"/>
          </a:xfrm>
          <a:prstGeom prst="hexagon">
            <a:avLst/>
          </a:prstGeom>
          <a:solidFill>
            <a:srgbClr val="C9E8F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7" name="Sechseck 26"/>
          <p:cNvSpPr>
            <a:spLocks noChangeAspect="1"/>
          </p:cNvSpPr>
          <p:nvPr userDrawn="1"/>
        </p:nvSpPr>
        <p:spPr>
          <a:xfrm>
            <a:off x="699730" y="1061584"/>
            <a:ext cx="524508" cy="468000"/>
          </a:xfrm>
          <a:prstGeom prst="hexagon">
            <a:avLst/>
          </a:prstGeom>
          <a:solidFill>
            <a:srgbClr val="C9E8F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5" name="Textfeld 14"/>
          <p:cNvSpPr txBox="1"/>
          <p:nvPr/>
        </p:nvSpPr>
        <p:spPr>
          <a:xfrm>
            <a:off x="611189" y="1059582"/>
            <a:ext cx="720725" cy="461665"/>
          </a:xfrm>
          <a:prstGeom prst="rect">
            <a:avLst/>
          </a:prstGeom>
          <a:noFill/>
        </p:spPr>
        <p:txBody>
          <a:bodyPr>
            <a:spAutoFit/>
          </a:bodyPr>
          <a:lstStyle/>
          <a:p>
            <a:pPr algn="ctr" fontAlgn="auto">
              <a:spcBef>
                <a:spcPts val="0"/>
              </a:spcBef>
              <a:spcAft>
                <a:spcPts val="0"/>
              </a:spcAft>
              <a:defRPr/>
            </a:pPr>
            <a:r>
              <a:rPr lang="de-DE" sz="2400" dirty="0">
                <a:latin typeface="+mn-lt"/>
                <a:cs typeface="+mn-cs"/>
              </a:rPr>
              <a:t>1</a:t>
            </a:r>
          </a:p>
        </p:txBody>
      </p:sp>
      <p:sp>
        <p:nvSpPr>
          <p:cNvPr id="16" name="Textfeld 15"/>
          <p:cNvSpPr txBox="1"/>
          <p:nvPr/>
        </p:nvSpPr>
        <p:spPr>
          <a:xfrm>
            <a:off x="611189" y="1598935"/>
            <a:ext cx="720725" cy="461665"/>
          </a:xfrm>
          <a:prstGeom prst="rect">
            <a:avLst/>
          </a:prstGeom>
          <a:noFill/>
        </p:spPr>
        <p:txBody>
          <a:bodyPr>
            <a:spAutoFit/>
          </a:bodyPr>
          <a:lstStyle/>
          <a:p>
            <a:pPr algn="ctr" fontAlgn="auto">
              <a:spcBef>
                <a:spcPts val="0"/>
              </a:spcBef>
              <a:spcAft>
                <a:spcPts val="0"/>
              </a:spcAft>
              <a:defRPr/>
            </a:pPr>
            <a:r>
              <a:rPr lang="de-DE" sz="2400" dirty="0">
                <a:latin typeface="+mn-lt"/>
                <a:cs typeface="+mn-cs"/>
              </a:rPr>
              <a:t>2</a:t>
            </a:r>
          </a:p>
        </p:txBody>
      </p:sp>
      <p:sp>
        <p:nvSpPr>
          <p:cNvPr id="17" name="Textfeld 16"/>
          <p:cNvSpPr txBox="1"/>
          <p:nvPr/>
        </p:nvSpPr>
        <p:spPr>
          <a:xfrm>
            <a:off x="611189" y="2139479"/>
            <a:ext cx="720725" cy="461665"/>
          </a:xfrm>
          <a:prstGeom prst="rect">
            <a:avLst/>
          </a:prstGeom>
          <a:noFill/>
        </p:spPr>
        <p:txBody>
          <a:bodyPr>
            <a:spAutoFit/>
          </a:bodyPr>
          <a:lstStyle/>
          <a:p>
            <a:pPr algn="ctr" fontAlgn="auto">
              <a:spcBef>
                <a:spcPts val="0"/>
              </a:spcBef>
              <a:spcAft>
                <a:spcPts val="0"/>
              </a:spcAft>
              <a:defRPr/>
            </a:pPr>
            <a:r>
              <a:rPr lang="de-DE" sz="2400" dirty="0">
                <a:latin typeface="+mn-lt"/>
                <a:cs typeface="+mn-cs"/>
              </a:rPr>
              <a:t>3</a:t>
            </a:r>
          </a:p>
        </p:txBody>
      </p:sp>
      <p:sp>
        <p:nvSpPr>
          <p:cNvPr id="18" name="Textfeld 17"/>
          <p:cNvSpPr txBox="1"/>
          <p:nvPr/>
        </p:nvSpPr>
        <p:spPr>
          <a:xfrm>
            <a:off x="611189" y="2678831"/>
            <a:ext cx="720725" cy="461665"/>
          </a:xfrm>
          <a:prstGeom prst="rect">
            <a:avLst/>
          </a:prstGeom>
          <a:noFill/>
        </p:spPr>
        <p:txBody>
          <a:bodyPr>
            <a:spAutoFit/>
          </a:bodyPr>
          <a:lstStyle/>
          <a:p>
            <a:pPr algn="ctr" fontAlgn="auto">
              <a:spcBef>
                <a:spcPts val="0"/>
              </a:spcBef>
              <a:spcAft>
                <a:spcPts val="0"/>
              </a:spcAft>
              <a:defRPr/>
            </a:pPr>
            <a:r>
              <a:rPr lang="de-DE" sz="2400" dirty="0">
                <a:latin typeface="+mn-lt"/>
                <a:cs typeface="+mn-cs"/>
              </a:rPr>
              <a:t>4</a:t>
            </a:r>
          </a:p>
        </p:txBody>
      </p:sp>
      <p:sp>
        <p:nvSpPr>
          <p:cNvPr id="19" name="Textfeld 18"/>
          <p:cNvSpPr txBox="1"/>
          <p:nvPr/>
        </p:nvSpPr>
        <p:spPr>
          <a:xfrm>
            <a:off x="611189" y="3219375"/>
            <a:ext cx="720725" cy="461665"/>
          </a:xfrm>
          <a:prstGeom prst="rect">
            <a:avLst/>
          </a:prstGeom>
          <a:noFill/>
        </p:spPr>
        <p:txBody>
          <a:bodyPr>
            <a:spAutoFit/>
          </a:bodyPr>
          <a:lstStyle/>
          <a:p>
            <a:pPr algn="ctr" fontAlgn="auto">
              <a:spcBef>
                <a:spcPts val="0"/>
              </a:spcBef>
              <a:spcAft>
                <a:spcPts val="0"/>
              </a:spcAft>
              <a:defRPr/>
            </a:pPr>
            <a:r>
              <a:rPr lang="de-DE" sz="2400" dirty="0">
                <a:latin typeface="+mn-lt"/>
                <a:cs typeface="+mn-cs"/>
              </a:rPr>
              <a:t>5</a:t>
            </a:r>
          </a:p>
        </p:txBody>
      </p:sp>
      <p:sp>
        <p:nvSpPr>
          <p:cNvPr id="20" name="Textfeld 19"/>
          <p:cNvSpPr txBox="1"/>
          <p:nvPr/>
        </p:nvSpPr>
        <p:spPr>
          <a:xfrm>
            <a:off x="611189" y="3759920"/>
            <a:ext cx="720725" cy="461665"/>
          </a:xfrm>
          <a:prstGeom prst="rect">
            <a:avLst/>
          </a:prstGeom>
          <a:noFill/>
        </p:spPr>
        <p:txBody>
          <a:bodyPr>
            <a:spAutoFit/>
          </a:bodyPr>
          <a:lstStyle/>
          <a:p>
            <a:pPr algn="ctr" fontAlgn="auto">
              <a:spcBef>
                <a:spcPts val="0"/>
              </a:spcBef>
              <a:spcAft>
                <a:spcPts val="0"/>
              </a:spcAft>
              <a:defRPr/>
            </a:pPr>
            <a:r>
              <a:rPr lang="de-DE" sz="2400" dirty="0">
                <a:latin typeface="+mn-lt"/>
                <a:cs typeface="+mn-cs"/>
              </a:rPr>
              <a:t>6</a:t>
            </a:r>
          </a:p>
        </p:txBody>
      </p:sp>
      <p:sp>
        <p:nvSpPr>
          <p:cNvPr id="2" name="Titel 1"/>
          <p:cNvSpPr>
            <a:spLocks noGrp="1"/>
          </p:cNvSpPr>
          <p:nvPr>
            <p:ph type="title"/>
          </p:nvPr>
        </p:nvSpPr>
        <p:spPr>
          <a:xfrm>
            <a:off x="467544" y="195263"/>
            <a:ext cx="6265044" cy="594122"/>
          </a:xfrm>
        </p:spPr>
        <p:txBody>
          <a:bodyPr/>
          <a:lstStyle>
            <a:lvl1pPr>
              <a:defRPr baseline="0">
                <a:solidFill>
                  <a:srgbClr val="009EE2"/>
                </a:solidFill>
              </a:defRPr>
            </a:lvl1pPr>
          </a:lstStyle>
          <a:p>
            <a:r>
              <a:rPr lang="de-DE"/>
              <a:t>Titelmasterformat durch Klicken bearbeiten</a:t>
            </a:r>
            <a:endParaRPr lang="de-DE" dirty="0"/>
          </a:p>
        </p:txBody>
      </p:sp>
      <p:sp>
        <p:nvSpPr>
          <p:cNvPr id="35" name="Textplatzhalter 34"/>
          <p:cNvSpPr>
            <a:spLocks noGrp="1"/>
          </p:cNvSpPr>
          <p:nvPr>
            <p:ph type="body" sz="quarter" idx="13"/>
          </p:nvPr>
        </p:nvSpPr>
        <p:spPr>
          <a:xfrm>
            <a:off x="1259632" y="1059582"/>
            <a:ext cx="7272808" cy="378191"/>
          </a:xfrm>
        </p:spPr>
        <p:txBody>
          <a:bodyPr>
            <a:normAutofit/>
          </a:bodyPr>
          <a:lstStyle>
            <a:lvl1pPr>
              <a:buNone/>
              <a:defRPr sz="2400" baseline="0"/>
            </a:lvl1pPr>
          </a:lstStyle>
          <a:p>
            <a:pPr lvl="0"/>
            <a:r>
              <a:rPr lang="de-DE"/>
              <a:t>Textmasterformate durch Klicken bearbeiten</a:t>
            </a:r>
          </a:p>
        </p:txBody>
      </p:sp>
      <p:sp>
        <p:nvSpPr>
          <p:cNvPr id="36" name="Textplatzhalter 34"/>
          <p:cNvSpPr>
            <a:spLocks noGrp="1"/>
          </p:cNvSpPr>
          <p:nvPr>
            <p:ph type="body" sz="quarter" idx="14"/>
          </p:nvPr>
        </p:nvSpPr>
        <p:spPr>
          <a:xfrm>
            <a:off x="1259632" y="1599642"/>
            <a:ext cx="7272808" cy="378191"/>
          </a:xfrm>
        </p:spPr>
        <p:txBody>
          <a:bodyPr>
            <a:normAutofit/>
          </a:bodyPr>
          <a:lstStyle>
            <a:lvl1pPr>
              <a:buNone/>
              <a:defRPr sz="2400" baseline="0"/>
            </a:lvl1pPr>
          </a:lstStyle>
          <a:p>
            <a:pPr lvl="0"/>
            <a:r>
              <a:rPr lang="de-DE"/>
              <a:t>Textmasterformate durch Klicken bearbeiten</a:t>
            </a:r>
          </a:p>
        </p:txBody>
      </p:sp>
      <p:sp>
        <p:nvSpPr>
          <p:cNvPr id="37" name="Textplatzhalter 34"/>
          <p:cNvSpPr>
            <a:spLocks noGrp="1"/>
          </p:cNvSpPr>
          <p:nvPr>
            <p:ph type="body" sz="quarter" idx="15"/>
          </p:nvPr>
        </p:nvSpPr>
        <p:spPr>
          <a:xfrm>
            <a:off x="1259632" y="2139702"/>
            <a:ext cx="7272808" cy="378191"/>
          </a:xfrm>
        </p:spPr>
        <p:txBody>
          <a:bodyPr>
            <a:normAutofit/>
          </a:bodyPr>
          <a:lstStyle>
            <a:lvl1pPr>
              <a:buNone/>
              <a:defRPr sz="2400" baseline="0"/>
            </a:lvl1pPr>
          </a:lstStyle>
          <a:p>
            <a:pPr lvl="0"/>
            <a:r>
              <a:rPr lang="de-DE"/>
              <a:t>Textmasterformate durch Klicken bearbeiten</a:t>
            </a:r>
          </a:p>
        </p:txBody>
      </p:sp>
      <p:sp>
        <p:nvSpPr>
          <p:cNvPr id="38" name="Textplatzhalter 34"/>
          <p:cNvSpPr>
            <a:spLocks noGrp="1"/>
          </p:cNvSpPr>
          <p:nvPr>
            <p:ph type="body" sz="quarter" idx="16"/>
          </p:nvPr>
        </p:nvSpPr>
        <p:spPr>
          <a:xfrm>
            <a:off x="1259632" y="2679762"/>
            <a:ext cx="7272808" cy="378191"/>
          </a:xfrm>
        </p:spPr>
        <p:txBody>
          <a:bodyPr>
            <a:normAutofit/>
          </a:bodyPr>
          <a:lstStyle>
            <a:lvl1pPr>
              <a:buNone/>
              <a:defRPr sz="2400" baseline="0"/>
            </a:lvl1pPr>
          </a:lstStyle>
          <a:p>
            <a:pPr lvl="0"/>
            <a:r>
              <a:rPr lang="de-DE"/>
              <a:t>Textmasterformate durch Klicken bearbeiten</a:t>
            </a:r>
          </a:p>
        </p:txBody>
      </p:sp>
      <p:sp>
        <p:nvSpPr>
          <p:cNvPr id="39" name="Textplatzhalter 34"/>
          <p:cNvSpPr>
            <a:spLocks noGrp="1"/>
          </p:cNvSpPr>
          <p:nvPr>
            <p:ph type="body" sz="quarter" idx="17"/>
          </p:nvPr>
        </p:nvSpPr>
        <p:spPr>
          <a:xfrm>
            <a:off x="1259632" y="3219822"/>
            <a:ext cx="7272808" cy="378191"/>
          </a:xfrm>
        </p:spPr>
        <p:txBody>
          <a:bodyPr>
            <a:normAutofit/>
          </a:bodyPr>
          <a:lstStyle>
            <a:lvl1pPr>
              <a:buNone/>
              <a:defRPr sz="2400" baseline="0"/>
            </a:lvl1pPr>
          </a:lstStyle>
          <a:p>
            <a:pPr lvl="0"/>
            <a:r>
              <a:rPr lang="de-DE"/>
              <a:t>Textmasterformate durch Klicken bearbeiten</a:t>
            </a:r>
          </a:p>
        </p:txBody>
      </p:sp>
      <p:sp>
        <p:nvSpPr>
          <p:cNvPr id="42" name="Textplatzhalter 34"/>
          <p:cNvSpPr>
            <a:spLocks noGrp="1"/>
          </p:cNvSpPr>
          <p:nvPr>
            <p:ph type="body" sz="quarter" idx="18"/>
          </p:nvPr>
        </p:nvSpPr>
        <p:spPr>
          <a:xfrm>
            <a:off x="1259632" y="3759882"/>
            <a:ext cx="7272808" cy="378191"/>
          </a:xfrm>
        </p:spPr>
        <p:txBody>
          <a:bodyPr>
            <a:normAutofit/>
          </a:bodyPr>
          <a:lstStyle>
            <a:lvl1pPr>
              <a:buNone/>
              <a:defRPr sz="2400" baseline="0"/>
            </a:lvl1pPr>
          </a:lstStyle>
          <a:p>
            <a:pPr lvl="0"/>
            <a:r>
              <a:rPr lang="de-DE"/>
              <a:t>Textmasterformate durch Klicken bearbeiten</a:t>
            </a:r>
          </a:p>
        </p:txBody>
      </p:sp>
      <p:sp>
        <p:nvSpPr>
          <p:cNvPr id="22" name="Fußzeilenplatzhalter 4"/>
          <p:cNvSpPr>
            <a:spLocks noGrp="1"/>
          </p:cNvSpPr>
          <p:nvPr>
            <p:ph type="ftr" sz="quarter" idx="20"/>
          </p:nvPr>
        </p:nvSpPr>
        <p:spPr/>
        <p:txBody>
          <a:bodyPr/>
          <a:lstStyle>
            <a:lvl1pPr algn="ctr">
              <a:defRPr sz="1200" dirty="0">
                <a:solidFill>
                  <a:schemeClr val="tx1">
                    <a:tint val="75000"/>
                  </a:schemeClr>
                </a:solidFill>
                <a:latin typeface="Myriad Pro" pitchFamily="34" charset="0"/>
              </a:defRPr>
            </a:lvl1pPr>
          </a:lstStyle>
          <a:p>
            <a:pPr>
              <a:defRPr/>
            </a:pPr>
            <a:endParaRPr lang="de-DE"/>
          </a:p>
        </p:txBody>
      </p:sp>
      <p:sp>
        <p:nvSpPr>
          <p:cNvPr id="23" name="Foliennummernplatzhalter 5"/>
          <p:cNvSpPr>
            <a:spLocks noGrp="1"/>
          </p:cNvSpPr>
          <p:nvPr>
            <p:ph type="sldNum" sz="quarter" idx="21"/>
          </p:nvPr>
        </p:nvSpPr>
        <p:spPr/>
        <p:txBody>
          <a:bodyPr/>
          <a:lstStyle>
            <a:lvl1pPr algn="r">
              <a:defRPr sz="1200" smtClean="0">
                <a:solidFill>
                  <a:schemeClr val="tx1">
                    <a:tint val="75000"/>
                  </a:schemeClr>
                </a:solidFill>
                <a:latin typeface="Myriad Pro" pitchFamily="34" charset="0"/>
              </a:defRPr>
            </a:lvl1pPr>
          </a:lstStyle>
          <a:p>
            <a:pPr>
              <a:defRPr/>
            </a:pPr>
            <a:fld id="{1AFB29EE-D97F-4A64-B11D-CD78FB9ECAB9}" type="slidenum">
              <a:rPr lang="de-DE"/>
              <a:pPr>
                <a:defRPr/>
              </a:pPr>
              <a:t>‹Nr.›</a:t>
            </a:fld>
            <a:endParaRPr lang="de-DE" dirty="0"/>
          </a:p>
        </p:txBody>
      </p:sp>
      <p:sp>
        <p:nvSpPr>
          <p:cNvPr id="24" name="Datumsplatzhalter 11"/>
          <p:cNvSpPr>
            <a:spLocks noGrp="1"/>
          </p:cNvSpPr>
          <p:nvPr>
            <p:ph type="dt" sz="half" idx="10"/>
          </p:nvPr>
        </p:nvSpPr>
        <p:spPr>
          <a:xfrm>
            <a:off x="467545" y="4767263"/>
            <a:ext cx="2016125" cy="273844"/>
          </a:xfrm>
          <a:prstGeom prst="rect">
            <a:avLst/>
          </a:prstGeom>
        </p:spPr>
        <p:txBody>
          <a:bodyPr/>
          <a:lstStyle/>
          <a:p>
            <a:pPr>
              <a:defRPr/>
            </a:pPr>
            <a:fld id="{EA2021E4-9E21-4D05-8E8B-D1B6B4550C8A}" type="datetime1">
              <a:rPr lang="de-DE" smtClean="0"/>
              <a:pPr>
                <a:defRPr/>
              </a:pPr>
              <a:t>14.05.18</a:t>
            </a:fld>
            <a:endParaRPr lang="de-DE" dirty="0"/>
          </a:p>
        </p:txBody>
      </p:sp>
      <p:sp>
        <p:nvSpPr>
          <p:cNvPr id="29" name="Textfeld 28"/>
          <p:cNvSpPr txBox="1"/>
          <p:nvPr userDrawn="1"/>
        </p:nvSpPr>
        <p:spPr>
          <a:xfrm>
            <a:off x="611561" y="4299980"/>
            <a:ext cx="720725" cy="461665"/>
          </a:xfrm>
          <a:prstGeom prst="rect">
            <a:avLst/>
          </a:prstGeom>
          <a:noFill/>
        </p:spPr>
        <p:txBody>
          <a:bodyPr>
            <a:spAutoFit/>
          </a:bodyPr>
          <a:lstStyle/>
          <a:p>
            <a:pPr algn="ctr" fontAlgn="auto">
              <a:spcBef>
                <a:spcPts val="0"/>
              </a:spcBef>
              <a:spcAft>
                <a:spcPts val="0"/>
              </a:spcAft>
              <a:defRPr/>
            </a:pPr>
            <a:r>
              <a:rPr lang="de-DE" sz="2400">
                <a:latin typeface="+mn-lt"/>
                <a:cs typeface="+mn-cs"/>
              </a:rPr>
              <a:t>7</a:t>
            </a:r>
            <a:endParaRPr lang="de-DE" sz="2400" dirty="0">
              <a:latin typeface="+mn-lt"/>
              <a:cs typeface="+mn-cs"/>
            </a:endParaRPr>
          </a:p>
        </p:txBody>
      </p:sp>
      <p:sp>
        <p:nvSpPr>
          <p:cNvPr id="30" name="Textplatzhalter 34"/>
          <p:cNvSpPr>
            <a:spLocks noGrp="1"/>
          </p:cNvSpPr>
          <p:nvPr>
            <p:ph type="body" sz="quarter" idx="22"/>
          </p:nvPr>
        </p:nvSpPr>
        <p:spPr>
          <a:xfrm>
            <a:off x="1260004" y="4299942"/>
            <a:ext cx="7272808" cy="378191"/>
          </a:xfrm>
        </p:spPr>
        <p:txBody>
          <a:bodyPr>
            <a:normAutofit/>
          </a:bodyPr>
          <a:lstStyle>
            <a:lvl1pPr>
              <a:buNone/>
              <a:defRPr sz="2400" baseline="0"/>
            </a:lvl1pPr>
          </a:lstStyle>
          <a:p>
            <a:pPr lvl="0"/>
            <a:r>
              <a:rPr lang="de-DE"/>
              <a:t>Textmasterformate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Übersichtsfolie ohne Zahlen">
    <p:spTree>
      <p:nvGrpSpPr>
        <p:cNvPr id="1" name=""/>
        <p:cNvGrpSpPr/>
        <p:nvPr/>
      </p:nvGrpSpPr>
      <p:grpSpPr>
        <a:xfrm>
          <a:off x="0" y="0"/>
          <a:ext cx="0" cy="0"/>
          <a:chOff x="0" y="0"/>
          <a:chExt cx="0" cy="0"/>
        </a:xfrm>
      </p:grpSpPr>
      <p:sp>
        <p:nvSpPr>
          <p:cNvPr id="2" name="Titel 1"/>
          <p:cNvSpPr>
            <a:spLocks noGrp="1"/>
          </p:cNvSpPr>
          <p:nvPr>
            <p:ph type="title"/>
          </p:nvPr>
        </p:nvSpPr>
        <p:spPr>
          <a:xfrm>
            <a:off x="467544" y="195263"/>
            <a:ext cx="6265044" cy="594122"/>
          </a:xfrm>
        </p:spPr>
        <p:txBody>
          <a:bodyPr/>
          <a:lstStyle>
            <a:lvl1pPr>
              <a:defRPr baseline="0">
                <a:solidFill>
                  <a:srgbClr val="009EE2"/>
                </a:solidFill>
              </a:defRPr>
            </a:lvl1pPr>
          </a:lstStyle>
          <a:p>
            <a:r>
              <a:rPr lang="de-DE"/>
              <a:t>Titelmasterformat durch Klicken bearbeiten</a:t>
            </a:r>
            <a:endParaRPr lang="de-DE" dirty="0"/>
          </a:p>
        </p:txBody>
      </p:sp>
      <p:sp>
        <p:nvSpPr>
          <p:cNvPr id="16" name="Fußzeilenplatzhalter 4"/>
          <p:cNvSpPr>
            <a:spLocks noGrp="1"/>
          </p:cNvSpPr>
          <p:nvPr>
            <p:ph type="ftr" sz="quarter" idx="20"/>
          </p:nvPr>
        </p:nvSpPr>
        <p:spPr/>
        <p:txBody>
          <a:bodyPr/>
          <a:lstStyle>
            <a:lvl1pPr algn="ctr">
              <a:defRPr sz="1200" dirty="0">
                <a:solidFill>
                  <a:schemeClr val="tx1">
                    <a:tint val="75000"/>
                  </a:schemeClr>
                </a:solidFill>
                <a:latin typeface="Myriad Pro" pitchFamily="34" charset="0"/>
              </a:defRPr>
            </a:lvl1pPr>
          </a:lstStyle>
          <a:p>
            <a:pPr>
              <a:defRPr/>
            </a:pPr>
            <a:endParaRPr lang="de-DE"/>
          </a:p>
        </p:txBody>
      </p:sp>
      <p:sp>
        <p:nvSpPr>
          <p:cNvPr id="17" name="Foliennummernplatzhalter 5"/>
          <p:cNvSpPr>
            <a:spLocks noGrp="1"/>
          </p:cNvSpPr>
          <p:nvPr>
            <p:ph type="sldNum" sz="quarter" idx="21"/>
          </p:nvPr>
        </p:nvSpPr>
        <p:spPr/>
        <p:txBody>
          <a:bodyPr/>
          <a:lstStyle>
            <a:lvl1pPr algn="r">
              <a:defRPr sz="1200" smtClean="0">
                <a:solidFill>
                  <a:schemeClr val="tx1">
                    <a:tint val="75000"/>
                  </a:schemeClr>
                </a:solidFill>
                <a:latin typeface="Myriad Pro" pitchFamily="34" charset="0"/>
              </a:defRPr>
            </a:lvl1pPr>
          </a:lstStyle>
          <a:p>
            <a:pPr>
              <a:defRPr/>
            </a:pPr>
            <a:fld id="{CE96CD21-BD1A-4919-BC5D-3CE7289878D7}" type="slidenum">
              <a:rPr lang="de-DE"/>
              <a:pPr>
                <a:defRPr/>
              </a:pPr>
              <a:t>‹Nr.›</a:t>
            </a:fld>
            <a:endParaRPr lang="de-DE" dirty="0"/>
          </a:p>
        </p:txBody>
      </p:sp>
      <p:sp>
        <p:nvSpPr>
          <p:cNvPr id="18" name="Datumsplatzhalter 11"/>
          <p:cNvSpPr>
            <a:spLocks noGrp="1"/>
          </p:cNvSpPr>
          <p:nvPr>
            <p:ph type="dt" sz="half" idx="10"/>
          </p:nvPr>
        </p:nvSpPr>
        <p:spPr>
          <a:xfrm>
            <a:off x="467545" y="4767263"/>
            <a:ext cx="2016125" cy="273844"/>
          </a:xfrm>
          <a:prstGeom prst="rect">
            <a:avLst/>
          </a:prstGeom>
        </p:spPr>
        <p:txBody>
          <a:bodyPr/>
          <a:lstStyle/>
          <a:p>
            <a:pPr>
              <a:defRPr/>
            </a:pPr>
            <a:fld id="{EA2021E4-9E21-4D05-8E8B-D1B6B4550C8A}" type="datetime1">
              <a:rPr lang="de-DE" smtClean="0"/>
              <a:pPr>
                <a:defRPr/>
              </a:pPr>
              <a:t>14.05.18</a:t>
            </a:fld>
            <a:endParaRPr lang="de-DE" dirty="0"/>
          </a:p>
        </p:txBody>
      </p:sp>
      <p:sp>
        <p:nvSpPr>
          <p:cNvPr id="21" name="Sechseck 20"/>
          <p:cNvSpPr>
            <a:spLocks noChangeAspect="1"/>
          </p:cNvSpPr>
          <p:nvPr userDrawn="1"/>
        </p:nvSpPr>
        <p:spPr>
          <a:xfrm>
            <a:off x="698400" y="1601584"/>
            <a:ext cx="524508" cy="468000"/>
          </a:xfrm>
          <a:prstGeom prst="hexagon">
            <a:avLst/>
          </a:prstGeom>
          <a:solidFill>
            <a:srgbClr val="C9E8F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2" name="Sechseck 21"/>
          <p:cNvSpPr>
            <a:spLocks noChangeAspect="1"/>
          </p:cNvSpPr>
          <p:nvPr userDrawn="1"/>
        </p:nvSpPr>
        <p:spPr>
          <a:xfrm>
            <a:off x="698400" y="2141584"/>
            <a:ext cx="524508" cy="468000"/>
          </a:xfrm>
          <a:prstGeom prst="hexagon">
            <a:avLst/>
          </a:prstGeom>
          <a:solidFill>
            <a:srgbClr val="C9E8F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3" name="Sechseck 22"/>
          <p:cNvSpPr>
            <a:spLocks noChangeAspect="1"/>
          </p:cNvSpPr>
          <p:nvPr userDrawn="1"/>
        </p:nvSpPr>
        <p:spPr>
          <a:xfrm>
            <a:off x="698400" y="2681584"/>
            <a:ext cx="524508" cy="468000"/>
          </a:xfrm>
          <a:prstGeom prst="hexagon">
            <a:avLst/>
          </a:prstGeom>
          <a:solidFill>
            <a:srgbClr val="C9E8F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4" name="Sechseck 23"/>
          <p:cNvSpPr>
            <a:spLocks noChangeAspect="1"/>
          </p:cNvSpPr>
          <p:nvPr userDrawn="1"/>
        </p:nvSpPr>
        <p:spPr>
          <a:xfrm>
            <a:off x="698400" y="3221584"/>
            <a:ext cx="524508" cy="468000"/>
          </a:xfrm>
          <a:prstGeom prst="hexagon">
            <a:avLst/>
          </a:prstGeom>
          <a:solidFill>
            <a:srgbClr val="C9E8F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7" name="Sechseck 26"/>
          <p:cNvSpPr>
            <a:spLocks noChangeAspect="1"/>
          </p:cNvSpPr>
          <p:nvPr userDrawn="1"/>
        </p:nvSpPr>
        <p:spPr>
          <a:xfrm>
            <a:off x="699730" y="1061584"/>
            <a:ext cx="524508" cy="468000"/>
          </a:xfrm>
          <a:prstGeom prst="hexagon">
            <a:avLst/>
          </a:prstGeom>
          <a:solidFill>
            <a:srgbClr val="C9E8F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4" name="Textplatzhalter 34"/>
          <p:cNvSpPr>
            <a:spLocks noGrp="1"/>
          </p:cNvSpPr>
          <p:nvPr>
            <p:ph type="body" sz="quarter" idx="13"/>
          </p:nvPr>
        </p:nvSpPr>
        <p:spPr>
          <a:xfrm>
            <a:off x="1259632" y="1059582"/>
            <a:ext cx="7272808" cy="378191"/>
          </a:xfrm>
        </p:spPr>
        <p:txBody>
          <a:bodyPr>
            <a:normAutofit/>
          </a:bodyPr>
          <a:lstStyle>
            <a:lvl1pPr>
              <a:buNone/>
              <a:defRPr sz="2400" baseline="0"/>
            </a:lvl1pPr>
          </a:lstStyle>
          <a:p>
            <a:pPr lvl="0"/>
            <a:r>
              <a:rPr lang="de-DE"/>
              <a:t>Textmasterformate durch Klicken bearbeiten</a:t>
            </a:r>
          </a:p>
        </p:txBody>
      </p:sp>
      <p:sp>
        <p:nvSpPr>
          <p:cNvPr id="40" name="Textplatzhalter 34"/>
          <p:cNvSpPr>
            <a:spLocks noGrp="1"/>
          </p:cNvSpPr>
          <p:nvPr>
            <p:ph type="body" sz="quarter" idx="14"/>
          </p:nvPr>
        </p:nvSpPr>
        <p:spPr>
          <a:xfrm>
            <a:off x="1259632" y="1599642"/>
            <a:ext cx="7272808" cy="378191"/>
          </a:xfrm>
        </p:spPr>
        <p:txBody>
          <a:bodyPr>
            <a:normAutofit/>
          </a:bodyPr>
          <a:lstStyle>
            <a:lvl1pPr>
              <a:buNone/>
              <a:defRPr sz="2400" baseline="0"/>
            </a:lvl1pPr>
          </a:lstStyle>
          <a:p>
            <a:pPr lvl="0"/>
            <a:r>
              <a:rPr lang="de-DE"/>
              <a:t>Textmasterformate durch Klicken bearbeiten</a:t>
            </a:r>
          </a:p>
        </p:txBody>
      </p:sp>
      <p:sp>
        <p:nvSpPr>
          <p:cNvPr id="41" name="Textplatzhalter 34"/>
          <p:cNvSpPr>
            <a:spLocks noGrp="1"/>
          </p:cNvSpPr>
          <p:nvPr>
            <p:ph type="body" sz="quarter" idx="15"/>
          </p:nvPr>
        </p:nvSpPr>
        <p:spPr>
          <a:xfrm>
            <a:off x="1259632" y="2139702"/>
            <a:ext cx="7272808" cy="378191"/>
          </a:xfrm>
        </p:spPr>
        <p:txBody>
          <a:bodyPr>
            <a:normAutofit/>
          </a:bodyPr>
          <a:lstStyle>
            <a:lvl1pPr>
              <a:buNone/>
              <a:defRPr sz="2400" baseline="0"/>
            </a:lvl1pPr>
          </a:lstStyle>
          <a:p>
            <a:pPr lvl="0"/>
            <a:r>
              <a:rPr lang="de-DE"/>
              <a:t>Textmasterformate durch Klicken bearbeiten</a:t>
            </a:r>
          </a:p>
        </p:txBody>
      </p:sp>
      <p:sp>
        <p:nvSpPr>
          <p:cNvPr id="43" name="Textplatzhalter 34"/>
          <p:cNvSpPr>
            <a:spLocks noGrp="1"/>
          </p:cNvSpPr>
          <p:nvPr>
            <p:ph type="body" sz="quarter" idx="16"/>
          </p:nvPr>
        </p:nvSpPr>
        <p:spPr>
          <a:xfrm>
            <a:off x="1259632" y="2679762"/>
            <a:ext cx="7272808" cy="378191"/>
          </a:xfrm>
        </p:spPr>
        <p:txBody>
          <a:bodyPr>
            <a:normAutofit/>
          </a:bodyPr>
          <a:lstStyle>
            <a:lvl1pPr>
              <a:buNone/>
              <a:defRPr sz="2400" baseline="0"/>
            </a:lvl1pPr>
          </a:lstStyle>
          <a:p>
            <a:pPr lvl="0"/>
            <a:r>
              <a:rPr lang="de-DE"/>
              <a:t>Textmasterformate durch Klicken bearbeiten</a:t>
            </a:r>
          </a:p>
        </p:txBody>
      </p:sp>
      <p:sp>
        <p:nvSpPr>
          <p:cNvPr id="44" name="Textplatzhalter 34"/>
          <p:cNvSpPr>
            <a:spLocks noGrp="1"/>
          </p:cNvSpPr>
          <p:nvPr>
            <p:ph type="body" sz="quarter" idx="17"/>
          </p:nvPr>
        </p:nvSpPr>
        <p:spPr>
          <a:xfrm>
            <a:off x="1259632" y="3219822"/>
            <a:ext cx="7272808" cy="378191"/>
          </a:xfrm>
        </p:spPr>
        <p:txBody>
          <a:bodyPr>
            <a:normAutofit/>
          </a:bodyPr>
          <a:lstStyle>
            <a:lvl1pPr>
              <a:buNone/>
              <a:defRPr sz="2400" baseline="0"/>
            </a:lvl1pPr>
          </a:lstStyle>
          <a:p>
            <a:pPr lvl="0"/>
            <a:r>
              <a:rPr lang="de-DE"/>
              <a:t>Textmasterformate durch Klicken bearbeiten</a:t>
            </a:r>
          </a:p>
        </p:txBody>
      </p:sp>
      <p:sp>
        <p:nvSpPr>
          <p:cNvPr id="45" name="Textplatzhalter 34"/>
          <p:cNvSpPr>
            <a:spLocks noGrp="1"/>
          </p:cNvSpPr>
          <p:nvPr>
            <p:ph type="body" sz="quarter" idx="18"/>
          </p:nvPr>
        </p:nvSpPr>
        <p:spPr>
          <a:xfrm>
            <a:off x="1259632" y="3759882"/>
            <a:ext cx="7272808" cy="378191"/>
          </a:xfrm>
        </p:spPr>
        <p:txBody>
          <a:bodyPr>
            <a:normAutofit/>
          </a:bodyPr>
          <a:lstStyle>
            <a:lvl1pPr>
              <a:buNone/>
              <a:defRPr sz="2400" baseline="0"/>
            </a:lvl1pPr>
          </a:lstStyle>
          <a:p>
            <a:pPr lvl="0"/>
            <a:r>
              <a:rPr lang="de-DE"/>
              <a:t>Textmasterformate durch Klicken bearbeiten</a:t>
            </a:r>
          </a:p>
        </p:txBody>
      </p:sp>
      <p:sp>
        <p:nvSpPr>
          <p:cNvPr id="47" name="Textplatzhalter 34"/>
          <p:cNvSpPr>
            <a:spLocks noGrp="1"/>
          </p:cNvSpPr>
          <p:nvPr>
            <p:ph type="body" sz="quarter" idx="22"/>
          </p:nvPr>
        </p:nvSpPr>
        <p:spPr>
          <a:xfrm>
            <a:off x="1260004" y="4299942"/>
            <a:ext cx="7272808" cy="378191"/>
          </a:xfrm>
        </p:spPr>
        <p:txBody>
          <a:bodyPr>
            <a:normAutofit/>
          </a:bodyPr>
          <a:lstStyle>
            <a:lvl1pPr>
              <a:buNone/>
              <a:defRPr sz="2400" baseline="0"/>
            </a:lvl1pPr>
          </a:lstStyle>
          <a:p>
            <a:pPr lvl="0"/>
            <a:r>
              <a:rPr lang="de-DE"/>
              <a:t>Textmasterformate durch Klicken bearbeiten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Übersichtsfolie mit Wabe">
    <p:spTree>
      <p:nvGrpSpPr>
        <p:cNvPr id="1" name=""/>
        <p:cNvGrpSpPr/>
        <p:nvPr/>
      </p:nvGrpSpPr>
      <p:grpSpPr>
        <a:xfrm>
          <a:off x="0" y="0"/>
          <a:ext cx="0" cy="0"/>
          <a:chOff x="0" y="0"/>
          <a:chExt cx="0" cy="0"/>
        </a:xfrm>
      </p:grpSpPr>
      <p:sp>
        <p:nvSpPr>
          <p:cNvPr id="56" name="Freihandform 55"/>
          <p:cNvSpPr/>
          <p:nvPr userDrawn="1"/>
        </p:nvSpPr>
        <p:spPr>
          <a:xfrm>
            <a:off x="6084168" y="2310408"/>
            <a:ext cx="3059832" cy="2833092"/>
          </a:xfrm>
          <a:custGeom>
            <a:avLst/>
            <a:gdLst>
              <a:gd name="connsiteX0" fmla="*/ 2803584 w 2812211"/>
              <a:gd name="connsiteY0" fmla="*/ 0 h 2441276"/>
              <a:gd name="connsiteX1" fmla="*/ 940279 w 2812211"/>
              <a:gd name="connsiteY1" fmla="*/ 0 h 2441276"/>
              <a:gd name="connsiteX2" fmla="*/ 0 w 2812211"/>
              <a:gd name="connsiteY2" fmla="*/ 1656272 h 2441276"/>
              <a:gd name="connsiteX3" fmla="*/ 500332 w 2812211"/>
              <a:gd name="connsiteY3" fmla="*/ 2441276 h 2441276"/>
              <a:gd name="connsiteX4" fmla="*/ 2812211 w 2812211"/>
              <a:gd name="connsiteY4" fmla="*/ 2441276 h 2441276"/>
              <a:gd name="connsiteX5" fmla="*/ 2803584 w 2812211"/>
              <a:gd name="connsiteY5" fmla="*/ 0 h 2441276"/>
              <a:gd name="connsiteX0" fmla="*/ 2803584 w 2812211"/>
              <a:gd name="connsiteY0" fmla="*/ 0 h 2441276"/>
              <a:gd name="connsiteX1" fmla="*/ 826592 w 2812211"/>
              <a:gd name="connsiteY1" fmla="*/ 0 h 2441276"/>
              <a:gd name="connsiteX2" fmla="*/ 0 w 2812211"/>
              <a:gd name="connsiteY2" fmla="*/ 1656272 h 2441276"/>
              <a:gd name="connsiteX3" fmla="*/ 500332 w 2812211"/>
              <a:gd name="connsiteY3" fmla="*/ 2441276 h 2441276"/>
              <a:gd name="connsiteX4" fmla="*/ 2812211 w 2812211"/>
              <a:gd name="connsiteY4" fmla="*/ 2441276 h 2441276"/>
              <a:gd name="connsiteX5" fmla="*/ 2803584 w 2812211"/>
              <a:gd name="connsiteY5" fmla="*/ 0 h 2441276"/>
              <a:gd name="connsiteX0" fmla="*/ 3057112 w 3065739"/>
              <a:gd name="connsiteY0" fmla="*/ 0 h 2441276"/>
              <a:gd name="connsiteX1" fmla="*/ 1080120 w 3065739"/>
              <a:gd name="connsiteY1" fmla="*/ 0 h 2441276"/>
              <a:gd name="connsiteX2" fmla="*/ 0 w 3065739"/>
              <a:gd name="connsiteY2" fmla="*/ 1800200 h 2441276"/>
              <a:gd name="connsiteX3" fmla="*/ 753860 w 3065739"/>
              <a:gd name="connsiteY3" fmla="*/ 2441276 h 2441276"/>
              <a:gd name="connsiteX4" fmla="*/ 3065739 w 3065739"/>
              <a:gd name="connsiteY4" fmla="*/ 2441276 h 2441276"/>
              <a:gd name="connsiteX5" fmla="*/ 3057112 w 3065739"/>
              <a:gd name="connsiteY5" fmla="*/ 0 h 2441276"/>
              <a:gd name="connsiteX0" fmla="*/ 3057112 w 3065739"/>
              <a:gd name="connsiteY0" fmla="*/ 0 h 3140968"/>
              <a:gd name="connsiteX1" fmla="*/ 1080120 w 3065739"/>
              <a:gd name="connsiteY1" fmla="*/ 0 h 3140968"/>
              <a:gd name="connsiteX2" fmla="*/ 0 w 3065739"/>
              <a:gd name="connsiteY2" fmla="*/ 1800200 h 3140968"/>
              <a:gd name="connsiteX3" fmla="*/ 792088 w 3065739"/>
              <a:gd name="connsiteY3" fmla="*/ 3140968 h 3140968"/>
              <a:gd name="connsiteX4" fmla="*/ 3065739 w 3065739"/>
              <a:gd name="connsiteY4" fmla="*/ 2441276 h 3140968"/>
              <a:gd name="connsiteX5" fmla="*/ 3057112 w 3065739"/>
              <a:gd name="connsiteY5" fmla="*/ 0 h 3140968"/>
              <a:gd name="connsiteX0" fmla="*/ 3057112 w 3059988"/>
              <a:gd name="connsiteY0" fmla="*/ 0 h 3140968"/>
              <a:gd name="connsiteX1" fmla="*/ 1080120 w 3059988"/>
              <a:gd name="connsiteY1" fmla="*/ 0 h 3140968"/>
              <a:gd name="connsiteX2" fmla="*/ 0 w 3059988"/>
              <a:gd name="connsiteY2" fmla="*/ 1800200 h 3140968"/>
              <a:gd name="connsiteX3" fmla="*/ 792088 w 3059988"/>
              <a:gd name="connsiteY3" fmla="*/ 3140968 h 3140968"/>
              <a:gd name="connsiteX4" fmla="*/ 3059832 w 3059988"/>
              <a:gd name="connsiteY4" fmla="*/ 3140968 h 3140968"/>
              <a:gd name="connsiteX5" fmla="*/ 3057112 w 3059988"/>
              <a:gd name="connsiteY5" fmla="*/ 0 h 3140968"/>
              <a:gd name="connsiteX0" fmla="*/ 3057112 w 3059988"/>
              <a:gd name="connsiteY0" fmla="*/ 0 h 3140968"/>
              <a:gd name="connsiteX1" fmla="*/ 1080120 w 3059988"/>
              <a:gd name="connsiteY1" fmla="*/ 0 h 3140968"/>
              <a:gd name="connsiteX2" fmla="*/ 0 w 3059988"/>
              <a:gd name="connsiteY2" fmla="*/ 1800200 h 3140968"/>
              <a:gd name="connsiteX3" fmla="*/ 597791 w 3059988"/>
              <a:gd name="connsiteY3" fmla="*/ 2832466 h 3140968"/>
              <a:gd name="connsiteX4" fmla="*/ 3059832 w 3059988"/>
              <a:gd name="connsiteY4" fmla="*/ 3140968 h 3140968"/>
              <a:gd name="connsiteX5" fmla="*/ 3057112 w 3059988"/>
              <a:gd name="connsiteY5" fmla="*/ 0 h 3140968"/>
              <a:gd name="connsiteX0" fmla="*/ 3057112 w 3060708"/>
              <a:gd name="connsiteY0" fmla="*/ 0 h 2924992"/>
              <a:gd name="connsiteX1" fmla="*/ 1080120 w 3060708"/>
              <a:gd name="connsiteY1" fmla="*/ 0 h 2924992"/>
              <a:gd name="connsiteX2" fmla="*/ 0 w 3060708"/>
              <a:gd name="connsiteY2" fmla="*/ 1800200 h 2924992"/>
              <a:gd name="connsiteX3" fmla="*/ 597791 w 3060708"/>
              <a:gd name="connsiteY3" fmla="*/ 2832466 h 2924992"/>
              <a:gd name="connsiteX4" fmla="*/ 3060708 w 3060708"/>
              <a:gd name="connsiteY4" fmla="*/ 2924992 h 2924992"/>
              <a:gd name="connsiteX5" fmla="*/ 3057112 w 3060708"/>
              <a:gd name="connsiteY5" fmla="*/ 0 h 2924992"/>
              <a:gd name="connsiteX0" fmla="*/ 3057112 w 3060708"/>
              <a:gd name="connsiteY0" fmla="*/ 0 h 2832466"/>
              <a:gd name="connsiteX1" fmla="*/ 1080120 w 3060708"/>
              <a:gd name="connsiteY1" fmla="*/ 0 h 2832466"/>
              <a:gd name="connsiteX2" fmla="*/ 0 w 3060708"/>
              <a:gd name="connsiteY2" fmla="*/ 1800200 h 2832466"/>
              <a:gd name="connsiteX3" fmla="*/ 597791 w 3060708"/>
              <a:gd name="connsiteY3" fmla="*/ 2832466 h 2832466"/>
              <a:gd name="connsiteX4" fmla="*/ 3060708 w 3060708"/>
              <a:gd name="connsiteY4" fmla="*/ 2832466 h 2832466"/>
              <a:gd name="connsiteX5" fmla="*/ 3057112 w 3060708"/>
              <a:gd name="connsiteY5" fmla="*/ 0 h 283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0708" h="2832466">
                <a:moveTo>
                  <a:pt x="3057112" y="0"/>
                </a:moveTo>
                <a:lnTo>
                  <a:pt x="1080120" y="0"/>
                </a:lnTo>
                <a:lnTo>
                  <a:pt x="0" y="1800200"/>
                </a:lnTo>
                <a:lnTo>
                  <a:pt x="597791" y="2832466"/>
                </a:lnTo>
                <a:lnTo>
                  <a:pt x="3060708" y="2832466"/>
                </a:lnTo>
                <a:cubicBezTo>
                  <a:pt x="3057832" y="2018707"/>
                  <a:pt x="3059988" y="813759"/>
                  <a:pt x="3057112" y="0"/>
                </a:cubicBezTo>
                <a:close/>
              </a:path>
            </a:pathLst>
          </a:custGeom>
          <a:solidFill>
            <a:srgbClr val="C9E8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title"/>
          </p:nvPr>
        </p:nvSpPr>
        <p:spPr>
          <a:xfrm>
            <a:off x="467544" y="195263"/>
            <a:ext cx="6265044" cy="594122"/>
          </a:xfrm>
        </p:spPr>
        <p:txBody>
          <a:bodyPr/>
          <a:lstStyle>
            <a:lvl1pPr>
              <a:defRPr baseline="0">
                <a:solidFill>
                  <a:srgbClr val="009EE2"/>
                </a:solidFill>
              </a:defRPr>
            </a:lvl1pPr>
          </a:lstStyle>
          <a:p>
            <a:r>
              <a:rPr lang="de-DE"/>
              <a:t>Titelmasterformat durch Klicken bearbeiten</a:t>
            </a:r>
            <a:endParaRPr lang="de-DE" dirty="0"/>
          </a:p>
        </p:txBody>
      </p:sp>
      <p:sp>
        <p:nvSpPr>
          <p:cNvPr id="23" name="Fußzeilenplatzhalter 4"/>
          <p:cNvSpPr>
            <a:spLocks noGrp="1"/>
          </p:cNvSpPr>
          <p:nvPr>
            <p:ph type="ftr" sz="quarter" idx="20"/>
          </p:nvPr>
        </p:nvSpPr>
        <p:spPr/>
        <p:txBody>
          <a:bodyPr/>
          <a:lstStyle>
            <a:lvl1pPr algn="ctr">
              <a:defRPr sz="1200" dirty="0">
                <a:solidFill>
                  <a:schemeClr val="tx1">
                    <a:tint val="75000"/>
                  </a:schemeClr>
                </a:solidFill>
                <a:latin typeface="Myriad Pro" pitchFamily="34" charset="0"/>
              </a:defRPr>
            </a:lvl1pPr>
          </a:lstStyle>
          <a:p>
            <a:pPr>
              <a:defRPr/>
            </a:pPr>
            <a:endParaRPr lang="de-DE"/>
          </a:p>
        </p:txBody>
      </p:sp>
      <p:sp>
        <p:nvSpPr>
          <p:cNvPr id="24" name="Foliennummernplatzhalter 5"/>
          <p:cNvSpPr>
            <a:spLocks noGrp="1"/>
          </p:cNvSpPr>
          <p:nvPr>
            <p:ph type="sldNum" sz="quarter" idx="21"/>
          </p:nvPr>
        </p:nvSpPr>
        <p:spPr/>
        <p:txBody>
          <a:bodyPr/>
          <a:lstStyle>
            <a:lvl1pPr algn="r">
              <a:defRPr sz="1200" smtClean="0">
                <a:solidFill>
                  <a:schemeClr val="tx1">
                    <a:tint val="75000"/>
                  </a:schemeClr>
                </a:solidFill>
                <a:latin typeface="Myriad Pro" pitchFamily="34" charset="0"/>
              </a:defRPr>
            </a:lvl1pPr>
          </a:lstStyle>
          <a:p>
            <a:pPr>
              <a:defRPr/>
            </a:pPr>
            <a:fld id="{364281B8-BE59-45EC-BF92-8A1DD56ADB6D}" type="slidenum">
              <a:rPr lang="de-DE"/>
              <a:pPr>
                <a:defRPr/>
              </a:pPr>
              <a:t>‹Nr.›</a:t>
            </a:fld>
            <a:endParaRPr lang="de-DE" dirty="0"/>
          </a:p>
        </p:txBody>
      </p:sp>
      <p:sp>
        <p:nvSpPr>
          <p:cNvPr id="25" name="Datumsplatzhalter 11"/>
          <p:cNvSpPr>
            <a:spLocks noGrp="1"/>
          </p:cNvSpPr>
          <p:nvPr>
            <p:ph type="dt" sz="half" idx="10"/>
          </p:nvPr>
        </p:nvSpPr>
        <p:spPr>
          <a:xfrm>
            <a:off x="467545" y="4767263"/>
            <a:ext cx="2016125" cy="273844"/>
          </a:xfrm>
          <a:prstGeom prst="rect">
            <a:avLst/>
          </a:prstGeom>
        </p:spPr>
        <p:txBody>
          <a:bodyPr/>
          <a:lstStyle/>
          <a:p>
            <a:pPr>
              <a:defRPr/>
            </a:pPr>
            <a:fld id="{EA2021E4-9E21-4D05-8E8B-D1B6B4550C8A}" type="datetime1">
              <a:rPr lang="de-DE" smtClean="0"/>
              <a:pPr>
                <a:defRPr/>
              </a:pPr>
              <a:t>14.05.18</a:t>
            </a:fld>
            <a:endParaRPr lang="de-DE" dirty="0"/>
          </a:p>
        </p:txBody>
      </p:sp>
      <p:sp>
        <p:nvSpPr>
          <p:cNvPr id="29" name="Sechseck 28"/>
          <p:cNvSpPr>
            <a:spLocks noChangeAspect="1"/>
          </p:cNvSpPr>
          <p:nvPr userDrawn="1"/>
        </p:nvSpPr>
        <p:spPr>
          <a:xfrm>
            <a:off x="698400" y="1601584"/>
            <a:ext cx="524508" cy="468000"/>
          </a:xfrm>
          <a:prstGeom prst="hexagon">
            <a:avLst/>
          </a:prstGeom>
          <a:solidFill>
            <a:srgbClr val="C9E8F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0" name="Sechseck 29"/>
          <p:cNvSpPr>
            <a:spLocks noChangeAspect="1"/>
          </p:cNvSpPr>
          <p:nvPr userDrawn="1"/>
        </p:nvSpPr>
        <p:spPr>
          <a:xfrm>
            <a:off x="698400" y="2141584"/>
            <a:ext cx="524508" cy="468000"/>
          </a:xfrm>
          <a:prstGeom prst="hexagon">
            <a:avLst/>
          </a:prstGeom>
          <a:solidFill>
            <a:srgbClr val="C9E8F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1" name="Sechseck 30"/>
          <p:cNvSpPr>
            <a:spLocks noChangeAspect="1"/>
          </p:cNvSpPr>
          <p:nvPr userDrawn="1"/>
        </p:nvSpPr>
        <p:spPr>
          <a:xfrm>
            <a:off x="698400" y="2681584"/>
            <a:ext cx="524508" cy="468000"/>
          </a:xfrm>
          <a:prstGeom prst="hexagon">
            <a:avLst/>
          </a:prstGeom>
          <a:solidFill>
            <a:srgbClr val="C9E8F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2" name="Sechseck 31"/>
          <p:cNvSpPr>
            <a:spLocks noChangeAspect="1"/>
          </p:cNvSpPr>
          <p:nvPr userDrawn="1"/>
        </p:nvSpPr>
        <p:spPr>
          <a:xfrm>
            <a:off x="698400" y="3221584"/>
            <a:ext cx="524508" cy="468000"/>
          </a:xfrm>
          <a:prstGeom prst="hexagon">
            <a:avLst/>
          </a:prstGeom>
          <a:solidFill>
            <a:srgbClr val="C9E8F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3" name="Sechseck 32"/>
          <p:cNvSpPr>
            <a:spLocks noChangeAspect="1"/>
          </p:cNvSpPr>
          <p:nvPr userDrawn="1"/>
        </p:nvSpPr>
        <p:spPr>
          <a:xfrm>
            <a:off x="698400" y="3761584"/>
            <a:ext cx="524508" cy="468000"/>
          </a:xfrm>
          <a:prstGeom prst="hexagon">
            <a:avLst/>
          </a:prstGeom>
          <a:solidFill>
            <a:srgbClr val="C9E8F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4" name="Sechseck 33"/>
          <p:cNvSpPr>
            <a:spLocks noChangeAspect="1"/>
          </p:cNvSpPr>
          <p:nvPr userDrawn="1"/>
        </p:nvSpPr>
        <p:spPr>
          <a:xfrm>
            <a:off x="698400" y="4301584"/>
            <a:ext cx="524508" cy="468000"/>
          </a:xfrm>
          <a:prstGeom prst="hexagon">
            <a:avLst/>
          </a:prstGeom>
          <a:solidFill>
            <a:srgbClr val="C9E8F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0" name="Sechseck 39"/>
          <p:cNvSpPr>
            <a:spLocks noChangeAspect="1"/>
          </p:cNvSpPr>
          <p:nvPr userDrawn="1"/>
        </p:nvSpPr>
        <p:spPr>
          <a:xfrm>
            <a:off x="699730" y="1061584"/>
            <a:ext cx="524508" cy="468000"/>
          </a:xfrm>
          <a:prstGeom prst="hexagon">
            <a:avLst/>
          </a:prstGeom>
          <a:solidFill>
            <a:srgbClr val="C9E8F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1" name="Textfeld 40"/>
          <p:cNvSpPr txBox="1"/>
          <p:nvPr userDrawn="1"/>
        </p:nvSpPr>
        <p:spPr>
          <a:xfrm>
            <a:off x="611189" y="1059582"/>
            <a:ext cx="720725" cy="461665"/>
          </a:xfrm>
          <a:prstGeom prst="rect">
            <a:avLst/>
          </a:prstGeom>
          <a:noFill/>
        </p:spPr>
        <p:txBody>
          <a:bodyPr>
            <a:spAutoFit/>
          </a:bodyPr>
          <a:lstStyle/>
          <a:p>
            <a:pPr algn="ctr" fontAlgn="auto">
              <a:spcBef>
                <a:spcPts val="0"/>
              </a:spcBef>
              <a:spcAft>
                <a:spcPts val="0"/>
              </a:spcAft>
              <a:defRPr/>
            </a:pPr>
            <a:r>
              <a:rPr lang="de-DE" sz="2400" dirty="0">
                <a:latin typeface="+mn-lt"/>
                <a:cs typeface="+mn-cs"/>
              </a:rPr>
              <a:t>1</a:t>
            </a:r>
          </a:p>
        </p:txBody>
      </p:sp>
      <p:sp>
        <p:nvSpPr>
          <p:cNvPr id="43" name="Textfeld 42"/>
          <p:cNvSpPr txBox="1"/>
          <p:nvPr userDrawn="1"/>
        </p:nvSpPr>
        <p:spPr>
          <a:xfrm>
            <a:off x="611189" y="1598935"/>
            <a:ext cx="720725" cy="461665"/>
          </a:xfrm>
          <a:prstGeom prst="rect">
            <a:avLst/>
          </a:prstGeom>
          <a:noFill/>
        </p:spPr>
        <p:txBody>
          <a:bodyPr>
            <a:spAutoFit/>
          </a:bodyPr>
          <a:lstStyle/>
          <a:p>
            <a:pPr algn="ctr" fontAlgn="auto">
              <a:spcBef>
                <a:spcPts val="0"/>
              </a:spcBef>
              <a:spcAft>
                <a:spcPts val="0"/>
              </a:spcAft>
              <a:defRPr/>
            </a:pPr>
            <a:r>
              <a:rPr lang="de-DE" sz="2400" dirty="0">
                <a:latin typeface="+mn-lt"/>
                <a:cs typeface="+mn-cs"/>
              </a:rPr>
              <a:t>2</a:t>
            </a:r>
          </a:p>
        </p:txBody>
      </p:sp>
      <p:sp>
        <p:nvSpPr>
          <p:cNvPr id="44" name="Textfeld 43"/>
          <p:cNvSpPr txBox="1"/>
          <p:nvPr userDrawn="1"/>
        </p:nvSpPr>
        <p:spPr>
          <a:xfrm>
            <a:off x="611189" y="2139479"/>
            <a:ext cx="720725" cy="461665"/>
          </a:xfrm>
          <a:prstGeom prst="rect">
            <a:avLst/>
          </a:prstGeom>
          <a:noFill/>
        </p:spPr>
        <p:txBody>
          <a:bodyPr>
            <a:spAutoFit/>
          </a:bodyPr>
          <a:lstStyle/>
          <a:p>
            <a:pPr algn="ctr" fontAlgn="auto">
              <a:spcBef>
                <a:spcPts val="0"/>
              </a:spcBef>
              <a:spcAft>
                <a:spcPts val="0"/>
              </a:spcAft>
              <a:defRPr/>
            </a:pPr>
            <a:r>
              <a:rPr lang="de-DE" sz="2400" dirty="0">
                <a:latin typeface="+mn-lt"/>
                <a:cs typeface="+mn-cs"/>
              </a:rPr>
              <a:t>3</a:t>
            </a:r>
          </a:p>
        </p:txBody>
      </p:sp>
      <p:sp>
        <p:nvSpPr>
          <p:cNvPr id="45" name="Textfeld 44"/>
          <p:cNvSpPr txBox="1"/>
          <p:nvPr userDrawn="1"/>
        </p:nvSpPr>
        <p:spPr>
          <a:xfrm>
            <a:off x="611189" y="2678831"/>
            <a:ext cx="720725" cy="461665"/>
          </a:xfrm>
          <a:prstGeom prst="rect">
            <a:avLst/>
          </a:prstGeom>
          <a:noFill/>
        </p:spPr>
        <p:txBody>
          <a:bodyPr>
            <a:spAutoFit/>
          </a:bodyPr>
          <a:lstStyle/>
          <a:p>
            <a:pPr algn="ctr" fontAlgn="auto">
              <a:spcBef>
                <a:spcPts val="0"/>
              </a:spcBef>
              <a:spcAft>
                <a:spcPts val="0"/>
              </a:spcAft>
              <a:defRPr/>
            </a:pPr>
            <a:r>
              <a:rPr lang="de-DE" sz="2400" dirty="0">
                <a:latin typeface="+mn-lt"/>
                <a:cs typeface="+mn-cs"/>
              </a:rPr>
              <a:t>4</a:t>
            </a:r>
          </a:p>
        </p:txBody>
      </p:sp>
      <p:sp>
        <p:nvSpPr>
          <p:cNvPr id="46" name="Textfeld 45"/>
          <p:cNvSpPr txBox="1"/>
          <p:nvPr userDrawn="1"/>
        </p:nvSpPr>
        <p:spPr>
          <a:xfrm>
            <a:off x="611189" y="3219375"/>
            <a:ext cx="720725" cy="461665"/>
          </a:xfrm>
          <a:prstGeom prst="rect">
            <a:avLst/>
          </a:prstGeom>
          <a:noFill/>
        </p:spPr>
        <p:txBody>
          <a:bodyPr>
            <a:spAutoFit/>
          </a:bodyPr>
          <a:lstStyle/>
          <a:p>
            <a:pPr algn="ctr" fontAlgn="auto">
              <a:spcBef>
                <a:spcPts val="0"/>
              </a:spcBef>
              <a:spcAft>
                <a:spcPts val="0"/>
              </a:spcAft>
              <a:defRPr/>
            </a:pPr>
            <a:r>
              <a:rPr lang="de-DE" sz="2400" dirty="0">
                <a:latin typeface="+mn-lt"/>
                <a:cs typeface="+mn-cs"/>
              </a:rPr>
              <a:t>5</a:t>
            </a:r>
          </a:p>
        </p:txBody>
      </p:sp>
      <p:sp>
        <p:nvSpPr>
          <p:cNvPr id="47" name="Textfeld 46"/>
          <p:cNvSpPr txBox="1"/>
          <p:nvPr userDrawn="1"/>
        </p:nvSpPr>
        <p:spPr>
          <a:xfrm>
            <a:off x="611189" y="3759920"/>
            <a:ext cx="720725" cy="461665"/>
          </a:xfrm>
          <a:prstGeom prst="rect">
            <a:avLst/>
          </a:prstGeom>
          <a:noFill/>
        </p:spPr>
        <p:txBody>
          <a:bodyPr>
            <a:spAutoFit/>
          </a:bodyPr>
          <a:lstStyle/>
          <a:p>
            <a:pPr algn="ctr" fontAlgn="auto">
              <a:spcBef>
                <a:spcPts val="0"/>
              </a:spcBef>
              <a:spcAft>
                <a:spcPts val="0"/>
              </a:spcAft>
              <a:defRPr/>
            </a:pPr>
            <a:r>
              <a:rPr lang="de-DE" sz="2400" dirty="0">
                <a:latin typeface="+mn-lt"/>
                <a:cs typeface="+mn-cs"/>
              </a:rPr>
              <a:t>6</a:t>
            </a:r>
          </a:p>
        </p:txBody>
      </p:sp>
      <p:sp>
        <p:nvSpPr>
          <p:cNvPr id="48" name="Textplatzhalter 34"/>
          <p:cNvSpPr>
            <a:spLocks noGrp="1"/>
          </p:cNvSpPr>
          <p:nvPr>
            <p:ph type="body" sz="quarter" idx="13"/>
          </p:nvPr>
        </p:nvSpPr>
        <p:spPr>
          <a:xfrm>
            <a:off x="1259632" y="1059582"/>
            <a:ext cx="7272808" cy="378191"/>
          </a:xfrm>
        </p:spPr>
        <p:txBody>
          <a:bodyPr>
            <a:normAutofit/>
          </a:bodyPr>
          <a:lstStyle>
            <a:lvl1pPr>
              <a:buNone/>
              <a:defRPr sz="2400" baseline="0"/>
            </a:lvl1pPr>
          </a:lstStyle>
          <a:p>
            <a:pPr lvl="0"/>
            <a:r>
              <a:rPr lang="de-DE"/>
              <a:t>Textmasterformate durch Klicken bearbeiten</a:t>
            </a:r>
          </a:p>
        </p:txBody>
      </p:sp>
      <p:sp>
        <p:nvSpPr>
          <p:cNvPr id="49" name="Textplatzhalter 34"/>
          <p:cNvSpPr>
            <a:spLocks noGrp="1"/>
          </p:cNvSpPr>
          <p:nvPr>
            <p:ph type="body" sz="quarter" idx="14"/>
          </p:nvPr>
        </p:nvSpPr>
        <p:spPr>
          <a:xfrm>
            <a:off x="1259632" y="1599642"/>
            <a:ext cx="7272808" cy="378191"/>
          </a:xfrm>
        </p:spPr>
        <p:txBody>
          <a:bodyPr>
            <a:normAutofit/>
          </a:bodyPr>
          <a:lstStyle>
            <a:lvl1pPr>
              <a:buNone/>
              <a:defRPr sz="2400" baseline="0"/>
            </a:lvl1pPr>
          </a:lstStyle>
          <a:p>
            <a:pPr lvl="0"/>
            <a:r>
              <a:rPr lang="de-DE"/>
              <a:t>Textmasterformate durch Klicken bearbeiten</a:t>
            </a:r>
          </a:p>
        </p:txBody>
      </p:sp>
      <p:sp>
        <p:nvSpPr>
          <p:cNvPr id="50" name="Textplatzhalter 34"/>
          <p:cNvSpPr>
            <a:spLocks noGrp="1"/>
          </p:cNvSpPr>
          <p:nvPr>
            <p:ph type="body" sz="quarter" idx="15"/>
          </p:nvPr>
        </p:nvSpPr>
        <p:spPr>
          <a:xfrm>
            <a:off x="1259632" y="2139702"/>
            <a:ext cx="7272808" cy="378191"/>
          </a:xfrm>
        </p:spPr>
        <p:txBody>
          <a:bodyPr>
            <a:normAutofit/>
          </a:bodyPr>
          <a:lstStyle>
            <a:lvl1pPr>
              <a:buNone/>
              <a:defRPr sz="2400" baseline="0"/>
            </a:lvl1pPr>
          </a:lstStyle>
          <a:p>
            <a:pPr lvl="0"/>
            <a:r>
              <a:rPr lang="de-DE"/>
              <a:t>Textmasterformate durch Klicken bearbeiten</a:t>
            </a:r>
          </a:p>
        </p:txBody>
      </p:sp>
      <p:sp>
        <p:nvSpPr>
          <p:cNvPr id="51" name="Textplatzhalter 34"/>
          <p:cNvSpPr>
            <a:spLocks noGrp="1"/>
          </p:cNvSpPr>
          <p:nvPr>
            <p:ph type="body" sz="quarter" idx="16"/>
          </p:nvPr>
        </p:nvSpPr>
        <p:spPr>
          <a:xfrm>
            <a:off x="1259632" y="2679762"/>
            <a:ext cx="7272808" cy="378191"/>
          </a:xfrm>
        </p:spPr>
        <p:txBody>
          <a:bodyPr>
            <a:normAutofit/>
          </a:bodyPr>
          <a:lstStyle>
            <a:lvl1pPr>
              <a:buNone/>
              <a:defRPr sz="2400" baseline="0"/>
            </a:lvl1pPr>
          </a:lstStyle>
          <a:p>
            <a:pPr lvl="0"/>
            <a:r>
              <a:rPr lang="de-DE"/>
              <a:t>Textmasterformate durch Klicken bearbeiten</a:t>
            </a:r>
          </a:p>
        </p:txBody>
      </p:sp>
      <p:sp>
        <p:nvSpPr>
          <p:cNvPr id="52" name="Textplatzhalter 34"/>
          <p:cNvSpPr>
            <a:spLocks noGrp="1"/>
          </p:cNvSpPr>
          <p:nvPr>
            <p:ph type="body" sz="quarter" idx="17"/>
          </p:nvPr>
        </p:nvSpPr>
        <p:spPr>
          <a:xfrm>
            <a:off x="1259632" y="3219822"/>
            <a:ext cx="7272808" cy="378191"/>
          </a:xfrm>
        </p:spPr>
        <p:txBody>
          <a:bodyPr>
            <a:normAutofit/>
          </a:bodyPr>
          <a:lstStyle>
            <a:lvl1pPr>
              <a:buNone/>
              <a:defRPr sz="2400" baseline="0"/>
            </a:lvl1pPr>
          </a:lstStyle>
          <a:p>
            <a:pPr lvl="0"/>
            <a:r>
              <a:rPr lang="de-DE"/>
              <a:t>Textmasterformate durch Klicken bearbeiten</a:t>
            </a:r>
          </a:p>
        </p:txBody>
      </p:sp>
      <p:sp>
        <p:nvSpPr>
          <p:cNvPr id="53" name="Textplatzhalter 34"/>
          <p:cNvSpPr>
            <a:spLocks noGrp="1"/>
          </p:cNvSpPr>
          <p:nvPr>
            <p:ph type="body" sz="quarter" idx="18"/>
          </p:nvPr>
        </p:nvSpPr>
        <p:spPr>
          <a:xfrm>
            <a:off x="1259632" y="3759882"/>
            <a:ext cx="7272808" cy="378191"/>
          </a:xfrm>
        </p:spPr>
        <p:txBody>
          <a:bodyPr>
            <a:normAutofit/>
          </a:bodyPr>
          <a:lstStyle>
            <a:lvl1pPr>
              <a:buNone/>
              <a:defRPr sz="2400" baseline="0"/>
            </a:lvl1pPr>
          </a:lstStyle>
          <a:p>
            <a:pPr lvl="0"/>
            <a:r>
              <a:rPr lang="de-DE"/>
              <a:t>Textmasterformate durch Klicken bearbeiten</a:t>
            </a:r>
          </a:p>
        </p:txBody>
      </p:sp>
      <p:sp>
        <p:nvSpPr>
          <p:cNvPr id="54" name="Textfeld 53"/>
          <p:cNvSpPr txBox="1"/>
          <p:nvPr userDrawn="1"/>
        </p:nvSpPr>
        <p:spPr>
          <a:xfrm>
            <a:off x="611561" y="4299980"/>
            <a:ext cx="720725" cy="461665"/>
          </a:xfrm>
          <a:prstGeom prst="rect">
            <a:avLst/>
          </a:prstGeom>
          <a:noFill/>
        </p:spPr>
        <p:txBody>
          <a:bodyPr>
            <a:spAutoFit/>
          </a:bodyPr>
          <a:lstStyle/>
          <a:p>
            <a:pPr algn="ctr" fontAlgn="auto">
              <a:spcBef>
                <a:spcPts val="0"/>
              </a:spcBef>
              <a:spcAft>
                <a:spcPts val="0"/>
              </a:spcAft>
              <a:defRPr/>
            </a:pPr>
            <a:r>
              <a:rPr lang="de-DE" sz="2400">
                <a:latin typeface="+mn-lt"/>
                <a:cs typeface="+mn-cs"/>
              </a:rPr>
              <a:t>7</a:t>
            </a:r>
            <a:endParaRPr lang="de-DE" sz="2400" dirty="0">
              <a:latin typeface="+mn-lt"/>
              <a:cs typeface="+mn-cs"/>
            </a:endParaRPr>
          </a:p>
        </p:txBody>
      </p:sp>
      <p:sp>
        <p:nvSpPr>
          <p:cNvPr id="55" name="Textplatzhalter 34"/>
          <p:cNvSpPr>
            <a:spLocks noGrp="1"/>
          </p:cNvSpPr>
          <p:nvPr>
            <p:ph type="body" sz="quarter" idx="22"/>
          </p:nvPr>
        </p:nvSpPr>
        <p:spPr>
          <a:xfrm>
            <a:off x="1260004" y="4299942"/>
            <a:ext cx="7272808" cy="378191"/>
          </a:xfrm>
        </p:spPr>
        <p:txBody>
          <a:bodyPr>
            <a:normAutofit/>
          </a:bodyPr>
          <a:lstStyle>
            <a:lvl1pPr>
              <a:buNone/>
              <a:defRPr sz="2400" baseline="0"/>
            </a:lvl1pPr>
          </a:lstStyle>
          <a:p>
            <a:pPr lvl="0"/>
            <a:r>
              <a:rPr lang="de-DE"/>
              <a:t>Textmasterformate durch Klicken bearbeiten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Übersichtsfolie mit Wabe ohne Zahlen">
    <p:spTree>
      <p:nvGrpSpPr>
        <p:cNvPr id="1" name=""/>
        <p:cNvGrpSpPr/>
        <p:nvPr/>
      </p:nvGrpSpPr>
      <p:grpSpPr>
        <a:xfrm>
          <a:off x="0" y="0"/>
          <a:ext cx="0" cy="0"/>
          <a:chOff x="0" y="0"/>
          <a:chExt cx="0" cy="0"/>
        </a:xfrm>
      </p:grpSpPr>
      <p:sp>
        <p:nvSpPr>
          <p:cNvPr id="41" name="Freihandform 40"/>
          <p:cNvSpPr/>
          <p:nvPr userDrawn="1"/>
        </p:nvSpPr>
        <p:spPr>
          <a:xfrm>
            <a:off x="6084168" y="2310408"/>
            <a:ext cx="3059832" cy="2833092"/>
          </a:xfrm>
          <a:custGeom>
            <a:avLst/>
            <a:gdLst>
              <a:gd name="connsiteX0" fmla="*/ 2803584 w 2812211"/>
              <a:gd name="connsiteY0" fmla="*/ 0 h 2441276"/>
              <a:gd name="connsiteX1" fmla="*/ 940279 w 2812211"/>
              <a:gd name="connsiteY1" fmla="*/ 0 h 2441276"/>
              <a:gd name="connsiteX2" fmla="*/ 0 w 2812211"/>
              <a:gd name="connsiteY2" fmla="*/ 1656272 h 2441276"/>
              <a:gd name="connsiteX3" fmla="*/ 500332 w 2812211"/>
              <a:gd name="connsiteY3" fmla="*/ 2441276 h 2441276"/>
              <a:gd name="connsiteX4" fmla="*/ 2812211 w 2812211"/>
              <a:gd name="connsiteY4" fmla="*/ 2441276 h 2441276"/>
              <a:gd name="connsiteX5" fmla="*/ 2803584 w 2812211"/>
              <a:gd name="connsiteY5" fmla="*/ 0 h 2441276"/>
              <a:gd name="connsiteX0" fmla="*/ 2803584 w 2812211"/>
              <a:gd name="connsiteY0" fmla="*/ 0 h 2441276"/>
              <a:gd name="connsiteX1" fmla="*/ 826592 w 2812211"/>
              <a:gd name="connsiteY1" fmla="*/ 0 h 2441276"/>
              <a:gd name="connsiteX2" fmla="*/ 0 w 2812211"/>
              <a:gd name="connsiteY2" fmla="*/ 1656272 h 2441276"/>
              <a:gd name="connsiteX3" fmla="*/ 500332 w 2812211"/>
              <a:gd name="connsiteY3" fmla="*/ 2441276 h 2441276"/>
              <a:gd name="connsiteX4" fmla="*/ 2812211 w 2812211"/>
              <a:gd name="connsiteY4" fmla="*/ 2441276 h 2441276"/>
              <a:gd name="connsiteX5" fmla="*/ 2803584 w 2812211"/>
              <a:gd name="connsiteY5" fmla="*/ 0 h 2441276"/>
              <a:gd name="connsiteX0" fmla="*/ 3057112 w 3065739"/>
              <a:gd name="connsiteY0" fmla="*/ 0 h 2441276"/>
              <a:gd name="connsiteX1" fmla="*/ 1080120 w 3065739"/>
              <a:gd name="connsiteY1" fmla="*/ 0 h 2441276"/>
              <a:gd name="connsiteX2" fmla="*/ 0 w 3065739"/>
              <a:gd name="connsiteY2" fmla="*/ 1800200 h 2441276"/>
              <a:gd name="connsiteX3" fmla="*/ 753860 w 3065739"/>
              <a:gd name="connsiteY3" fmla="*/ 2441276 h 2441276"/>
              <a:gd name="connsiteX4" fmla="*/ 3065739 w 3065739"/>
              <a:gd name="connsiteY4" fmla="*/ 2441276 h 2441276"/>
              <a:gd name="connsiteX5" fmla="*/ 3057112 w 3065739"/>
              <a:gd name="connsiteY5" fmla="*/ 0 h 2441276"/>
              <a:gd name="connsiteX0" fmla="*/ 3057112 w 3065739"/>
              <a:gd name="connsiteY0" fmla="*/ 0 h 3140968"/>
              <a:gd name="connsiteX1" fmla="*/ 1080120 w 3065739"/>
              <a:gd name="connsiteY1" fmla="*/ 0 h 3140968"/>
              <a:gd name="connsiteX2" fmla="*/ 0 w 3065739"/>
              <a:gd name="connsiteY2" fmla="*/ 1800200 h 3140968"/>
              <a:gd name="connsiteX3" fmla="*/ 792088 w 3065739"/>
              <a:gd name="connsiteY3" fmla="*/ 3140968 h 3140968"/>
              <a:gd name="connsiteX4" fmla="*/ 3065739 w 3065739"/>
              <a:gd name="connsiteY4" fmla="*/ 2441276 h 3140968"/>
              <a:gd name="connsiteX5" fmla="*/ 3057112 w 3065739"/>
              <a:gd name="connsiteY5" fmla="*/ 0 h 3140968"/>
              <a:gd name="connsiteX0" fmla="*/ 3057112 w 3059988"/>
              <a:gd name="connsiteY0" fmla="*/ 0 h 3140968"/>
              <a:gd name="connsiteX1" fmla="*/ 1080120 w 3059988"/>
              <a:gd name="connsiteY1" fmla="*/ 0 h 3140968"/>
              <a:gd name="connsiteX2" fmla="*/ 0 w 3059988"/>
              <a:gd name="connsiteY2" fmla="*/ 1800200 h 3140968"/>
              <a:gd name="connsiteX3" fmla="*/ 792088 w 3059988"/>
              <a:gd name="connsiteY3" fmla="*/ 3140968 h 3140968"/>
              <a:gd name="connsiteX4" fmla="*/ 3059832 w 3059988"/>
              <a:gd name="connsiteY4" fmla="*/ 3140968 h 3140968"/>
              <a:gd name="connsiteX5" fmla="*/ 3057112 w 3059988"/>
              <a:gd name="connsiteY5" fmla="*/ 0 h 3140968"/>
              <a:gd name="connsiteX0" fmla="*/ 3057112 w 3059988"/>
              <a:gd name="connsiteY0" fmla="*/ 0 h 3140968"/>
              <a:gd name="connsiteX1" fmla="*/ 1080120 w 3059988"/>
              <a:gd name="connsiteY1" fmla="*/ 0 h 3140968"/>
              <a:gd name="connsiteX2" fmla="*/ 0 w 3059988"/>
              <a:gd name="connsiteY2" fmla="*/ 1800200 h 3140968"/>
              <a:gd name="connsiteX3" fmla="*/ 597791 w 3059988"/>
              <a:gd name="connsiteY3" fmla="*/ 2832466 h 3140968"/>
              <a:gd name="connsiteX4" fmla="*/ 3059832 w 3059988"/>
              <a:gd name="connsiteY4" fmla="*/ 3140968 h 3140968"/>
              <a:gd name="connsiteX5" fmla="*/ 3057112 w 3059988"/>
              <a:gd name="connsiteY5" fmla="*/ 0 h 3140968"/>
              <a:gd name="connsiteX0" fmla="*/ 3057112 w 3060708"/>
              <a:gd name="connsiteY0" fmla="*/ 0 h 2924992"/>
              <a:gd name="connsiteX1" fmla="*/ 1080120 w 3060708"/>
              <a:gd name="connsiteY1" fmla="*/ 0 h 2924992"/>
              <a:gd name="connsiteX2" fmla="*/ 0 w 3060708"/>
              <a:gd name="connsiteY2" fmla="*/ 1800200 h 2924992"/>
              <a:gd name="connsiteX3" fmla="*/ 597791 w 3060708"/>
              <a:gd name="connsiteY3" fmla="*/ 2832466 h 2924992"/>
              <a:gd name="connsiteX4" fmla="*/ 3060708 w 3060708"/>
              <a:gd name="connsiteY4" fmla="*/ 2924992 h 2924992"/>
              <a:gd name="connsiteX5" fmla="*/ 3057112 w 3060708"/>
              <a:gd name="connsiteY5" fmla="*/ 0 h 2924992"/>
              <a:gd name="connsiteX0" fmla="*/ 3057112 w 3060708"/>
              <a:gd name="connsiteY0" fmla="*/ 0 h 2832466"/>
              <a:gd name="connsiteX1" fmla="*/ 1080120 w 3060708"/>
              <a:gd name="connsiteY1" fmla="*/ 0 h 2832466"/>
              <a:gd name="connsiteX2" fmla="*/ 0 w 3060708"/>
              <a:gd name="connsiteY2" fmla="*/ 1800200 h 2832466"/>
              <a:gd name="connsiteX3" fmla="*/ 597791 w 3060708"/>
              <a:gd name="connsiteY3" fmla="*/ 2832466 h 2832466"/>
              <a:gd name="connsiteX4" fmla="*/ 3060708 w 3060708"/>
              <a:gd name="connsiteY4" fmla="*/ 2832466 h 2832466"/>
              <a:gd name="connsiteX5" fmla="*/ 3057112 w 3060708"/>
              <a:gd name="connsiteY5" fmla="*/ 0 h 283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0708" h="2832466">
                <a:moveTo>
                  <a:pt x="3057112" y="0"/>
                </a:moveTo>
                <a:lnTo>
                  <a:pt x="1080120" y="0"/>
                </a:lnTo>
                <a:lnTo>
                  <a:pt x="0" y="1800200"/>
                </a:lnTo>
                <a:lnTo>
                  <a:pt x="597791" y="2832466"/>
                </a:lnTo>
                <a:lnTo>
                  <a:pt x="3060708" y="2832466"/>
                </a:lnTo>
                <a:cubicBezTo>
                  <a:pt x="3057832" y="2018707"/>
                  <a:pt x="3059988" y="813759"/>
                  <a:pt x="3057112" y="0"/>
                </a:cubicBezTo>
                <a:close/>
              </a:path>
            </a:pathLst>
          </a:custGeom>
          <a:solidFill>
            <a:srgbClr val="C9E8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title"/>
          </p:nvPr>
        </p:nvSpPr>
        <p:spPr>
          <a:xfrm>
            <a:off x="467544" y="195263"/>
            <a:ext cx="6265044" cy="594122"/>
          </a:xfrm>
        </p:spPr>
        <p:txBody>
          <a:bodyPr/>
          <a:lstStyle>
            <a:lvl1pPr>
              <a:defRPr baseline="0">
                <a:solidFill>
                  <a:srgbClr val="009EE2"/>
                </a:solidFill>
              </a:defRPr>
            </a:lvl1pPr>
          </a:lstStyle>
          <a:p>
            <a:r>
              <a:rPr lang="de-DE"/>
              <a:t>Titelmasterformat durch Klicken bearbeiten</a:t>
            </a:r>
            <a:endParaRPr lang="de-DE" dirty="0"/>
          </a:p>
        </p:txBody>
      </p:sp>
      <p:sp>
        <p:nvSpPr>
          <p:cNvPr id="17" name="Fußzeilenplatzhalter 4"/>
          <p:cNvSpPr>
            <a:spLocks noGrp="1"/>
          </p:cNvSpPr>
          <p:nvPr>
            <p:ph type="ftr" sz="quarter" idx="20"/>
          </p:nvPr>
        </p:nvSpPr>
        <p:spPr/>
        <p:txBody>
          <a:bodyPr/>
          <a:lstStyle>
            <a:lvl1pPr algn="ctr">
              <a:defRPr sz="1200" dirty="0">
                <a:solidFill>
                  <a:schemeClr val="tx1">
                    <a:tint val="75000"/>
                  </a:schemeClr>
                </a:solidFill>
                <a:latin typeface="Myriad Pro" pitchFamily="34" charset="0"/>
              </a:defRPr>
            </a:lvl1pPr>
          </a:lstStyle>
          <a:p>
            <a:pPr>
              <a:defRPr/>
            </a:pPr>
            <a:endParaRPr lang="de-DE"/>
          </a:p>
        </p:txBody>
      </p:sp>
      <p:sp>
        <p:nvSpPr>
          <p:cNvPr id="18" name="Foliennummernplatzhalter 5"/>
          <p:cNvSpPr>
            <a:spLocks noGrp="1"/>
          </p:cNvSpPr>
          <p:nvPr>
            <p:ph type="sldNum" sz="quarter" idx="21"/>
          </p:nvPr>
        </p:nvSpPr>
        <p:spPr/>
        <p:txBody>
          <a:bodyPr/>
          <a:lstStyle>
            <a:lvl1pPr algn="r">
              <a:defRPr sz="1200" smtClean="0">
                <a:solidFill>
                  <a:schemeClr val="tx1">
                    <a:tint val="75000"/>
                  </a:schemeClr>
                </a:solidFill>
                <a:latin typeface="Myriad Pro" pitchFamily="34" charset="0"/>
              </a:defRPr>
            </a:lvl1pPr>
          </a:lstStyle>
          <a:p>
            <a:pPr>
              <a:defRPr/>
            </a:pPr>
            <a:fld id="{3044786C-4F14-4D8C-90AB-CE925652780F}" type="slidenum">
              <a:rPr lang="de-DE"/>
              <a:pPr>
                <a:defRPr/>
              </a:pPr>
              <a:t>‹Nr.›</a:t>
            </a:fld>
            <a:endParaRPr lang="de-DE" dirty="0"/>
          </a:p>
        </p:txBody>
      </p:sp>
      <p:sp>
        <p:nvSpPr>
          <p:cNvPr id="19" name="Datumsplatzhalter 11"/>
          <p:cNvSpPr>
            <a:spLocks noGrp="1"/>
          </p:cNvSpPr>
          <p:nvPr>
            <p:ph type="dt" sz="half" idx="10"/>
          </p:nvPr>
        </p:nvSpPr>
        <p:spPr>
          <a:xfrm>
            <a:off x="467545" y="4767263"/>
            <a:ext cx="2016125" cy="273844"/>
          </a:xfrm>
          <a:prstGeom prst="rect">
            <a:avLst/>
          </a:prstGeom>
        </p:spPr>
        <p:txBody>
          <a:bodyPr/>
          <a:lstStyle/>
          <a:p>
            <a:pPr>
              <a:defRPr/>
            </a:pPr>
            <a:fld id="{EA2021E4-9E21-4D05-8E8B-D1B6B4550C8A}" type="datetime1">
              <a:rPr lang="de-DE" smtClean="0"/>
              <a:pPr>
                <a:defRPr/>
              </a:pPr>
              <a:t>14.05.18</a:t>
            </a:fld>
            <a:endParaRPr lang="de-DE" dirty="0"/>
          </a:p>
        </p:txBody>
      </p:sp>
      <p:sp>
        <p:nvSpPr>
          <p:cNvPr id="22" name="Sechseck 21"/>
          <p:cNvSpPr>
            <a:spLocks noChangeAspect="1"/>
          </p:cNvSpPr>
          <p:nvPr userDrawn="1"/>
        </p:nvSpPr>
        <p:spPr>
          <a:xfrm>
            <a:off x="698400" y="1601584"/>
            <a:ext cx="524508" cy="468000"/>
          </a:xfrm>
          <a:prstGeom prst="hexagon">
            <a:avLst/>
          </a:prstGeom>
          <a:solidFill>
            <a:srgbClr val="C9E8F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3" name="Sechseck 22"/>
          <p:cNvSpPr>
            <a:spLocks noChangeAspect="1"/>
          </p:cNvSpPr>
          <p:nvPr userDrawn="1"/>
        </p:nvSpPr>
        <p:spPr>
          <a:xfrm>
            <a:off x="698400" y="2141584"/>
            <a:ext cx="524508" cy="468000"/>
          </a:xfrm>
          <a:prstGeom prst="hexagon">
            <a:avLst/>
          </a:prstGeom>
          <a:solidFill>
            <a:srgbClr val="C9E8F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4" name="Sechseck 23"/>
          <p:cNvSpPr>
            <a:spLocks noChangeAspect="1"/>
          </p:cNvSpPr>
          <p:nvPr userDrawn="1"/>
        </p:nvSpPr>
        <p:spPr>
          <a:xfrm>
            <a:off x="698400" y="2681584"/>
            <a:ext cx="524508" cy="468000"/>
          </a:xfrm>
          <a:prstGeom prst="hexagon">
            <a:avLst/>
          </a:prstGeom>
          <a:solidFill>
            <a:srgbClr val="C9E8F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5" name="Sechseck 24"/>
          <p:cNvSpPr>
            <a:spLocks noChangeAspect="1"/>
          </p:cNvSpPr>
          <p:nvPr userDrawn="1"/>
        </p:nvSpPr>
        <p:spPr>
          <a:xfrm>
            <a:off x="698400" y="3221584"/>
            <a:ext cx="524508" cy="468000"/>
          </a:xfrm>
          <a:prstGeom prst="hexagon">
            <a:avLst/>
          </a:prstGeom>
          <a:solidFill>
            <a:srgbClr val="C9E8F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6" name="Sechseck 25"/>
          <p:cNvSpPr>
            <a:spLocks noChangeAspect="1"/>
          </p:cNvSpPr>
          <p:nvPr userDrawn="1"/>
        </p:nvSpPr>
        <p:spPr>
          <a:xfrm>
            <a:off x="698400" y="3761584"/>
            <a:ext cx="524508" cy="468000"/>
          </a:xfrm>
          <a:prstGeom prst="hexagon">
            <a:avLst/>
          </a:prstGeom>
          <a:solidFill>
            <a:srgbClr val="C9E8F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7" name="Sechseck 26"/>
          <p:cNvSpPr>
            <a:spLocks noChangeAspect="1"/>
          </p:cNvSpPr>
          <p:nvPr userDrawn="1"/>
        </p:nvSpPr>
        <p:spPr>
          <a:xfrm>
            <a:off x="698400" y="4301584"/>
            <a:ext cx="524508" cy="468000"/>
          </a:xfrm>
          <a:prstGeom prst="hexagon">
            <a:avLst/>
          </a:prstGeom>
          <a:solidFill>
            <a:srgbClr val="C9E8F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8" name="Sechseck 27"/>
          <p:cNvSpPr>
            <a:spLocks noChangeAspect="1"/>
          </p:cNvSpPr>
          <p:nvPr userDrawn="1"/>
        </p:nvSpPr>
        <p:spPr>
          <a:xfrm>
            <a:off x="699730" y="1061584"/>
            <a:ext cx="524508" cy="468000"/>
          </a:xfrm>
          <a:prstGeom prst="hexagon">
            <a:avLst/>
          </a:prstGeom>
          <a:solidFill>
            <a:srgbClr val="C9E8F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9" name="Textplatzhalter 34"/>
          <p:cNvSpPr>
            <a:spLocks noGrp="1"/>
          </p:cNvSpPr>
          <p:nvPr>
            <p:ph type="body" sz="quarter" idx="13"/>
          </p:nvPr>
        </p:nvSpPr>
        <p:spPr>
          <a:xfrm>
            <a:off x="1259632" y="1059582"/>
            <a:ext cx="7272808" cy="378191"/>
          </a:xfrm>
        </p:spPr>
        <p:txBody>
          <a:bodyPr>
            <a:normAutofit/>
          </a:bodyPr>
          <a:lstStyle>
            <a:lvl1pPr>
              <a:buNone/>
              <a:defRPr sz="2400" baseline="0"/>
            </a:lvl1pPr>
          </a:lstStyle>
          <a:p>
            <a:pPr lvl="0"/>
            <a:r>
              <a:rPr lang="de-DE"/>
              <a:t>Textmasterformate durch Klicken bearbeiten</a:t>
            </a:r>
          </a:p>
        </p:txBody>
      </p:sp>
      <p:sp>
        <p:nvSpPr>
          <p:cNvPr id="30" name="Textplatzhalter 34"/>
          <p:cNvSpPr>
            <a:spLocks noGrp="1"/>
          </p:cNvSpPr>
          <p:nvPr>
            <p:ph type="body" sz="quarter" idx="14"/>
          </p:nvPr>
        </p:nvSpPr>
        <p:spPr>
          <a:xfrm>
            <a:off x="1259632" y="1599642"/>
            <a:ext cx="7272808" cy="378191"/>
          </a:xfrm>
        </p:spPr>
        <p:txBody>
          <a:bodyPr>
            <a:normAutofit/>
          </a:bodyPr>
          <a:lstStyle>
            <a:lvl1pPr>
              <a:buNone/>
              <a:defRPr sz="2400" baseline="0"/>
            </a:lvl1pPr>
          </a:lstStyle>
          <a:p>
            <a:pPr lvl="0"/>
            <a:r>
              <a:rPr lang="de-DE"/>
              <a:t>Textmasterformate durch Klicken bearbeiten</a:t>
            </a:r>
          </a:p>
        </p:txBody>
      </p:sp>
      <p:sp>
        <p:nvSpPr>
          <p:cNvPr id="31" name="Textplatzhalter 34"/>
          <p:cNvSpPr>
            <a:spLocks noGrp="1"/>
          </p:cNvSpPr>
          <p:nvPr>
            <p:ph type="body" sz="quarter" idx="15"/>
          </p:nvPr>
        </p:nvSpPr>
        <p:spPr>
          <a:xfrm>
            <a:off x="1259632" y="2139702"/>
            <a:ext cx="7272808" cy="378191"/>
          </a:xfrm>
        </p:spPr>
        <p:txBody>
          <a:bodyPr>
            <a:normAutofit/>
          </a:bodyPr>
          <a:lstStyle>
            <a:lvl1pPr>
              <a:buNone/>
              <a:defRPr sz="2400" baseline="0"/>
            </a:lvl1pPr>
          </a:lstStyle>
          <a:p>
            <a:pPr lvl="0"/>
            <a:r>
              <a:rPr lang="de-DE"/>
              <a:t>Textmasterformate durch Klicken bearbeiten</a:t>
            </a:r>
          </a:p>
        </p:txBody>
      </p:sp>
      <p:sp>
        <p:nvSpPr>
          <p:cNvPr id="32" name="Textplatzhalter 34"/>
          <p:cNvSpPr>
            <a:spLocks noGrp="1"/>
          </p:cNvSpPr>
          <p:nvPr>
            <p:ph type="body" sz="quarter" idx="16"/>
          </p:nvPr>
        </p:nvSpPr>
        <p:spPr>
          <a:xfrm>
            <a:off x="1259632" y="2679762"/>
            <a:ext cx="7272808" cy="378191"/>
          </a:xfrm>
        </p:spPr>
        <p:txBody>
          <a:bodyPr>
            <a:normAutofit/>
          </a:bodyPr>
          <a:lstStyle>
            <a:lvl1pPr>
              <a:buNone/>
              <a:defRPr sz="2400" baseline="0"/>
            </a:lvl1pPr>
          </a:lstStyle>
          <a:p>
            <a:pPr lvl="0"/>
            <a:r>
              <a:rPr lang="de-DE"/>
              <a:t>Textmasterformate durch Klicken bearbeiten</a:t>
            </a:r>
          </a:p>
        </p:txBody>
      </p:sp>
      <p:sp>
        <p:nvSpPr>
          <p:cNvPr id="33" name="Textplatzhalter 34"/>
          <p:cNvSpPr>
            <a:spLocks noGrp="1"/>
          </p:cNvSpPr>
          <p:nvPr>
            <p:ph type="body" sz="quarter" idx="17"/>
          </p:nvPr>
        </p:nvSpPr>
        <p:spPr>
          <a:xfrm>
            <a:off x="1259632" y="3219822"/>
            <a:ext cx="7272808" cy="378191"/>
          </a:xfrm>
        </p:spPr>
        <p:txBody>
          <a:bodyPr>
            <a:normAutofit/>
          </a:bodyPr>
          <a:lstStyle>
            <a:lvl1pPr>
              <a:buNone/>
              <a:defRPr sz="2400" baseline="0"/>
            </a:lvl1pPr>
          </a:lstStyle>
          <a:p>
            <a:pPr lvl="0"/>
            <a:r>
              <a:rPr lang="de-DE"/>
              <a:t>Textmasterformate durch Klicken bearbeiten</a:t>
            </a:r>
          </a:p>
        </p:txBody>
      </p:sp>
      <p:sp>
        <p:nvSpPr>
          <p:cNvPr id="34" name="Textplatzhalter 34"/>
          <p:cNvSpPr>
            <a:spLocks noGrp="1"/>
          </p:cNvSpPr>
          <p:nvPr>
            <p:ph type="body" sz="quarter" idx="18"/>
          </p:nvPr>
        </p:nvSpPr>
        <p:spPr>
          <a:xfrm>
            <a:off x="1259632" y="3759882"/>
            <a:ext cx="7272808" cy="378191"/>
          </a:xfrm>
        </p:spPr>
        <p:txBody>
          <a:bodyPr>
            <a:normAutofit/>
          </a:bodyPr>
          <a:lstStyle>
            <a:lvl1pPr>
              <a:buNone/>
              <a:defRPr sz="2400" baseline="0"/>
            </a:lvl1pPr>
          </a:lstStyle>
          <a:p>
            <a:pPr lvl="0"/>
            <a:r>
              <a:rPr lang="de-DE"/>
              <a:t>Textmasterformate durch Klicken bearbeiten</a:t>
            </a:r>
          </a:p>
        </p:txBody>
      </p:sp>
      <p:sp>
        <p:nvSpPr>
          <p:cNvPr id="40" name="Textplatzhalter 34"/>
          <p:cNvSpPr>
            <a:spLocks noGrp="1"/>
          </p:cNvSpPr>
          <p:nvPr>
            <p:ph type="body" sz="quarter" idx="22"/>
          </p:nvPr>
        </p:nvSpPr>
        <p:spPr>
          <a:xfrm>
            <a:off x="1260004" y="4299942"/>
            <a:ext cx="7272808" cy="378191"/>
          </a:xfrm>
        </p:spPr>
        <p:txBody>
          <a:bodyPr>
            <a:normAutofit/>
          </a:bodyPr>
          <a:lstStyle>
            <a:lvl1pPr>
              <a:buNone/>
              <a:defRPr sz="2400" baseline="0"/>
            </a:lvl1pPr>
          </a:lstStyle>
          <a:p>
            <a:pPr lvl="0"/>
            <a:r>
              <a:rPr lang="de-DE"/>
              <a:t>Textmasterformate durch Klicken bearbeiten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rennfolie">
    <p:spTree>
      <p:nvGrpSpPr>
        <p:cNvPr id="1" name=""/>
        <p:cNvGrpSpPr/>
        <p:nvPr/>
      </p:nvGrpSpPr>
      <p:grpSpPr>
        <a:xfrm>
          <a:off x="0" y="0"/>
          <a:ext cx="0" cy="0"/>
          <a:chOff x="0" y="0"/>
          <a:chExt cx="0" cy="0"/>
        </a:xfrm>
      </p:grpSpPr>
      <p:sp>
        <p:nvSpPr>
          <p:cNvPr id="4" name="bk object 16"/>
          <p:cNvSpPr/>
          <p:nvPr/>
        </p:nvSpPr>
        <p:spPr>
          <a:xfrm>
            <a:off x="179389" y="141685"/>
            <a:ext cx="8785225" cy="4860131"/>
          </a:xfrm>
          <a:custGeom>
            <a:avLst/>
            <a:gdLst/>
            <a:ahLst/>
            <a:cxnLst/>
            <a:rect l="l" t="t" r="r" b="b"/>
            <a:pathLst>
              <a:path w="9684385" h="7200265">
                <a:moveTo>
                  <a:pt x="0" y="7199998"/>
                </a:moveTo>
                <a:lnTo>
                  <a:pt x="9684004" y="7199998"/>
                </a:lnTo>
                <a:lnTo>
                  <a:pt x="9684004" y="0"/>
                </a:lnTo>
                <a:lnTo>
                  <a:pt x="0" y="0"/>
                </a:lnTo>
                <a:lnTo>
                  <a:pt x="0" y="7199998"/>
                </a:lnTo>
                <a:close/>
              </a:path>
            </a:pathLst>
          </a:custGeom>
          <a:solidFill>
            <a:srgbClr val="E9E9EA"/>
          </a:solidFill>
        </p:spPr>
        <p:txBody>
          <a:bodyPr lIns="0" tIns="0" rIns="0" bIns="0"/>
          <a:lstStyle/>
          <a:p>
            <a:pPr fontAlgn="auto">
              <a:spcBef>
                <a:spcPts val="0"/>
              </a:spcBef>
              <a:spcAft>
                <a:spcPts val="0"/>
              </a:spcAft>
              <a:defRPr/>
            </a:pPr>
            <a:endParaRPr>
              <a:latin typeface="+mn-lt"/>
              <a:cs typeface="+mn-cs"/>
            </a:endParaRPr>
          </a:p>
        </p:txBody>
      </p:sp>
      <p:sp>
        <p:nvSpPr>
          <p:cNvPr id="5" name="object 3"/>
          <p:cNvSpPr/>
          <p:nvPr/>
        </p:nvSpPr>
        <p:spPr>
          <a:xfrm>
            <a:off x="0" y="1740694"/>
            <a:ext cx="6421438" cy="981075"/>
          </a:xfrm>
          <a:custGeom>
            <a:avLst/>
            <a:gdLst/>
            <a:ahLst/>
            <a:cxnLst/>
            <a:rect l="l" t="t" r="r" b="b"/>
            <a:pathLst>
              <a:path w="6421755" h="600075">
                <a:moveTo>
                  <a:pt x="0" y="599566"/>
                </a:moveTo>
                <a:lnTo>
                  <a:pt x="6421145" y="599566"/>
                </a:lnTo>
                <a:lnTo>
                  <a:pt x="6421145" y="0"/>
                </a:lnTo>
                <a:lnTo>
                  <a:pt x="0" y="0"/>
                </a:lnTo>
                <a:lnTo>
                  <a:pt x="0" y="599566"/>
                </a:lnTo>
                <a:close/>
              </a:path>
            </a:pathLst>
          </a:custGeom>
          <a:solidFill>
            <a:srgbClr val="4C4D4F"/>
          </a:solidFill>
        </p:spPr>
        <p:txBody>
          <a:bodyPr lIns="0" tIns="0" rIns="0" bIns="0"/>
          <a:lstStyle/>
          <a:p>
            <a:pPr fontAlgn="auto">
              <a:spcBef>
                <a:spcPts val="0"/>
              </a:spcBef>
              <a:spcAft>
                <a:spcPts val="0"/>
              </a:spcAft>
              <a:defRPr/>
            </a:pPr>
            <a:endParaRPr>
              <a:latin typeface="+mn-lt"/>
              <a:cs typeface="+mn-cs"/>
            </a:endParaRPr>
          </a:p>
        </p:txBody>
      </p:sp>
      <p:sp>
        <p:nvSpPr>
          <p:cNvPr id="2" name="Titel 1"/>
          <p:cNvSpPr>
            <a:spLocks noGrp="1"/>
          </p:cNvSpPr>
          <p:nvPr>
            <p:ph type="ctrTitle"/>
          </p:nvPr>
        </p:nvSpPr>
        <p:spPr>
          <a:xfrm>
            <a:off x="683568" y="1869673"/>
            <a:ext cx="4320480" cy="702078"/>
          </a:xfrm>
        </p:spPr>
        <p:txBody>
          <a:bodyPr>
            <a:noAutofit/>
          </a:bodyPr>
          <a:lstStyle>
            <a:lvl1pPr algn="l">
              <a:defRPr sz="2400" b="1">
                <a:solidFill>
                  <a:schemeClr val="bg1"/>
                </a:solidFill>
                <a:latin typeface="Myriad Pro" pitchFamily="34" charset="0"/>
              </a:defRPr>
            </a:lvl1pPr>
          </a:lstStyle>
          <a:p>
            <a:r>
              <a:rPr lang="de-DE"/>
              <a:t>Titelmasterformat durch Klicken bearbeiten</a:t>
            </a:r>
            <a:endParaRPr lang="de-DE" dirty="0"/>
          </a:p>
        </p:txBody>
      </p:sp>
      <p:sp>
        <p:nvSpPr>
          <p:cNvPr id="3" name="Untertitel 2"/>
          <p:cNvSpPr>
            <a:spLocks noGrp="1"/>
          </p:cNvSpPr>
          <p:nvPr>
            <p:ph type="subTitle" idx="1"/>
          </p:nvPr>
        </p:nvSpPr>
        <p:spPr>
          <a:xfrm>
            <a:off x="683568" y="1437624"/>
            <a:ext cx="4464000" cy="180324"/>
          </a:xfrm>
        </p:spPr>
        <p:txBody>
          <a:bodyPr>
            <a:noAutofit/>
          </a:bodyPr>
          <a:lstStyle>
            <a:lvl1pPr marL="0" indent="0" algn="l">
              <a:buNone/>
              <a:defRPr sz="1200" b="1">
                <a:solidFill>
                  <a:srgbClr val="009EE2"/>
                </a:solidFill>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0" name="Fußzeilenplatzhalter 4"/>
          <p:cNvSpPr>
            <a:spLocks noGrp="1"/>
          </p:cNvSpPr>
          <p:nvPr>
            <p:ph type="ftr" sz="quarter" idx="11"/>
          </p:nvPr>
        </p:nvSpPr>
        <p:spPr/>
        <p:txBody>
          <a:bodyPr/>
          <a:lstStyle>
            <a:lvl1pPr algn="ctr">
              <a:defRPr sz="1200" dirty="0">
                <a:solidFill>
                  <a:schemeClr val="tx1">
                    <a:tint val="75000"/>
                  </a:schemeClr>
                </a:solidFill>
                <a:latin typeface="Myriad Pro" pitchFamily="34" charset="0"/>
              </a:defRPr>
            </a:lvl1pPr>
          </a:lstStyle>
          <a:p>
            <a:pPr>
              <a:defRPr/>
            </a:pPr>
            <a:endParaRPr lang="de-DE"/>
          </a:p>
        </p:txBody>
      </p:sp>
      <p:sp>
        <p:nvSpPr>
          <p:cNvPr id="11" name="Foliennummernplatzhalter 5"/>
          <p:cNvSpPr>
            <a:spLocks noGrp="1"/>
          </p:cNvSpPr>
          <p:nvPr>
            <p:ph type="sldNum" sz="quarter" idx="12"/>
          </p:nvPr>
        </p:nvSpPr>
        <p:spPr/>
        <p:txBody>
          <a:bodyPr/>
          <a:lstStyle>
            <a:lvl1pPr algn="r">
              <a:defRPr sz="1200" smtClean="0">
                <a:solidFill>
                  <a:schemeClr val="tx1">
                    <a:tint val="75000"/>
                  </a:schemeClr>
                </a:solidFill>
                <a:latin typeface="Myriad Pro" pitchFamily="34" charset="0"/>
              </a:defRPr>
            </a:lvl1pPr>
          </a:lstStyle>
          <a:p>
            <a:pPr>
              <a:defRPr/>
            </a:pPr>
            <a:fld id="{CB7582F4-B095-4FFF-A863-D6E506E1E2CB}" type="slidenum">
              <a:rPr lang="de-DE"/>
              <a:pPr>
                <a:defRPr/>
              </a:pPr>
              <a:t>‹Nr.›</a:t>
            </a:fld>
            <a:endParaRPr lang="de-DE" dirty="0"/>
          </a:p>
        </p:txBody>
      </p:sp>
      <p:sp>
        <p:nvSpPr>
          <p:cNvPr id="12" name="Datumsplatzhalter 11"/>
          <p:cNvSpPr>
            <a:spLocks noGrp="1"/>
          </p:cNvSpPr>
          <p:nvPr>
            <p:ph type="dt" sz="half" idx="10"/>
          </p:nvPr>
        </p:nvSpPr>
        <p:spPr>
          <a:xfrm>
            <a:off x="467545" y="4767263"/>
            <a:ext cx="2016125" cy="273844"/>
          </a:xfrm>
          <a:prstGeom prst="rect">
            <a:avLst/>
          </a:prstGeom>
        </p:spPr>
        <p:txBody>
          <a:bodyPr/>
          <a:lstStyle/>
          <a:p>
            <a:pPr>
              <a:defRPr/>
            </a:pPr>
            <a:fld id="{EA2021E4-9E21-4D05-8E8B-D1B6B4550C8A}" type="datetime1">
              <a:rPr lang="de-DE" smtClean="0"/>
              <a:pPr>
                <a:defRPr/>
              </a:pPr>
              <a:t>14.05.18</a:t>
            </a:fld>
            <a:endParaRPr lang="de-DE" dirty="0"/>
          </a:p>
        </p:txBody>
      </p:sp>
      <p:pic>
        <p:nvPicPr>
          <p:cNvPr id="15" name="Grafik 14" descr="image2.png"/>
          <p:cNvPicPr>
            <a:picLocks noChangeAspect="1"/>
          </p:cNvPicPr>
          <p:nvPr userDrawn="1"/>
        </p:nvPicPr>
        <p:blipFill>
          <a:blip r:embed="rId2" cstate="print"/>
          <a:stretch>
            <a:fillRect/>
          </a:stretch>
        </p:blipFill>
        <p:spPr>
          <a:xfrm>
            <a:off x="323528" y="232755"/>
            <a:ext cx="2591025" cy="682811"/>
          </a:xfrm>
          <a:prstGeom prst="rect">
            <a:avLst/>
          </a:prstGeom>
        </p:spPr>
      </p:pic>
      <p:pic>
        <p:nvPicPr>
          <p:cNvPr id="16" name="Grafik 15" descr="image4.png"/>
          <p:cNvPicPr>
            <a:picLocks noChangeAspect="1"/>
          </p:cNvPicPr>
          <p:nvPr userDrawn="1"/>
        </p:nvPicPr>
        <p:blipFill>
          <a:blip r:embed="rId3" cstate="print"/>
          <a:stretch>
            <a:fillRect/>
          </a:stretch>
        </p:blipFill>
        <p:spPr>
          <a:xfrm>
            <a:off x="5278588" y="914400"/>
            <a:ext cx="3685900" cy="3600000"/>
          </a:xfrm>
          <a:prstGeom prst="rect">
            <a:avLst/>
          </a:prstGeom>
        </p:spPr>
      </p:pic>
      <p:sp>
        <p:nvSpPr>
          <p:cNvPr id="14" name="bk object 18"/>
          <p:cNvSpPr/>
          <p:nvPr userDrawn="1"/>
        </p:nvSpPr>
        <p:spPr>
          <a:xfrm>
            <a:off x="3671450" y="2931790"/>
            <a:ext cx="2556734" cy="2118369"/>
          </a:xfrm>
          <a:custGeom>
            <a:avLst/>
            <a:gdLst/>
            <a:ahLst/>
            <a:cxnLst/>
            <a:rect l="l" t="t" r="r" b="b"/>
            <a:pathLst>
              <a:path w="3862704" h="3199765">
                <a:moveTo>
                  <a:pt x="2896971" y="0"/>
                </a:moveTo>
                <a:lnTo>
                  <a:pt x="965657" y="0"/>
                </a:lnTo>
                <a:lnTo>
                  <a:pt x="0" y="1682178"/>
                </a:lnTo>
                <a:lnTo>
                  <a:pt x="871093" y="3199615"/>
                </a:lnTo>
                <a:lnTo>
                  <a:pt x="2991535" y="3199615"/>
                </a:lnTo>
                <a:lnTo>
                  <a:pt x="3862628" y="1682178"/>
                </a:lnTo>
                <a:lnTo>
                  <a:pt x="2896971" y="0"/>
                </a:lnTo>
              </a:path>
            </a:pathLst>
          </a:custGeom>
          <a:solidFill>
            <a:srgbClr val="7FAED1"/>
          </a:solidFill>
        </p:spPr>
        <p:txBody>
          <a:bodyPr lIns="0" tIns="0" rIns="0" bIns="0"/>
          <a:lstStyle/>
          <a:p>
            <a:pPr fontAlgn="auto">
              <a:spcBef>
                <a:spcPts val="0"/>
              </a:spcBef>
              <a:spcAft>
                <a:spcPts val="0"/>
              </a:spcAft>
              <a:defRPr/>
            </a:pPr>
            <a:endParaRPr>
              <a:latin typeface="+mn-lt"/>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ischenseite mit Textfeld">
    <p:spTree>
      <p:nvGrpSpPr>
        <p:cNvPr id="1" name=""/>
        <p:cNvGrpSpPr/>
        <p:nvPr/>
      </p:nvGrpSpPr>
      <p:grpSpPr>
        <a:xfrm>
          <a:off x="0" y="0"/>
          <a:ext cx="0" cy="0"/>
          <a:chOff x="0" y="0"/>
          <a:chExt cx="0" cy="0"/>
        </a:xfrm>
      </p:grpSpPr>
      <p:sp>
        <p:nvSpPr>
          <p:cNvPr id="4" name="bk object 16"/>
          <p:cNvSpPr/>
          <p:nvPr/>
        </p:nvSpPr>
        <p:spPr>
          <a:xfrm>
            <a:off x="179389" y="141685"/>
            <a:ext cx="8785225" cy="4860131"/>
          </a:xfrm>
          <a:custGeom>
            <a:avLst/>
            <a:gdLst/>
            <a:ahLst/>
            <a:cxnLst/>
            <a:rect l="l" t="t" r="r" b="b"/>
            <a:pathLst>
              <a:path w="9684385" h="7200265">
                <a:moveTo>
                  <a:pt x="0" y="7199998"/>
                </a:moveTo>
                <a:lnTo>
                  <a:pt x="9684004" y="7199998"/>
                </a:lnTo>
                <a:lnTo>
                  <a:pt x="9684004" y="0"/>
                </a:lnTo>
                <a:lnTo>
                  <a:pt x="0" y="0"/>
                </a:lnTo>
                <a:lnTo>
                  <a:pt x="0" y="7199998"/>
                </a:lnTo>
                <a:close/>
              </a:path>
            </a:pathLst>
          </a:custGeom>
          <a:solidFill>
            <a:srgbClr val="E9E9EA"/>
          </a:solidFill>
        </p:spPr>
        <p:txBody>
          <a:bodyPr lIns="0" tIns="0" rIns="0" bIns="0"/>
          <a:lstStyle/>
          <a:p>
            <a:pPr fontAlgn="auto">
              <a:spcBef>
                <a:spcPts val="0"/>
              </a:spcBef>
              <a:spcAft>
                <a:spcPts val="0"/>
              </a:spcAft>
              <a:defRPr/>
            </a:pPr>
            <a:endParaRPr>
              <a:latin typeface="+mn-lt"/>
              <a:cs typeface="+mn-cs"/>
            </a:endParaRPr>
          </a:p>
        </p:txBody>
      </p:sp>
      <p:grpSp>
        <p:nvGrpSpPr>
          <p:cNvPr id="17" name="Gruppieren 16"/>
          <p:cNvGrpSpPr/>
          <p:nvPr userDrawn="1"/>
        </p:nvGrpSpPr>
        <p:grpSpPr>
          <a:xfrm>
            <a:off x="1" y="3013200"/>
            <a:ext cx="5837585" cy="2130300"/>
            <a:chOff x="0" y="4017600"/>
            <a:chExt cx="5837585" cy="2840400"/>
          </a:xfrm>
        </p:grpSpPr>
        <p:sp>
          <p:nvSpPr>
            <p:cNvPr id="8" name="bk object 18"/>
            <p:cNvSpPr/>
            <p:nvPr/>
          </p:nvSpPr>
          <p:spPr>
            <a:xfrm>
              <a:off x="2411760" y="4019550"/>
              <a:ext cx="3425825" cy="2838450"/>
            </a:xfrm>
            <a:custGeom>
              <a:avLst/>
              <a:gdLst/>
              <a:ahLst/>
              <a:cxnLst/>
              <a:rect l="l" t="t" r="r" b="b"/>
              <a:pathLst>
                <a:path w="3862704" h="3199765">
                  <a:moveTo>
                    <a:pt x="2896971" y="0"/>
                  </a:moveTo>
                  <a:lnTo>
                    <a:pt x="965657" y="0"/>
                  </a:lnTo>
                  <a:lnTo>
                    <a:pt x="0" y="1682178"/>
                  </a:lnTo>
                  <a:lnTo>
                    <a:pt x="871093" y="3199615"/>
                  </a:lnTo>
                  <a:lnTo>
                    <a:pt x="2991535" y="3199615"/>
                  </a:lnTo>
                  <a:lnTo>
                    <a:pt x="3862628" y="1682178"/>
                  </a:lnTo>
                  <a:lnTo>
                    <a:pt x="2896971" y="0"/>
                  </a:lnTo>
                </a:path>
              </a:pathLst>
            </a:custGeom>
            <a:solidFill>
              <a:srgbClr val="7FAED1"/>
            </a:solidFill>
          </p:spPr>
          <p:txBody>
            <a:bodyPr lIns="0" tIns="0" rIns="0" bIns="0"/>
            <a:lstStyle/>
            <a:p>
              <a:pPr fontAlgn="auto">
                <a:spcBef>
                  <a:spcPts val="0"/>
                </a:spcBef>
                <a:spcAft>
                  <a:spcPts val="0"/>
                </a:spcAft>
                <a:defRPr/>
              </a:pPr>
              <a:endParaRPr>
                <a:latin typeface="+mn-lt"/>
                <a:cs typeface="+mn-cs"/>
              </a:endParaRPr>
            </a:p>
          </p:txBody>
        </p:sp>
        <p:sp>
          <p:nvSpPr>
            <p:cNvPr id="16" name="Rechteck 15"/>
            <p:cNvSpPr/>
            <p:nvPr userDrawn="1"/>
          </p:nvSpPr>
          <p:spPr>
            <a:xfrm>
              <a:off x="0" y="4017600"/>
              <a:ext cx="3563888" cy="2840400"/>
            </a:xfrm>
            <a:prstGeom prst="rect">
              <a:avLst/>
            </a:prstGeom>
            <a:solidFill>
              <a:srgbClr val="7FAE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5" name="object 3"/>
          <p:cNvSpPr/>
          <p:nvPr/>
        </p:nvSpPr>
        <p:spPr>
          <a:xfrm>
            <a:off x="0" y="1740694"/>
            <a:ext cx="6421438" cy="981075"/>
          </a:xfrm>
          <a:custGeom>
            <a:avLst/>
            <a:gdLst/>
            <a:ahLst/>
            <a:cxnLst/>
            <a:rect l="l" t="t" r="r" b="b"/>
            <a:pathLst>
              <a:path w="6421755" h="600075">
                <a:moveTo>
                  <a:pt x="0" y="599566"/>
                </a:moveTo>
                <a:lnTo>
                  <a:pt x="6421145" y="599566"/>
                </a:lnTo>
                <a:lnTo>
                  <a:pt x="6421145" y="0"/>
                </a:lnTo>
                <a:lnTo>
                  <a:pt x="0" y="0"/>
                </a:lnTo>
                <a:lnTo>
                  <a:pt x="0" y="599566"/>
                </a:lnTo>
                <a:close/>
              </a:path>
            </a:pathLst>
          </a:custGeom>
          <a:solidFill>
            <a:srgbClr val="4C4D4F"/>
          </a:solidFill>
        </p:spPr>
        <p:txBody>
          <a:bodyPr lIns="0" tIns="0" rIns="0" bIns="0"/>
          <a:lstStyle/>
          <a:p>
            <a:pPr fontAlgn="auto">
              <a:spcBef>
                <a:spcPts val="0"/>
              </a:spcBef>
              <a:spcAft>
                <a:spcPts val="0"/>
              </a:spcAft>
              <a:defRPr/>
            </a:pPr>
            <a:endParaRPr>
              <a:latin typeface="+mn-lt"/>
              <a:cs typeface="+mn-cs"/>
            </a:endParaRPr>
          </a:p>
        </p:txBody>
      </p:sp>
      <p:sp>
        <p:nvSpPr>
          <p:cNvPr id="2" name="Titel 1"/>
          <p:cNvSpPr>
            <a:spLocks noGrp="1"/>
          </p:cNvSpPr>
          <p:nvPr>
            <p:ph type="ctrTitle" hasCustomPrompt="1"/>
          </p:nvPr>
        </p:nvSpPr>
        <p:spPr>
          <a:xfrm>
            <a:off x="683568" y="1869673"/>
            <a:ext cx="4320480" cy="702078"/>
          </a:xfrm>
        </p:spPr>
        <p:txBody>
          <a:bodyPr>
            <a:noAutofit/>
          </a:bodyPr>
          <a:lstStyle>
            <a:lvl1pPr algn="l">
              <a:defRPr sz="2400" b="1">
                <a:solidFill>
                  <a:schemeClr val="bg1"/>
                </a:solidFill>
                <a:latin typeface="Myriad Pro" pitchFamily="34" charset="0"/>
              </a:defRPr>
            </a:lvl1pPr>
          </a:lstStyle>
          <a:p>
            <a:r>
              <a:rPr lang="de-DE" dirty="0"/>
              <a:t>Zwischen-Resümee</a:t>
            </a:r>
          </a:p>
        </p:txBody>
      </p:sp>
      <p:sp>
        <p:nvSpPr>
          <p:cNvPr id="11" name="Foliennummernplatzhalter 5"/>
          <p:cNvSpPr>
            <a:spLocks noGrp="1"/>
          </p:cNvSpPr>
          <p:nvPr>
            <p:ph type="sldNum" sz="quarter" idx="12"/>
          </p:nvPr>
        </p:nvSpPr>
        <p:spPr/>
        <p:txBody>
          <a:bodyPr/>
          <a:lstStyle>
            <a:lvl1pPr algn="r">
              <a:defRPr sz="1200" smtClean="0">
                <a:solidFill>
                  <a:schemeClr val="tx1">
                    <a:tint val="75000"/>
                  </a:schemeClr>
                </a:solidFill>
                <a:latin typeface="Myriad Pro" pitchFamily="34" charset="0"/>
              </a:defRPr>
            </a:lvl1pPr>
          </a:lstStyle>
          <a:p>
            <a:pPr>
              <a:defRPr/>
            </a:pPr>
            <a:fld id="{CB7582F4-B095-4FFF-A863-D6E506E1E2CB}" type="slidenum">
              <a:rPr lang="de-DE"/>
              <a:pPr>
                <a:defRPr/>
              </a:pPr>
              <a:t>‹Nr.›</a:t>
            </a:fld>
            <a:endParaRPr lang="de-DE" dirty="0"/>
          </a:p>
        </p:txBody>
      </p:sp>
      <p:sp>
        <p:nvSpPr>
          <p:cNvPr id="15" name="Inhaltsplatzhalter 14"/>
          <p:cNvSpPr>
            <a:spLocks noGrp="1"/>
          </p:cNvSpPr>
          <p:nvPr>
            <p:ph sz="quarter" idx="13" hasCustomPrompt="1"/>
          </p:nvPr>
        </p:nvSpPr>
        <p:spPr>
          <a:xfrm>
            <a:off x="683569" y="3381840"/>
            <a:ext cx="4393133" cy="1350169"/>
          </a:xfrm>
        </p:spPr>
        <p:txBody>
          <a:bodyPr/>
          <a:lstStyle>
            <a:lvl1pPr marL="0" indent="0">
              <a:buNone/>
              <a:defRPr baseline="0">
                <a:solidFill>
                  <a:schemeClr val="bg1">
                    <a:lumMod val="95000"/>
                  </a:schemeClr>
                </a:solidFill>
              </a:defRPr>
            </a:lvl1pPr>
          </a:lstStyle>
          <a:p>
            <a:pPr lvl="0"/>
            <a:r>
              <a:rPr lang="de-DE" dirty="0">
                <a:solidFill>
                  <a:schemeClr val="bg1">
                    <a:lumMod val="95000"/>
                  </a:schemeClr>
                </a:solidFill>
              </a:rPr>
              <a:t>Hier kommt ein Zwischenfazit hin</a:t>
            </a:r>
          </a:p>
          <a:p>
            <a:pPr lvl="0"/>
            <a:r>
              <a:rPr lang="de-DE">
                <a:solidFill>
                  <a:schemeClr val="bg1">
                    <a:lumMod val="95000"/>
                  </a:schemeClr>
                </a:solidFill>
              </a:rPr>
              <a:t>Text</a:t>
            </a:r>
            <a:endParaRPr lang="de-DE" dirty="0">
              <a:solidFill>
                <a:schemeClr val="bg1">
                  <a:lumMod val="95000"/>
                </a:schemeClr>
              </a:solidFill>
            </a:endParaRPr>
          </a:p>
          <a:p>
            <a:pPr lvl="0"/>
            <a:r>
              <a:rPr lang="de-DE">
                <a:solidFill>
                  <a:schemeClr val="bg1">
                    <a:lumMod val="95000"/>
                  </a:schemeClr>
                </a:solidFill>
              </a:rPr>
              <a:t>Text</a:t>
            </a:r>
            <a:endParaRPr lang="de-DE" dirty="0">
              <a:solidFill>
                <a:schemeClr val="bg1">
                  <a:lumMod val="95000"/>
                </a:schemeClr>
              </a:solidFill>
            </a:endParaRPr>
          </a:p>
          <a:p>
            <a:pPr lvl="0"/>
            <a:r>
              <a:rPr lang="de-DE">
                <a:solidFill>
                  <a:schemeClr val="bg1">
                    <a:lumMod val="95000"/>
                  </a:schemeClr>
                </a:solidFill>
              </a:rPr>
              <a:t>Text</a:t>
            </a:r>
            <a:endParaRPr lang="de-DE" dirty="0">
              <a:solidFill>
                <a:schemeClr val="bg1">
                  <a:lumMod val="95000"/>
                </a:schemeClr>
              </a:solidFill>
            </a:endParaRPr>
          </a:p>
        </p:txBody>
      </p:sp>
      <p:sp>
        <p:nvSpPr>
          <p:cNvPr id="18" name="Fußzeilenplatzhalter 17"/>
          <p:cNvSpPr>
            <a:spLocks noGrp="1"/>
          </p:cNvSpPr>
          <p:nvPr>
            <p:ph type="ftr" sz="quarter" idx="14"/>
          </p:nvPr>
        </p:nvSpPr>
        <p:spPr/>
        <p:txBody>
          <a:bodyPr/>
          <a:lstStyle/>
          <a:p>
            <a:pPr>
              <a:defRPr/>
            </a:pPr>
            <a:endParaRPr lang="de-DE" dirty="0"/>
          </a:p>
        </p:txBody>
      </p:sp>
      <p:sp>
        <p:nvSpPr>
          <p:cNvPr id="19" name="Datumsplatzhalter 18"/>
          <p:cNvSpPr>
            <a:spLocks noGrp="1"/>
          </p:cNvSpPr>
          <p:nvPr>
            <p:ph type="dt" sz="half" idx="15"/>
          </p:nvPr>
        </p:nvSpPr>
        <p:spPr/>
        <p:txBody>
          <a:bodyPr/>
          <a:lstStyle/>
          <a:p>
            <a:pPr>
              <a:defRPr/>
            </a:pPr>
            <a:fld id="{EA2021E4-9E21-4D05-8E8B-D1B6B4550C8A}" type="datetime1">
              <a:rPr lang="de-DE" smtClean="0"/>
              <a:pPr>
                <a:defRPr/>
              </a:pPr>
              <a:t>14.05.18</a:t>
            </a:fld>
            <a:endParaRPr lang="de-DE" dirty="0"/>
          </a:p>
        </p:txBody>
      </p:sp>
      <p:pic>
        <p:nvPicPr>
          <p:cNvPr id="14" name="Grafik 13" descr="image2.png"/>
          <p:cNvPicPr>
            <a:picLocks noChangeAspect="1"/>
          </p:cNvPicPr>
          <p:nvPr userDrawn="1"/>
        </p:nvPicPr>
        <p:blipFill>
          <a:blip r:embed="rId2" cstate="print"/>
          <a:stretch>
            <a:fillRect/>
          </a:stretch>
        </p:blipFill>
        <p:spPr>
          <a:xfrm>
            <a:off x="323528" y="232755"/>
            <a:ext cx="2591025" cy="682811"/>
          </a:xfrm>
          <a:prstGeom prst="rect">
            <a:avLst/>
          </a:prstGeom>
        </p:spPr>
      </p:pic>
      <p:pic>
        <p:nvPicPr>
          <p:cNvPr id="21" name="Grafik 20" descr="image5.png"/>
          <p:cNvPicPr>
            <a:picLocks noChangeAspect="1"/>
          </p:cNvPicPr>
          <p:nvPr userDrawn="1"/>
        </p:nvPicPr>
        <p:blipFill>
          <a:blip r:embed="rId3" cstate="print"/>
          <a:srcRect r="14324"/>
          <a:stretch>
            <a:fillRect/>
          </a:stretch>
        </p:blipFill>
        <p:spPr>
          <a:xfrm>
            <a:off x="5364088" y="1044000"/>
            <a:ext cx="3600400" cy="3600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7544" y="195486"/>
            <a:ext cx="6264696" cy="594066"/>
          </a:xfrm>
        </p:spPr>
        <p:txBody>
          <a:bodyPr/>
          <a:lstStyle/>
          <a:p>
            <a:r>
              <a:rPr lang="de-DE"/>
              <a:t>Titelmasterformat durch Klicken bearbeiten</a:t>
            </a:r>
          </a:p>
        </p:txBody>
      </p:sp>
      <p:sp>
        <p:nvSpPr>
          <p:cNvPr id="3" name="Inhaltsplatzhalter 2"/>
          <p:cNvSpPr>
            <a:spLocks noGrp="1"/>
          </p:cNvSpPr>
          <p:nvPr>
            <p:ph idx="1"/>
          </p:nvPr>
        </p:nvSpPr>
        <p:spPr>
          <a:xfrm>
            <a:off x="467544" y="1113588"/>
            <a:ext cx="8208912" cy="3348372"/>
          </a:xfrm>
        </p:spPr>
        <p:txBody>
          <a:bodyPr>
            <a:normAutofit/>
          </a:bodyPr>
          <a:lstStyle>
            <a:lvl1pPr>
              <a:defRPr sz="2000"/>
            </a:lvl1pPr>
            <a:lvl2pPr>
              <a:buFont typeface="Arial" pitchFamily="34" charset="0"/>
              <a:buChar char="•"/>
              <a:defRPr sz="2000"/>
            </a:lvl2pPr>
            <a:lvl3pPr>
              <a:defRPr sz="2000"/>
            </a:lvl3pPr>
            <a:lvl4pPr>
              <a:buFont typeface="Arial" pitchFamily="34" charset="0"/>
              <a:buChar char="•"/>
              <a:defRPr sz="2000"/>
            </a:lvl4pPr>
            <a:lvl5pPr>
              <a:buFont typeface="Arial" pitchFamily="34" charset="0"/>
              <a:buChar char="•"/>
              <a:defRPr sz="2000"/>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1"/>
          </p:nvPr>
        </p:nvSpPr>
        <p:spPr>
          <a:xfrm>
            <a:off x="3124200" y="4767263"/>
            <a:ext cx="2895600" cy="273844"/>
          </a:xfrm>
        </p:spPr>
        <p:txBody>
          <a:bodyPr/>
          <a:lstStyle>
            <a:lvl1pPr>
              <a:defRPr/>
            </a:lvl1pPr>
          </a:lstStyle>
          <a:p>
            <a:pPr>
              <a:defRPr/>
            </a:pPr>
            <a:endParaRPr lang="de-DE"/>
          </a:p>
        </p:txBody>
      </p:sp>
      <p:sp>
        <p:nvSpPr>
          <p:cNvPr id="6" name="Foliennummernplatzhalter 5"/>
          <p:cNvSpPr>
            <a:spLocks noGrp="1"/>
          </p:cNvSpPr>
          <p:nvPr>
            <p:ph type="sldNum" sz="quarter" idx="12"/>
          </p:nvPr>
        </p:nvSpPr>
        <p:spPr>
          <a:xfrm>
            <a:off x="6553200" y="4767263"/>
            <a:ext cx="2133600" cy="273844"/>
          </a:xfrm>
        </p:spPr>
        <p:txBody>
          <a:bodyPr/>
          <a:lstStyle>
            <a:lvl1pPr>
              <a:defRPr/>
            </a:lvl1pPr>
          </a:lstStyle>
          <a:p>
            <a:pPr>
              <a:defRPr/>
            </a:pPr>
            <a:fld id="{C9EF3952-4DE7-4772-B2D9-6983F7A82A14}" type="slidenum">
              <a:rPr lang="de-DE"/>
              <a:pPr>
                <a:defRPr/>
              </a:pPr>
              <a:t>‹Nr.›</a:t>
            </a:fld>
            <a:endParaRPr lang="de-DE" dirty="0"/>
          </a:p>
        </p:txBody>
      </p:sp>
      <p:sp>
        <p:nvSpPr>
          <p:cNvPr id="8" name="Datumsplatzhalter 11"/>
          <p:cNvSpPr>
            <a:spLocks noGrp="1"/>
          </p:cNvSpPr>
          <p:nvPr>
            <p:ph type="dt" sz="half" idx="10"/>
          </p:nvPr>
        </p:nvSpPr>
        <p:spPr>
          <a:xfrm>
            <a:off x="467545" y="4767263"/>
            <a:ext cx="2016125" cy="273844"/>
          </a:xfrm>
          <a:prstGeom prst="rect">
            <a:avLst/>
          </a:prstGeom>
        </p:spPr>
        <p:txBody>
          <a:bodyPr/>
          <a:lstStyle/>
          <a:p>
            <a:pPr>
              <a:defRPr/>
            </a:pPr>
            <a:fld id="{EA2021E4-9E21-4D05-8E8B-D1B6B4550C8A}" type="datetime1">
              <a:rPr lang="de-DE" smtClean="0"/>
              <a:pPr>
                <a:defRPr/>
              </a:pPr>
              <a:t>14.05.18</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bk object 16"/>
          <p:cNvSpPr/>
          <p:nvPr/>
        </p:nvSpPr>
        <p:spPr>
          <a:xfrm>
            <a:off x="179389" y="141685"/>
            <a:ext cx="8785225" cy="744140"/>
          </a:xfrm>
          <a:custGeom>
            <a:avLst/>
            <a:gdLst/>
            <a:ahLst/>
            <a:cxnLst/>
            <a:rect l="l" t="t" r="r" b="b"/>
            <a:pathLst>
              <a:path w="9684385" h="993140">
                <a:moveTo>
                  <a:pt x="0" y="992797"/>
                </a:moveTo>
                <a:lnTo>
                  <a:pt x="9684004" y="992797"/>
                </a:lnTo>
                <a:lnTo>
                  <a:pt x="9684004" y="0"/>
                </a:lnTo>
                <a:lnTo>
                  <a:pt x="0" y="0"/>
                </a:lnTo>
                <a:lnTo>
                  <a:pt x="0" y="992797"/>
                </a:lnTo>
                <a:close/>
              </a:path>
            </a:pathLst>
          </a:custGeom>
          <a:solidFill>
            <a:srgbClr val="E9E9EA"/>
          </a:solidFill>
        </p:spPr>
        <p:txBody>
          <a:bodyPr lIns="0" tIns="0" rIns="0" bIns="0"/>
          <a:lstStyle/>
          <a:p>
            <a:pPr fontAlgn="auto">
              <a:spcBef>
                <a:spcPts val="0"/>
              </a:spcBef>
              <a:spcAft>
                <a:spcPts val="0"/>
              </a:spcAft>
              <a:defRPr/>
            </a:pPr>
            <a:endParaRPr>
              <a:latin typeface="+mn-lt"/>
              <a:cs typeface="+mn-cs"/>
            </a:endParaRPr>
          </a:p>
        </p:txBody>
      </p:sp>
      <p:sp>
        <p:nvSpPr>
          <p:cNvPr id="2" name="Titelplatzhalter 1"/>
          <p:cNvSpPr>
            <a:spLocks noGrp="1"/>
          </p:cNvSpPr>
          <p:nvPr>
            <p:ph type="title"/>
          </p:nvPr>
        </p:nvSpPr>
        <p:spPr>
          <a:xfrm>
            <a:off x="467544" y="195263"/>
            <a:ext cx="6265044" cy="594122"/>
          </a:xfrm>
          <a:prstGeom prst="rect">
            <a:avLst/>
          </a:prstGeom>
        </p:spPr>
        <p:txBody>
          <a:bodyPr vert="horz" lIns="91440" tIns="45720" rIns="91440" bIns="45720" rtlCol="0" anchor="ctr">
            <a:normAutofit/>
          </a:bodyPr>
          <a:lstStyle/>
          <a:p>
            <a:r>
              <a:rPr lang="de-DE" dirty="0"/>
              <a:t>Titelmasterformat durch Klicken bearbeiten</a:t>
            </a:r>
          </a:p>
        </p:txBody>
      </p:sp>
      <p:sp>
        <p:nvSpPr>
          <p:cNvPr id="1028" name="Textplatzhalter 2"/>
          <p:cNvSpPr>
            <a:spLocks noGrp="1"/>
          </p:cNvSpPr>
          <p:nvPr>
            <p:ph type="body" idx="1"/>
          </p:nvPr>
        </p:nvSpPr>
        <p:spPr bwMode="auto">
          <a:xfrm>
            <a:off x="467545" y="1113588"/>
            <a:ext cx="8208144" cy="33405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yriad Pro" pitchFamily="34" charset="0"/>
                <a:cs typeface="+mn-cs"/>
              </a:defRPr>
            </a:lvl1pPr>
          </a:lstStyle>
          <a:p>
            <a:pPr>
              <a:defRPr/>
            </a:pPr>
            <a:r>
              <a:rPr lang="de-DE" dirty="0"/>
              <a:t>Hier kann auch was stehen</a:t>
            </a:r>
          </a:p>
        </p:txBody>
      </p:sp>
      <p:sp>
        <p:nvSpPr>
          <p:cNvPr id="6" name="Foliennummernplatzhalt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yriad Pro" pitchFamily="34" charset="0"/>
                <a:cs typeface="+mn-cs"/>
              </a:defRPr>
            </a:lvl1pPr>
          </a:lstStyle>
          <a:p>
            <a:pPr>
              <a:defRPr/>
            </a:pPr>
            <a:fld id="{716F4645-6849-4794-B0B4-0039B2A6EC57}" type="slidenum">
              <a:rPr lang="de-DE"/>
              <a:pPr>
                <a:defRPr/>
              </a:pPr>
              <a:t>‹Nr.›</a:t>
            </a:fld>
            <a:endParaRPr lang="de-DE" dirty="0"/>
          </a:p>
        </p:txBody>
      </p:sp>
      <p:sp>
        <p:nvSpPr>
          <p:cNvPr id="10" name="Datumsplatzhalter 11"/>
          <p:cNvSpPr>
            <a:spLocks noGrp="1"/>
          </p:cNvSpPr>
          <p:nvPr>
            <p:ph type="dt" sz="half" idx="2"/>
          </p:nvPr>
        </p:nvSpPr>
        <p:spPr>
          <a:xfrm>
            <a:off x="467545" y="4767263"/>
            <a:ext cx="2016125" cy="273844"/>
          </a:xfrm>
          <a:prstGeom prst="rect">
            <a:avLst/>
          </a:prstGeom>
        </p:spPr>
        <p:txBody>
          <a:bodyPr anchor="ctr"/>
          <a:lstStyle>
            <a:lvl1pPr>
              <a:defRPr sz="1200">
                <a:solidFill>
                  <a:schemeClr val="bg1">
                    <a:lumMod val="65000"/>
                  </a:schemeClr>
                </a:solidFill>
                <a:latin typeface="Myriad Pro" pitchFamily="34" charset="0"/>
              </a:defRPr>
            </a:lvl1pPr>
          </a:lstStyle>
          <a:p>
            <a:pPr>
              <a:defRPr/>
            </a:pPr>
            <a:fld id="{EA2021E4-9E21-4D05-8E8B-D1B6B4550C8A}" type="datetime1">
              <a:rPr lang="de-DE" smtClean="0"/>
              <a:pPr>
                <a:defRPr/>
              </a:pPr>
              <a:t>14.05.18</a:t>
            </a:fld>
            <a:endParaRPr lang="de-DE" dirty="0"/>
          </a:p>
        </p:txBody>
      </p:sp>
      <p:pic>
        <p:nvPicPr>
          <p:cNvPr id="9" name="Grafik 8" descr="image1.png"/>
          <p:cNvPicPr>
            <a:picLocks noChangeAspect="1"/>
          </p:cNvPicPr>
          <p:nvPr userDrawn="1"/>
        </p:nvPicPr>
        <p:blipFill>
          <a:blip r:embed="rId16" cstate="print"/>
          <a:stretch>
            <a:fillRect/>
          </a:stretch>
        </p:blipFill>
        <p:spPr>
          <a:xfrm>
            <a:off x="6948264" y="279292"/>
            <a:ext cx="1816765" cy="475529"/>
          </a:xfrm>
          <a:prstGeom prst="rect">
            <a:avLst/>
          </a:prstGeom>
        </p:spPr>
      </p:pic>
    </p:spTree>
  </p:cSld>
  <p:clrMap bg1="lt1" tx1="dk1" bg2="lt2" tx2="dk2" accent1="accent1" accent2="accent2" accent3="accent3" accent4="accent4" accent5="accent5" accent6="accent6" hlink="hlink" folHlink="folHlink"/>
  <p:sldLayoutIdLst>
    <p:sldLayoutId id="2147483682" r:id="rId1"/>
    <p:sldLayoutId id="2147483696" r:id="rId2"/>
    <p:sldLayoutId id="2147483684" r:id="rId3"/>
    <p:sldLayoutId id="2147483685" r:id="rId4"/>
    <p:sldLayoutId id="2147483686" r:id="rId5"/>
    <p:sldLayoutId id="2147483687" r:id="rId6"/>
    <p:sldLayoutId id="2147483688" r:id="rId7"/>
    <p:sldLayoutId id="2147483694" r:id="rId8"/>
    <p:sldLayoutId id="2147483689" r:id="rId9"/>
    <p:sldLayoutId id="2147483690" r:id="rId10"/>
    <p:sldLayoutId id="2147483691" r:id="rId11"/>
    <p:sldLayoutId id="2147483692" r:id="rId12"/>
    <p:sldLayoutId id="2147483680" r:id="rId13"/>
    <p:sldLayoutId id="2147483693" r:id="rId14"/>
  </p:sldLayoutIdLst>
  <p:hf hdr="0" ftr="0"/>
  <p:txStyles>
    <p:titleStyle>
      <a:lvl1pPr algn="l" rtl="0" eaLnBrk="1" fontAlgn="base" hangingPunct="1">
        <a:spcBef>
          <a:spcPct val="0"/>
        </a:spcBef>
        <a:spcAft>
          <a:spcPct val="0"/>
        </a:spcAft>
        <a:defRPr sz="2400" b="1" kern="1200" cap="small">
          <a:solidFill>
            <a:srgbClr val="009EE2"/>
          </a:solidFill>
          <a:latin typeface="Myriad Pro" pitchFamily="34" charset="0"/>
          <a:ea typeface="+mj-ea"/>
          <a:cs typeface="+mj-cs"/>
        </a:defRPr>
      </a:lvl1pPr>
      <a:lvl2pPr algn="l" rtl="0" eaLnBrk="1" fontAlgn="base" hangingPunct="1">
        <a:spcBef>
          <a:spcPct val="0"/>
        </a:spcBef>
        <a:spcAft>
          <a:spcPct val="0"/>
        </a:spcAft>
        <a:defRPr sz="2400" b="1">
          <a:solidFill>
            <a:srgbClr val="009EE2"/>
          </a:solidFill>
          <a:latin typeface="Myriad Pro" pitchFamily="34" charset="0"/>
        </a:defRPr>
      </a:lvl2pPr>
      <a:lvl3pPr algn="l" rtl="0" eaLnBrk="1" fontAlgn="base" hangingPunct="1">
        <a:spcBef>
          <a:spcPct val="0"/>
        </a:spcBef>
        <a:spcAft>
          <a:spcPct val="0"/>
        </a:spcAft>
        <a:defRPr sz="2400" b="1">
          <a:solidFill>
            <a:srgbClr val="009EE2"/>
          </a:solidFill>
          <a:latin typeface="Myriad Pro" pitchFamily="34" charset="0"/>
        </a:defRPr>
      </a:lvl3pPr>
      <a:lvl4pPr algn="l" rtl="0" eaLnBrk="1" fontAlgn="base" hangingPunct="1">
        <a:spcBef>
          <a:spcPct val="0"/>
        </a:spcBef>
        <a:spcAft>
          <a:spcPct val="0"/>
        </a:spcAft>
        <a:defRPr sz="2400" b="1">
          <a:solidFill>
            <a:srgbClr val="009EE2"/>
          </a:solidFill>
          <a:latin typeface="Myriad Pro" pitchFamily="34" charset="0"/>
        </a:defRPr>
      </a:lvl4pPr>
      <a:lvl5pPr algn="l" rtl="0" eaLnBrk="1" fontAlgn="base" hangingPunct="1">
        <a:spcBef>
          <a:spcPct val="0"/>
        </a:spcBef>
        <a:spcAft>
          <a:spcPct val="0"/>
        </a:spcAft>
        <a:defRPr sz="2400" b="1">
          <a:solidFill>
            <a:srgbClr val="009EE2"/>
          </a:solidFill>
          <a:latin typeface="Myriad Pro" pitchFamily="34" charset="0"/>
        </a:defRPr>
      </a:lvl5pPr>
      <a:lvl6pPr marL="457200" algn="l" rtl="0" eaLnBrk="1" fontAlgn="base" hangingPunct="1">
        <a:spcBef>
          <a:spcPct val="0"/>
        </a:spcBef>
        <a:spcAft>
          <a:spcPct val="0"/>
        </a:spcAft>
        <a:defRPr sz="2400" b="1">
          <a:solidFill>
            <a:srgbClr val="009EE2"/>
          </a:solidFill>
          <a:latin typeface="Myriad Pro" pitchFamily="34" charset="0"/>
        </a:defRPr>
      </a:lvl6pPr>
      <a:lvl7pPr marL="914400" algn="l" rtl="0" eaLnBrk="1" fontAlgn="base" hangingPunct="1">
        <a:spcBef>
          <a:spcPct val="0"/>
        </a:spcBef>
        <a:spcAft>
          <a:spcPct val="0"/>
        </a:spcAft>
        <a:defRPr sz="2400" b="1">
          <a:solidFill>
            <a:srgbClr val="009EE2"/>
          </a:solidFill>
          <a:latin typeface="Myriad Pro" pitchFamily="34" charset="0"/>
        </a:defRPr>
      </a:lvl7pPr>
      <a:lvl8pPr marL="1371600" algn="l" rtl="0" eaLnBrk="1" fontAlgn="base" hangingPunct="1">
        <a:spcBef>
          <a:spcPct val="0"/>
        </a:spcBef>
        <a:spcAft>
          <a:spcPct val="0"/>
        </a:spcAft>
        <a:defRPr sz="2400" b="1">
          <a:solidFill>
            <a:srgbClr val="009EE2"/>
          </a:solidFill>
          <a:latin typeface="Myriad Pro" pitchFamily="34" charset="0"/>
        </a:defRPr>
      </a:lvl8pPr>
      <a:lvl9pPr marL="1828800" algn="l" rtl="0" eaLnBrk="1" fontAlgn="base" hangingPunct="1">
        <a:spcBef>
          <a:spcPct val="0"/>
        </a:spcBef>
        <a:spcAft>
          <a:spcPct val="0"/>
        </a:spcAft>
        <a:defRPr sz="2400" b="1">
          <a:solidFill>
            <a:srgbClr val="009EE2"/>
          </a:solidFill>
          <a:latin typeface="Myriad Pro" pitchFamily="34" charset="0"/>
        </a:defRPr>
      </a:lvl9pPr>
    </p:titleStyle>
    <p:bodyStyle>
      <a:lvl1pPr marL="342900" indent="-342900" algn="l" rtl="0" eaLnBrk="1" fontAlgn="base" hangingPunct="1">
        <a:spcBef>
          <a:spcPct val="20000"/>
        </a:spcBef>
        <a:spcAft>
          <a:spcPct val="0"/>
        </a:spcAft>
        <a:buFont typeface="Arial" charset="0"/>
        <a:buNone/>
        <a:defRPr sz="2000" kern="1200">
          <a:solidFill>
            <a:schemeClr val="tx1"/>
          </a:solidFill>
          <a:latin typeface="Myriad Pro" pitchFamily="34" charset="0"/>
          <a:ea typeface="+mn-ea"/>
          <a:cs typeface="+mn-cs"/>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Myriad Pro" pitchFamily="34" charset="0"/>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yriad Pro" pitchFamily="34" charset="0"/>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yriad Pro" pitchFamily="34" charset="0"/>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4.png"/><Relationship Id="rId4" Type="http://schemas.openxmlformats.org/officeDocument/2006/relationships/image" Target="../media/image15.pn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tiff"/></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32.pn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33.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8" Type="http://schemas.openxmlformats.org/officeDocument/2006/relationships/image" Target="../media/image36.tiff"/><Relationship Id="rId3" Type="http://schemas.openxmlformats.org/officeDocument/2006/relationships/image" Target="../media/image25.pn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2.png"/></Relationships>
</file>

<file path=ppt/slides/_rels/slide33.xml.rels><?xml version="1.0" encoding="UTF-8" standalone="yes"?>
<Relationships xmlns="http://schemas.openxmlformats.org/package/2006/relationships"><Relationship Id="rId8" Type="http://schemas.openxmlformats.org/officeDocument/2006/relationships/image" Target="../media/image39.tiff"/><Relationship Id="rId3" Type="http://schemas.openxmlformats.org/officeDocument/2006/relationships/image" Target="../media/image13.png"/><Relationship Id="rId7" Type="http://schemas.openxmlformats.org/officeDocument/2006/relationships/image" Target="../media/image38.tiff"/><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37.tiff"/><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5.png"/><Relationship Id="rId7"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8.tiff"/></Relationships>
</file>

<file path=ppt/slides/_rels/slide35.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41.tiff"/><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PLOSSYS 5 Public Cloud Infrastruktur</a:t>
            </a:r>
          </a:p>
        </p:txBody>
      </p:sp>
      <p:sp>
        <p:nvSpPr>
          <p:cNvPr id="3" name="Untertitel 2"/>
          <p:cNvSpPr>
            <a:spLocks noGrp="1"/>
          </p:cNvSpPr>
          <p:nvPr>
            <p:ph type="subTitle" idx="1"/>
          </p:nvPr>
        </p:nvSpPr>
        <p:spPr/>
        <p:txBody>
          <a:bodyPr/>
          <a:lstStyle/>
          <a:p>
            <a:r>
              <a:rPr lang="de-DE" dirty="0"/>
              <a:t>Mehr als Drucken in der Cloud</a:t>
            </a:r>
          </a:p>
        </p:txBody>
      </p:sp>
      <p:sp>
        <p:nvSpPr>
          <p:cNvPr id="4" name="Textplatzhalter 3"/>
          <p:cNvSpPr>
            <a:spLocks noGrp="1"/>
          </p:cNvSpPr>
          <p:nvPr>
            <p:ph type="body" sz="quarter" idx="13"/>
          </p:nvPr>
        </p:nvSpPr>
        <p:spPr>
          <a:xfrm>
            <a:off x="5868144" y="4155926"/>
            <a:ext cx="2808362" cy="216694"/>
          </a:xfrm>
        </p:spPr>
        <p:txBody>
          <a:bodyPr/>
          <a:lstStyle/>
          <a:p>
            <a:r>
              <a:rPr lang="de-DE" dirty="0"/>
              <a:t>Thomas Tikwinski</a:t>
            </a:r>
            <a:br>
              <a:rPr lang="de-DE" dirty="0"/>
            </a:br>
            <a:r>
              <a:rPr lang="de-DE" dirty="0"/>
              <a:t>Michael Scherer</a:t>
            </a:r>
          </a:p>
        </p:txBody>
      </p:sp>
      <p:sp>
        <p:nvSpPr>
          <p:cNvPr id="5" name="Datumsplatzhalter 4"/>
          <p:cNvSpPr>
            <a:spLocks noGrp="1"/>
          </p:cNvSpPr>
          <p:nvPr>
            <p:ph type="dt" sz="half" idx="14"/>
          </p:nvPr>
        </p:nvSpPr>
        <p:spPr>
          <a:xfrm>
            <a:off x="467545" y="4767263"/>
            <a:ext cx="2016125" cy="273844"/>
          </a:xfrm>
        </p:spPr>
        <p:txBody>
          <a:bodyPr/>
          <a:lstStyle/>
          <a:p>
            <a:pPr>
              <a:defRPr/>
            </a:pPr>
            <a:fld id="{EA2021E4-9E21-4D05-8E8B-D1B6B4550C8A}" type="datetime1">
              <a:rPr lang="de-DE" smtClean="0"/>
              <a:pPr>
                <a:defRPr/>
              </a:pPr>
              <a:t>14.05.18</a:t>
            </a:fld>
            <a:endParaRPr lang="de-D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bgerundetes Rechteck 17"/>
          <p:cNvSpPr/>
          <p:nvPr/>
        </p:nvSpPr>
        <p:spPr>
          <a:xfrm>
            <a:off x="0" y="987574"/>
            <a:ext cx="9144000" cy="4155926"/>
          </a:xfrm>
          <a:prstGeom prst="roundRect">
            <a:avLst>
              <a:gd name="adj" fmla="val 0"/>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normAutofit/>
          </a:bodyPr>
          <a:lstStyle/>
          <a:p>
            <a:r>
              <a:rPr lang="de-DE" dirty="0"/>
              <a:t>Sparsamer Umgang mit WAN-Bandbreite</a:t>
            </a:r>
          </a:p>
        </p:txBody>
      </p:sp>
      <p:sp>
        <p:nvSpPr>
          <p:cNvPr id="4" name="Foliennummernplatzhalter 3"/>
          <p:cNvSpPr>
            <a:spLocks noGrp="1"/>
          </p:cNvSpPr>
          <p:nvPr>
            <p:ph type="sldNum" sz="quarter" idx="12"/>
          </p:nvPr>
        </p:nvSpPr>
        <p:spPr/>
        <p:txBody>
          <a:bodyPr/>
          <a:lstStyle/>
          <a:p>
            <a:pPr>
              <a:defRPr/>
            </a:pPr>
            <a:fld id="{C9EF3952-4DE7-4772-B2D9-6983F7A82A14}" type="slidenum">
              <a:rPr lang="de-DE" smtClean="0"/>
              <a:pPr>
                <a:defRPr/>
              </a:pPr>
              <a:t>10</a:t>
            </a:fld>
            <a:endParaRPr lang="de-DE" dirty="0"/>
          </a:p>
        </p:txBody>
      </p:sp>
      <p:sp>
        <p:nvSpPr>
          <p:cNvPr id="5" name="Datumsplatzhalter 4"/>
          <p:cNvSpPr>
            <a:spLocks noGrp="1"/>
          </p:cNvSpPr>
          <p:nvPr>
            <p:ph type="dt" sz="half" idx="10"/>
          </p:nvPr>
        </p:nvSpPr>
        <p:spPr/>
        <p:txBody>
          <a:bodyPr/>
          <a:lstStyle/>
          <a:p>
            <a:pPr>
              <a:defRPr/>
            </a:pPr>
            <a:fld id="{EA2021E4-9E21-4D05-8E8B-D1B6B4550C8A}" type="datetime1">
              <a:rPr lang="de-DE" smtClean="0"/>
              <a:pPr>
                <a:defRPr/>
              </a:pPr>
              <a:t>14.05.18</a:t>
            </a:fld>
            <a:endParaRPr lang="de-DE" dirty="0"/>
          </a:p>
        </p:txBody>
      </p:sp>
      <p:sp>
        <p:nvSpPr>
          <p:cNvPr id="15" name="Richtungspfeil 14"/>
          <p:cNvSpPr/>
          <p:nvPr/>
        </p:nvSpPr>
        <p:spPr>
          <a:xfrm>
            <a:off x="539552" y="2067694"/>
            <a:ext cx="1944216" cy="936104"/>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sz="2800" b="1" dirty="0"/>
          </a:p>
        </p:txBody>
      </p:sp>
      <p:sp>
        <p:nvSpPr>
          <p:cNvPr id="16" name="Eingekerbter Richtungspfeil 15"/>
          <p:cNvSpPr/>
          <p:nvPr/>
        </p:nvSpPr>
        <p:spPr>
          <a:xfrm>
            <a:off x="2339752" y="2067694"/>
            <a:ext cx="2197809" cy="936104"/>
          </a:xfrm>
          <a:prstGeom prst="chevron">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sz="2800" b="1" dirty="0">
              <a:solidFill>
                <a:schemeClr val="bg1"/>
              </a:solidFill>
            </a:endParaRPr>
          </a:p>
        </p:txBody>
      </p:sp>
      <p:sp>
        <p:nvSpPr>
          <p:cNvPr id="23" name="Eingekerbter Richtungspfeil 22"/>
          <p:cNvSpPr/>
          <p:nvPr/>
        </p:nvSpPr>
        <p:spPr>
          <a:xfrm>
            <a:off x="4427984" y="2067694"/>
            <a:ext cx="2197809" cy="936104"/>
          </a:xfrm>
          <a:prstGeom prst="chevron">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sz="2800" b="1" dirty="0">
              <a:solidFill>
                <a:schemeClr val="bg1"/>
              </a:solidFill>
            </a:endParaRPr>
          </a:p>
        </p:txBody>
      </p:sp>
      <p:sp>
        <p:nvSpPr>
          <p:cNvPr id="24" name="Eingekerbter Richtungspfeil 23"/>
          <p:cNvSpPr/>
          <p:nvPr/>
        </p:nvSpPr>
        <p:spPr>
          <a:xfrm>
            <a:off x="6444208" y="2067694"/>
            <a:ext cx="2197809" cy="936104"/>
          </a:xfrm>
          <a:prstGeom prst="chevron">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sz="2800" b="1" dirty="0">
              <a:solidFill>
                <a:schemeClr val="bg1"/>
              </a:solidFill>
            </a:endParaRPr>
          </a:p>
        </p:txBody>
      </p:sp>
      <p:sp>
        <p:nvSpPr>
          <p:cNvPr id="25" name="Rechteck 24"/>
          <p:cNvSpPr/>
          <p:nvPr/>
        </p:nvSpPr>
        <p:spPr>
          <a:xfrm>
            <a:off x="539552" y="3507854"/>
            <a:ext cx="8136904" cy="9144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de-DE" sz="2800" dirty="0"/>
              <a:t>Weiß ich nicht</a:t>
            </a:r>
          </a:p>
        </p:txBody>
      </p:sp>
      <p:sp>
        <p:nvSpPr>
          <p:cNvPr id="26" name="Textfeld 25"/>
          <p:cNvSpPr txBox="1"/>
          <p:nvPr/>
        </p:nvSpPr>
        <p:spPr>
          <a:xfrm>
            <a:off x="868891" y="1419622"/>
            <a:ext cx="894797" cy="523220"/>
          </a:xfrm>
          <a:prstGeom prst="rect">
            <a:avLst/>
          </a:prstGeom>
          <a:noFill/>
        </p:spPr>
        <p:txBody>
          <a:bodyPr wrap="none" rtlCol="0">
            <a:spAutoFit/>
          </a:bodyPr>
          <a:lstStyle/>
          <a:p>
            <a:r>
              <a:rPr lang="de-DE" sz="2800" b="1" dirty="0">
                <a:solidFill>
                  <a:schemeClr val="bg1"/>
                </a:solidFill>
                <a:latin typeface="Myriad Pro" pitchFamily="34" charset="0"/>
              </a:rPr>
              <a:t>Egal</a:t>
            </a:r>
          </a:p>
        </p:txBody>
      </p:sp>
      <p:sp>
        <p:nvSpPr>
          <p:cNvPr id="27" name="Textfeld 26"/>
          <p:cNvSpPr txBox="1"/>
          <p:nvPr/>
        </p:nvSpPr>
        <p:spPr>
          <a:xfrm>
            <a:off x="2699792" y="1419622"/>
            <a:ext cx="1321003" cy="523220"/>
          </a:xfrm>
          <a:prstGeom prst="rect">
            <a:avLst/>
          </a:prstGeom>
          <a:noFill/>
        </p:spPr>
        <p:txBody>
          <a:bodyPr wrap="none" rtlCol="0">
            <a:spAutoFit/>
          </a:bodyPr>
          <a:lstStyle/>
          <a:p>
            <a:r>
              <a:rPr lang="de-DE" sz="2800" b="1" dirty="0">
                <a:solidFill>
                  <a:schemeClr val="bg1"/>
                </a:solidFill>
                <a:latin typeface="Myriad Pro" pitchFamily="34" charset="0"/>
              </a:rPr>
              <a:t>Gering</a:t>
            </a:r>
          </a:p>
        </p:txBody>
      </p:sp>
      <p:sp>
        <p:nvSpPr>
          <p:cNvPr id="28" name="Textfeld 27"/>
          <p:cNvSpPr txBox="1"/>
          <p:nvPr/>
        </p:nvSpPr>
        <p:spPr>
          <a:xfrm>
            <a:off x="4644008" y="1419622"/>
            <a:ext cx="1502334" cy="523220"/>
          </a:xfrm>
          <a:prstGeom prst="rect">
            <a:avLst/>
          </a:prstGeom>
          <a:noFill/>
        </p:spPr>
        <p:txBody>
          <a:bodyPr wrap="none" rtlCol="0">
            <a:spAutoFit/>
          </a:bodyPr>
          <a:lstStyle/>
          <a:p>
            <a:r>
              <a:rPr lang="de-DE" sz="2800" b="1" dirty="0">
                <a:solidFill>
                  <a:schemeClr val="bg1"/>
                </a:solidFill>
                <a:latin typeface="Myriad Pro" pitchFamily="34" charset="0"/>
              </a:rPr>
              <a:t>Wichtig</a:t>
            </a:r>
          </a:p>
        </p:txBody>
      </p:sp>
      <p:sp>
        <p:nvSpPr>
          <p:cNvPr id="29" name="Textfeld 28"/>
          <p:cNvSpPr txBox="1"/>
          <p:nvPr/>
        </p:nvSpPr>
        <p:spPr>
          <a:xfrm>
            <a:off x="6732240" y="1419622"/>
            <a:ext cx="1454052" cy="523220"/>
          </a:xfrm>
          <a:prstGeom prst="rect">
            <a:avLst/>
          </a:prstGeom>
          <a:noFill/>
        </p:spPr>
        <p:txBody>
          <a:bodyPr wrap="none" rtlCol="0">
            <a:spAutoFit/>
          </a:bodyPr>
          <a:lstStyle/>
          <a:p>
            <a:r>
              <a:rPr lang="de-DE" sz="2800" b="1" dirty="0">
                <a:solidFill>
                  <a:schemeClr val="bg1"/>
                </a:solidFill>
                <a:latin typeface="Myriad Pro" pitchFamily="34" charset="0"/>
              </a:rPr>
              <a:t>Kritisch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3" grpId="0" animBg="1"/>
      <p:bldP spid="24" grpId="0" animBg="1"/>
      <p:bldP spid="25" grpId="0" animBg="1"/>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bgerundetes Rechteck 17"/>
          <p:cNvSpPr/>
          <p:nvPr/>
        </p:nvSpPr>
        <p:spPr>
          <a:xfrm>
            <a:off x="0" y="987574"/>
            <a:ext cx="9144000" cy="4155926"/>
          </a:xfrm>
          <a:prstGeom prst="roundRect">
            <a:avLst>
              <a:gd name="adj" fmla="val 0"/>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normAutofit fontScale="90000"/>
          </a:bodyPr>
          <a:lstStyle/>
          <a:p>
            <a:r>
              <a:rPr lang="de-DE" dirty="0"/>
              <a:t>Drucken aus Office in der Cloud</a:t>
            </a:r>
            <a:br>
              <a:rPr lang="de-DE" dirty="0"/>
            </a:br>
            <a:r>
              <a:rPr lang="de-DE" dirty="0"/>
              <a:t>(Office 365, G-Suite, …)</a:t>
            </a:r>
          </a:p>
        </p:txBody>
      </p:sp>
      <p:sp>
        <p:nvSpPr>
          <p:cNvPr id="4" name="Foliennummernplatzhalter 3"/>
          <p:cNvSpPr>
            <a:spLocks noGrp="1"/>
          </p:cNvSpPr>
          <p:nvPr>
            <p:ph type="sldNum" sz="quarter" idx="12"/>
          </p:nvPr>
        </p:nvSpPr>
        <p:spPr/>
        <p:txBody>
          <a:bodyPr/>
          <a:lstStyle/>
          <a:p>
            <a:pPr>
              <a:defRPr/>
            </a:pPr>
            <a:fld id="{C9EF3952-4DE7-4772-B2D9-6983F7A82A14}" type="slidenum">
              <a:rPr lang="de-DE" smtClean="0"/>
              <a:pPr>
                <a:defRPr/>
              </a:pPr>
              <a:t>11</a:t>
            </a:fld>
            <a:endParaRPr lang="de-DE" dirty="0"/>
          </a:p>
        </p:txBody>
      </p:sp>
      <p:sp>
        <p:nvSpPr>
          <p:cNvPr id="5" name="Datumsplatzhalter 4"/>
          <p:cNvSpPr>
            <a:spLocks noGrp="1"/>
          </p:cNvSpPr>
          <p:nvPr>
            <p:ph type="dt" sz="half" idx="10"/>
          </p:nvPr>
        </p:nvSpPr>
        <p:spPr/>
        <p:txBody>
          <a:bodyPr/>
          <a:lstStyle/>
          <a:p>
            <a:pPr>
              <a:defRPr/>
            </a:pPr>
            <a:fld id="{EA2021E4-9E21-4D05-8E8B-D1B6B4550C8A}" type="datetime1">
              <a:rPr lang="de-DE" smtClean="0"/>
              <a:pPr>
                <a:defRPr/>
              </a:pPr>
              <a:t>14.05.18</a:t>
            </a:fld>
            <a:endParaRPr lang="de-DE" dirty="0"/>
          </a:p>
        </p:txBody>
      </p:sp>
      <p:sp>
        <p:nvSpPr>
          <p:cNvPr id="9" name="Richtungspfeil 8"/>
          <p:cNvSpPr/>
          <p:nvPr/>
        </p:nvSpPr>
        <p:spPr>
          <a:xfrm>
            <a:off x="539552" y="2067694"/>
            <a:ext cx="1944216" cy="936104"/>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sz="2800" b="1" dirty="0"/>
          </a:p>
        </p:txBody>
      </p:sp>
      <p:sp>
        <p:nvSpPr>
          <p:cNvPr id="10" name="Eingekerbter Richtungspfeil 9"/>
          <p:cNvSpPr/>
          <p:nvPr/>
        </p:nvSpPr>
        <p:spPr>
          <a:xfrm>
            <a:off x="2339752" y="2067694"/>
            <a:ext cx="2197809" cy="936104"/>
          </a:xfrm>
          <a:prstGeom prst="chevron">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sz="2800" b="1" dirty="0">
              <a:solidFill>
                <a:schemeClr val="bg1"/>
              </a:solidFill>
            </a:endParaRPr>
          </a:p>
        </p:txBody>
      </p:sp>
      <p:sp>
        <p:nvSpPr>
          <p:cNvPr id="11" name="Eingekerbter Richtungspfeil 10"/>
          <p:cNvSpPr/>
          <p:nvPr/>
        </p:nvSpPr>
        <p:spPr>
          <a:xfrm>
            <a:off x="4427984" y="2067694"/>
            <a:ext cx="2197809" cy="936104"/>
          </a:xfrm>
          <a:prstGeom prst="chevron">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sz="2800" b="1" dirty="0">
              <a:solidFill>
                <a:schemeClr val="bg1"/>
              </a:solidFill>
            </a:endParaRPr>
          </a:p>
        </p:txBody>
      </p:sp>
      <p:sp>
        <p:nvSpPr>
          <p:cNvPr id="12" name="Eingekerbter Richtungspfeil 11"/>
          <p:cNvSpPr/>
          <p:nvPr/>
        </p:nvSpPr>
        <p:spPr>
          <a:xfrm>
            <a:off x="6444208" y="2067694"/>
            <a:ext cx="2197809" cy="936104"/>
          </a:xfrm>
          <a:prstGeom prst="chevron">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sz="2800" b="1" dirty="0">
              <a:solidFill>
                <a:schemeClr val="bg1"/>
              </a:solidFill>
            </a:endParaRPr>
          </a:p>
        </p:txBody>
      </p:sp>
      <p:sp>
        <p:nvSpPr>
          <p:cNvPr id="17" name="Rechteck 16"/>
          <p:cNvSpPr/>
          <p:nvPr/>
        </p:nvSpPr>
        <p:spPr>
          <a:xfrm>
            <a:off x="539552" y="3507854"/>
            <a:ext cx="8136904" cy="9144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de-DE" sz="2800" dirty="0"/>
              <a:t>Weiß ich nicht</a:t>
            </a:r>
          </a:p>
        </p:txBody>
      </p:sp>
      <p:sp>
        <p:nvSpPr>
          <p:cNvPr id="15" name="Textfeld 14">
            <a:extLst>
              <a:ext uri="{FF2B5EF4-FFF2-40B4-BE49-F238E27FC236}">
                <a16:creationId xmlns:a16="http://schemas.microsoft.com/office/drawing/2014/main" id="{87B50D22-4BF3-4C9C-9BD7-8DBFA8481ECA}"/>
              </a:ext>
            </a:extLst>
          </p:cNvPr>
          <p:cNvSpPr txBox="1"/>
          <p:nvPr/>
        </p:nvSpPr>
        <p:spPr>
          <a:xfrm>
            <a:off x="868891" y="1419622"/>
            <a:ext cx="894797" cy="523220"/>
          </a:xfrm>
          <a:prstGeom prst="rect">
            <a:avLst/>
          </a:prstGeom>
          <a:noFill/>
        </p:spPr>
        <p:txBody>
          <a:bodyPr wrap="none" rtlCol="0">
            <a:spAutoFit/>
          </a:bodyPr>
          <a:lstStyle/>
          <a:p>
            <a:r>
              <a:rPr lang="de-DE" sz="2800" b="1" dirty="0">
                <a:solidFill>
                  <a:schemeClr val="bg1"/>
                </a:solidFill>
                <a:latin typeface="Myriad Pro" pitchFamily="34" charset="0"/>
              </a:rPr>
              <a:t>Egal</a:t>
            </a:r>
          </a:p>
        </p:txBody>
      </p:sp>
      <p:sp>
        <p:nvSpPr>
          <p:cNvPr id="16" name="Textfeld 15">
            <a:extLst>
              <a:ext uri="{FF2B5EF4-FFF2-40B4-BE49-F238E27FC236}">
                <a16:creationId xmlns:a16="http://schemas.microsoft.com/office/drawing/2014/main" id="{361B58DF-4DB9-4371-BB13-E8CA9D00AB80}"/>
              </a:ext>
            </a:extLst>
          </p:cNvPr>
          <p:cNvSpPr txBox="1"/>
          <p:nvPr/>
        </p:nvSpPr>
        <p:spPr>
          <a:xfrm>
            <a:off x="2699792" y="1419622"/>
            <a:ext cx="1321003" cy="523220"/>
          </a:xfrm>
          <a:prstGeom prst="rect">
            <a:avLst/>
          </a:prstGeom>
          <a:noFill/>
        </p:spPr>
        <p:txBody>
          <a:bodyPr wrap="none" rtlCol="0">
            <a:spAutoFit/>
          </a:bodyPr>
          <a:lstStyle/>
          <a:p>
            <a:r>
              <a:rPr lang="de-DE" sz="2800" b="1" dirty="0">
                <a:solidFill>
                  <a:schemeClr val="bg1"/>
                </a:solidFill>
                <a:latin typeface="Myriad Pro" pitchFamily="34" charset="0"/>
              </a:rPr>
              <a:t>Gering</a:t>
            </a:r>
          </a:p>
        </p:txBody>
      </p:sp>
      <p:sp>
        <p:nvSpPr>
          <p:cNvPr id="23" name="Textfeld 22">
            <a:extLst>
              <a:ext uri="{FF2B5EF4-FFF2-40B4-BE49-F238E27FC236}">
                <a16:creationId xmlns:a16="http://schemas.microsoft.com/office/drawing/2014/main" id="{3065CA38-4DFF-46BB-B3AB-C15F544A56DC}"/>
              </a:ext>
            </a:extLst>
          </p:cNvPr>
          <p:cNvSpPr txBox="1"/>
          <p:nvPr/>
        </p:nvSpPr>
        <p:spPr>
          <a:xfrm>
            <a:off x="4644008" y="1419622"/>
            <a:ext cx="1502334" cy="523220"/>
          </a:xfrm>
          <a:prstGeom prst="rect">
            <a:avLst/>
          </a:prstGeom>
          <a:noFill/>
        </p:spPr>
        <p:txBody>
          <a:bodyPr wrap="none" rtlCol="0">
            <a:spAutoFit/>
          </a:bodyPr>
          <a:lstStyle/>
          <a:p>
            <a:r>
              <a:rPr lang="de-DE" sz="2800" b="1" dirty="0">
                <a:solidFill>
                  <a:schemeClr val="bg1"/>
                </a:solidFill>
                <a:latin typeface="Myriad Pro" pitchFamily="34" charset="0"/>
              </a:rPr>
              <a:t>Wichtig</a:t>
            </a:r>
          </a:p>
        </p:txBody>
      </p:sp>
      <p:sp>
        <p:nvSpPr>
          <p:cNvPr id="24" name="Textfeld 23">
            <a:extLst>
              <a:ext uri="{FF2B5EF4-FFF2-40B4-BE49-F238E27FC236}">
                <a16:creationId xmlns:a16="http://schemas.microsoft.com/office/drawing/2014/main" id="{9476098D-204F-4445-8972-39E43CC1B665}"/>
              </a:ext>
            </a:extLst>
          </p:cNvPr>
          <p:cNvSpPr txBox="1"/>
          <p:nvPr/>
        </p:nvSpPr>
        <p:spPr>
          <a:xfrm>
            <a:off x="6732240" y="1419622"/>
            <a:ext cx="1454052" cy="523220"/>
          </a:xfrm>
          <a:prstGeom prst="rect">
            <a:avLst/>
          </a:prstGeom>
          <a:noFill/>
        </p:spPr>
        <p:txBody>
          <a:bodyPr wrap="none" rtlCol="0">
            <a:spAutoFit/>
          </a:bodyPr>
          <a:lstStyle/>
          <a:p>
            <a:r>
              <a:rPr lang="de-DE" sz="2800" b="1" dirty="0">
                <a:solidFill>
                  <a:schemeClr val="bg1"/>
                </a:solidFill>
                <a:latin typeface="Myriad Pro" pitchFamily="34" charset="0"/>
              </a:rPr>
              <a:t>Kritisch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7" grpId="0" animBg="1"/>
      <p:bldP spid="15" grpId="0"/>
      <p:bldP spid="16"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bgerundetes Rechteck 17"/>
          <p:cNvSpPr/>
          <p:nvPr/>
        </p:nvSpPr>
        <p:spPr>
          <a:xfrm>
            <a:off x="0" y="987574"/>
            <a:ext cx="9144000" cy="4155926"/>
          </a:xfrm>
          <a:prstGeom prst="roundRect">
            <a:avLst>
              <a:gd name="adj" fmla="val 0"/>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normAutofit/>
          </a:bodyPr>
          <a:lstStyle/>
          <a:p>
            <a:r>
              <a:rPr lang="de-DE" dirty="0"/>
              <a:t>Drucken aus Sharepoint in der Cloud</a:t>
            </a:r>
          </a:p>
        </p:txBody>
      </p:sp>
      <p:sp>
        <p:nvSpPr>
          <p:cNvPr id="4" name="Foliennummernplatzhalter 3"/>
          <p:cNvSpPr>
            <a:spLocks noGrp="1"/>
          </p:cNvSpPr>
          <p:nvPr>
            <p:ph type="sldNum" sz="quarter" idx="12"/>
          </p:nvPr>
        </p:nvSpPr>
        <p:spPr/>
        <p:txBody>
          <a:bodyPr/>
          <a:lstStyle/>
          <a:p>
            <a:pPr>
              <a:defRPr/>
            </a:pPr>
            <a:fld id="{C9EF3952-4DE7-4772-B2D9-6983F7A82A14}" type="slidenum">
              <a:rPr lang="de-DE" smtClean="0"/>
              <a:pPr>
                <a:defRPr/>
              </a:pPr>
              <a:t>12</a:t>
            </a:fld>
            <a:endParaRPr lang="de-DE" dirty="0"/>
          </a:p>
        </p:txBody>
      </p:sp>
      <p:sp>
        <p:nvSpPr>
          <p:cNvPr id="5" name="Datumsplatzhalter 4"/>
          <p:cNvSpPr>
            <a:spLocks noGrp="1"/>
          </p:cNvSpPr>
          <p:nvPr>
            <p:ph type="dt" sz="half" idx="10"/>
          </p:nvPr>
        </p:nvSpPr>
        <p:spPr/>
        <p:txBody>
          <a:bodyPr/>
          <a:lstStyle/>
          <a:p>
            <a:pPr>
              <a:defRPr/>
            </a:pPr>
            <a:fld id="{EA2021E4-9E21-4D05-8E8B-D1B6B4550C8A}" type="datetime1">
              <a:rPr lang="de-DE" smtClean="0"/>
              <a:pPr>
                <a:defRPr/>
              </a:pPr>
              <a:t>14.05.18</a:t>
            </a:fld>
            <a:endParaRPr lang="de-DE" dirty="0"/>
          </a:p>
        </p:txBody>
      </p:sp>
      <p:sp>
        <p:nvSpPr>
          <p:cNvPr id="15" name="Richtungspfeil 14"/>
          <p:cNvSpPr/>
          <p:nvPr/>
        </p:nvSpPr>
        <p:spPr>
          <a:xfrm>
            <a:off x="539552" y="2067694"/>
            <a:ext cx="1944216" cy="936104"/>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sz="2800" b="1" dirty="0"/>
          </a:p>
        </p:txBody>
      </p:sp>
      <p:sp>
        <p:nvSpPr>
          <p:cNvPr id="16" name="Eingekerbter Richtungspfeil 15"/>
          <p:cNvSpPr/>
          <p:nvPr/>
        </p:nvSpPr>
        <p:spPr>
          <a:xfrm>
            <a:off x="2339752" y="2067694"/>
            <a:ext cx="2197809" cy="936104"/>
          </a:xfrm>
          <a:prstGeom prst="chevron">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sz="2800" b="1" dirty="0">
              <a:solidFill>
                <a:schemeClr val="bg1"/>
              </a:solidFill>
            </a:endParaRPr>
          </a:p>
        </p:txBody>
      </p:sp>
      <p:sp>
        <p:nvSpPr>
          <p:cNvPr id="23" name="Eingekerbter Richtungspfeil 22"/>
          <p:cNvSpPr/>
          <p:nvPr/>
        </p:nvSpPr>
        <p:spPr>
          <a:xfrm>
            <a:off x="4427984" y="2067694"/>
            <a:ext cx="2197809" cy="936104"/>
          </a:xfrm>
          <a:prstGeom prst="chevron">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sz="2800" b="1" dirty="0">
              <a:solidFill>
                <a:schemeClr val="bg1"/>
              </a:solidFill>
            </a:endParaRPr>
          </a:p>
        </p:txBody>
      </p:sp>
      <p:sp>
        <p:nvSpPr>
          <p:cNvPr id="24" name="Eingekerbter Richtungspfeil 23"/>
          <p:cNvSpPr/>
          <p:nvPr/>
        </p:nvSpPr>
        <p:spPr>
          <a:xfrm>
            <a:off x="6444208" y="2067694"/>
            <a:ext cx="2197809" cy="936104"/>
          </a:xfrm>
          <a:prstGeom prst="chevron">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sz="2800" b="1" dirty="0">
              <a:solidFill>
                <a:schemeClr val="bg1"/>
              </a:solidFill>
            </a:endParaRPr>
          </a:p>
        </p:txBody>
      </p:sp>
      <p:sp>
        <p:nvSpPr>
          <p:cNvPr id="25" name="Rechteck 24"/>
          <p:cNvSpPr/>
          <p:nvPr/>
        </p:nvSpPr>
        <p:spPr>
          <a:xfrm>
            <a:off x="539552" y="3507854"/>
            <a:ext cx="8136904" cy="9144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de-DE" sz="2800" dirty="0"/>
              <a:t>Weiß ich nicht</a:t>
            </a:r>
          </a:p>
        </p:txBody>
      </p:sp>
      <p:sp>
        <p:nvSpPr>
          <p:cNvPr id="17" name="Textfeld 16">
            <a:extLst>
              <a:ext uri="{FF2B5EF4-FFF2-40B4-BE49-F238E27FC236}">
                <a16:creationId xmlns:a16="http://schemas.microsoft.com/office/drawing/2014/main" id="{63C91942-4C98-430F-9263-9FE428491ED5}"/>
              </a:ext>
            </a:extLst>
          </p:cNvPr>
          <p:cNvSpPr txBox="1"/>
          <p:nvPr/>
        </p:nvSpPr>
        <p:spPr>
          <a:xfrm>
            <a:off x="868891" y="1419622"/>
            <a:ext cx="894797" cy="523220"/>
          </a:xfrm>
          <a:prstGeom prst="rect">
            <a:avLst/>
          </a:prstGeom>
          <a:noFill/>
        </p:spPr>
        <p:txBody>
          <a:bodyPr wrap="none" rtlCol="0">
            <a:spAutoFit/>
          </a:bodyPr>
          <a:lstStyle/>
          <a:p>
            <a:r>
              <a:rPr lang="de-DE" sz="2800" b="1" dirty="0">
                <a:solidFill>
                  <a:schemeClr val="bg1"/>
                </a:solidFill>
                <a:latin typeface="Myriad Pro" pitchFamily="34" charset="0"/>
              </a:rPr>
              <a:t>Egal</a:t>
            </a:r>
          </a:p>
        </p:txBody>
      </p:sp>
      <p:sp>
        <p:nvSpPr>
          <p:cNvPr id="19" name="Textfeld 18">
            <a:extLst>
              <a:ext uri="{FF2B5EF4-FFF2-40B4-BE49-F238E27FC236}">
                <a16:creationId xmlns:a16="http://schemas.microsoft.com/office/drawing/2014/main" id="{05893610-AF0F-42CF-92F3-611B28A9E3E4}"/>
              </a:ext>
            </a:extLst>
          </p:cNvPr>
          <p:cNvSpPr txBox="1"/>
          <p:nvPr/>
        </p:nvSpPr>
        <p:spPr>
          <a:xfrm>
            <a:off x="2699792" y="1419622"/>
            <a:ext cx="1321003" cy="523220"/>
          </a:xfrm>
          <a:prstGeom prst="rect">
            <a:avLst/>
          </a:prstGeom>
          <a:noFill/>
        </p:spPr>
        <p:txBody>
          <a:bodyPr wrap="none" rtlCol="0">
            <a:spAutoFit/>
          </a:bodyPr>
          <a:lstStyle/>
          <a:p>
            <a:r>
              <a:rPr lang="de-DE" sz="2800" b="1" dirty="0">
                <a:solidFill>
                  <a:schemeClr val="bg1"/>
                </a:solidFill>
                <a:latin typeface="Myriad Pro" pitchFamily="34" charset="0"/>
              </a:rPr>
              <a:t>Gering</a:t>
            </a:r>
          </a:p>
        </p:txBody>
      </p:sp>
      <p:sp>
        <p:nvSpPr>
          <p:cNvPr id="20" name="Textfeld 19">
            <a:extLst>
              <a:ext uri="{FF2B5EF4-FFF2-40B4-BE49-F238E27FC236}">
                <a16:creationId xmlns:a16="http://schemas.microsoft.com/office/drawing/2014/main" id="{7560EC38-A2FC-4030-8B43-6E2E80046196}"/>
              </a:ext>
            </a:extLst>
          </p:cNvPr>
          <p:cNvSpPr txBox="1"/>
          <p:nvPr/>
        </p:nvSpPr>
        <p:spPr>
          <a:xfrm>
            <a:off x="4644008" y="1419622"/>
            <a:ext cx="1502334" cy="523220"/>
          </a:xfrm>
          <a:prstGeom prst="rect">
            <a:avLst/>
          </a:prstGeom>
          <a:noFill/>
        </p:spPr>
        <p:txBody>
          <a:bodyPr wrap="none" rtlCol="0">
            <a:spAutoFit/>
          </a:bodyPr>
          <a:lstStyle/>
          <a:p>
            <a:r>
              <a:rPr lang="de-DE" sz="2800" b="1" dirty="0">
                <a:solidFill>
                  <a:schemeClr val="bg1"/>
                </a:solidFill>
                <a:latin typeface="Myriad Pro" pitchFamily="34" charset="0"/>
              </a:rPr>
              <a:t>Wichtig</a:t>
            </a:r>
          </a:p>
        </p:txBody>
      </p:sp>
      <p:sp>
        <p:nvSpPr>
          <p:cNvPr id="21" name="Textfeld 20">
            <a:extLst>
              <a:ext uri="{FF2B5EF4-FFF2-40B4-BE49-F238E27FC236}">
                <a16:creationId xmlns:a16="http://schemas.microsoft.com/office/drawing/2014/main" id="{3D8D0D7E-69A2-47A1-81F5-BA1EE74260E1}"/>
              </a:ext>
            </a:extLst>
          </p:cNvPr>
          <p:cNvSpPr txBox="1"/>
          <p:nvPr/>
        </p:nvSpPr>
        <p:spPr>
          <a:xfrm>
            <a:off x="6732240" y="1419622"/>
            <a:ext cx="1454052" cy="523220"/>
          </a:xfrm>
          <a:prstGeom prst="rect">
            <a:avLst/>
          </a:prstGeom>
          <a:noFill/>
        </p:spPr>
        <p:txBody>
          <a:bodyPr wrap="none" rtlCol="0">
            <a:spAutoFit/>
          </a:bodyPr>
          <a:lstStyle/>
          <a:p>
            <a:r>
              <a:rPr lang="de-DE" sz="2800" b="1" dirty="0">
                <a:solidFill>
                  <a:schemeClr val="bg1"/>
                </a:solidFill>
                <a:latin typeface="Myriad Pro" pitchFamily="34" charset="0"/>
              </a:rPr>
              <a:t>Kritisch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3" grpId="0" animBg="1"/>
      <p:bldP spid="24" grpId="0" animBg="1"/>
      <p:bldP spid="25" grpId="0" animBg="1"/>
      <p:bldP spid="17"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bgerundetes Rechteck 17"/>
          <p:cNvSpPr/>
          <p:nvPr/>
        </p:nvSpPr>
        <p:spPr>
          <a:xfrm>
            <a:off x="0" y="987574"/>
            <a:ext cx="9144000" cy="4155926"/>
          </a:xfrm>
          <a:prstGeom prst="roundRect">
            <a:avLst>
              <a:gd name="adj" fmla="val 0"/>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normAutofit/>
          </a:bodyPr>
          <a:lstStyle/>
          <a:p>
            <a:r>
              <a:rPr lang="de-DE" dirty="0"/>
              <a:t>Drucken aus SAP in der Cloud (HEC &amp; S/4)</a:t>
            </a:r>
          </a:p>
        </p:txBody>
      </p:sp>
      <p:sp>
        <p:nvSpPr>
          <p:cNvPr id="4" name="Foliennummernplatzhalter 3"/>
          <p:cNvSpPr>
            <a:spLocks noGrp="1"/>
          </p:cNvSpPr>
          <p:nvPr>
            <p:ph type="sldNum" sz="quarter" idx="12"/>
          </p:nvPr>
        </p:nvSpPr>
        <p:spPr/>
        <p:txBody>
          <a:bodyPr/>
          <a:lstStyle/>
          <a:p>
            <a:pPr>
              <a:defRPr/>
            </a:pPr>
            <a:fld id="{C9EF3952-4DE7-4772-B2D9-6983F7A82A14}" type="slidenum">
              <a:rPr lang="de-DE" smtClean="0"/>
              <a:pPr>
                <a:defRPr/>
              </a:pPr>
              <a:t>13</a:t>
            </a:fld>
            <a:endParaRPr lang="de-DE" dirty="0"/>
          </a:p>
        </p:txBody>
      </p:sp>
      <p:sp>
        <p:nvSpPr>
          <p:cNvPr id="5" name="Datumsplatzhalter 4"/>
          <p:cNvSpPr>
            <a:spLocks noGrp="1"/>
          </p:cNvSpPr>
          <p:nvPr>
            <p:ph type="dt" sz="half" idx="10"/>
          </p:nvPr>
        </p:nvSpPr>
        <p:spPr/>
        <p:txBody>
          <a:bodyPr/>
          <a:lstStyle/>
          <a:p>
            <a:pPr>
              <a:defRPr/>
            </a:pPr>
            <a:fld id="{EA2021E4-9E21-4D05-8E8B-D1B6B4550C8A}" type="datetime1">
              <a:rPr lang="de-DE" smtClean="0"/>
              <a:pPr>
                <a:defRPr/>
              </a:pPr>
              <a:t>14.05.18</a:t>
            </a:fld>
            <a:endParaRPr lang="de-DE" dirty="0"/>
          </a:p>
        </p:txBody>
      </p:sp>
      <p:sp>
        <p:nvSpPr>
          <p:cNvPr id="15" name="Richtungspfeil 14"/>
          <p:cNvSpPr/>
          <p:nvPr/>
        </p:nvSpPr>
        <p:spPr>
          <a:xfrm>
            <a:off x="539552" y="2067694"/>
            <a:ext cx="1944216" cy="936104"/>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sz="2800" b="1" dirty="0"/>
          </a:p>
        </p:txBody>
      </p:sp>
      <p:sp>
        <p:nvSpPr>
          <p:cNvPr id="16" name="Eingekerbter Richtungspfeil 15"/>
          <p:cNvSpPr/>
          <p:nvPr/>
        </p:nvSpPr>
        <p:spPr>
          <a:xfrm>
            <a:off x="2339752" y="2067694"/>
            <a:ext cx="2197809" cy="936104"/>
          </a:xfrm>
          <a:prstGeom prst="chevron">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sz="2800" b="1" dirty="0">
              <a:solidFill>
                <a:schemeClr val="bg1"/>
              </a:solidFill>
            </a:endParaRPr>
          </a:p>
        </p:txBody>
      </p:sp>
      <p:sp>
        <p:nvSpPr>
          <p:cNvPr id="23" name="Eingekerbter Richtungspfeil 22"/>
          <p:cNvSpPr/>
          <p:nvPr/>
        </p:nvSpPr>
        <p:spPr>
          <a:xfrm>
            <a:off x="4427984" y="2067694"/>
            <a:ext cx="2197809" cy="936104"/>
          </a:xfrm>
          <a:prstGeom prst="chevron">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sz="2800" b="1" dirty="0">
              <a:solidFill>
                <a:schemeClr val="bg1"/>
              </a:solidFill>
            </a:endParaRPr>
          </a:p>
        </p:txBody>
      </p:sp>
      <p:sp>
        <p:nvSpPr>
          <p:cNvPr id="24" name="Eingekerbter Richtungspfeil 23"/>
          <p:cNvSpPr/>
          <p:nvPr/>
        </p:nvSpPr>
        <p:spPr>
          <a:xfrm>
            <a:off x="6444208" y="2067694"/>
            <a:ext cx="2197809" cy="936104"/>
          </a:xfrm>
          <a:prstGeom prst="chevron">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sz="2800" b="1" dirty="0">
              <a:solidFill>
                <a:schemeClr val="bg1"/>
              </a:solidFill>
            </a:endParaRPr>
          </a:p>
        </p:txBody>
      </p:sp>
      <p:sp>
        <p:nvSpPr>
          <p:cNvPr id="25" name="Rechteck 24"/>
          <p:cNvSpPr/>
          <p:nvPr/>
        </p:nvSpPr>
        <p:spPr>
          <a:xfrm>
            <a:off x="539552" y="3507854"/>
            <a:ext cx="8136904" cy="9144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de-DE" sz="2800" dirty="0"/>
              <a:t>Weiß ich nicht</a:t>
            </a:r>
          </a:p>
        </p:txBody>
      </p:sp>
      <p:sp>
        <p:nvSpPr>
          <p:cNvPr id="17" name="Textfeld 16">
            <a:extLst>
              <a:ext uri="{FF2B5EF4-FFF2-40B4-BE49-F238E27FC236}">
                <a16:creationId xmlns:a16="http://schemas.microsoft.com/office/drawing/2014/main" id="{3ADCBECC-B4DC-4DD0-80A7-C0946E4D33CD}"/>
              </a:ext>
            </a:extLst>
          </p:cNvPr>
          <p:cNvSpPr txBox="1"/>
          <p:nvPr/>
        </p:nvSpPr>
        <p:spPr>
          <a:xfrm>
            <a:off x="868891" y="1419622"/>
            <a:ext cx="894797" cy="523220"/>
          </a:xfrm>
          <a:prstGeom prst="rect">
            <a:avLst/>
          </a:prstGeom>
          <a:noFill/>
        </p:spPr>
        <p:txBody>
          <a:bodyPr wrap="none" rtlCol="0">
            <a:spAutoFit/>
          </a:bodyPr>
          <a:lstStyle/>
          <a:p>
            <a:r>
              <a:rPr lang="de-DE" sz="2800" b="1" dirty="0">
                <a:solidFill>
                  <a:schemeClr val="bg1"/>
                </a:solidFill>
                <a:latin typeface="Myriad Pro" pitchFamily="34" charset="0"/>
              </a:rPr>
              <a:t>Egal</a:t>
            </a:r>
          </a:p>
        </p:txBody>
      </p:sp>
      <p:sp>
        <p:nvSpPr>
          <p:cNvPr id="19" name="Textfeld 18">
            <a:extLst>
              <a:ext uri="{FF2B5EF4-FFF2-40B4-BE49-F238E27FC236}">
                <a16:creationId xmlns:a16="http://schemas.microsoft.com/office/drawing/2014/main" id="{99A842CB-6924-4E0C-BE52-7F859C106B26}"/>
              </a:ext>
            </a:extLst>
          </p:cNvPr>
          <p:cNvSpPr txBox="1"/>
          <p:nvPr/>
        </p:nvSpPr>
        <p:spPr>
          <a:xfrm>
            <a:off x="2699792" y="1419622"/>
            <a:ext cx="1321003" cy="523220"/>
          </a:xfrm>
          <a:prstGeom prst="rect">
            <a:avLst/>
          </a:prstGeom>
          <a:noFill/>
        </p:spPr>
        <p:txBody>
          <a:bodyPr wrap="none" rtlCol="0">
            <a:spAutoFit/>
          </a:bodyPr>
          <a:lstStyle/>
          <a:p>
            <a:r>
              <a:rPr lang="de-DE" sz="2800" b="1" dirty="0">
                <a:solidFill>
                  <a:schemeClr val="bg1"/>
                </a:solidFill>
                <a:latin typeface="Myriad Pro" pitchFamily="34" charset="0"/>
              </a:rPr>
              <a:t>Gering</a:t>
            </a:r>
          </a:p>
        </p:txBody>
      </p:sp>
      <p:sp>
        <p:nvSpPr>
          <p:cNvPr id="20" name="Textfeld 19">
            <a:extLst>
              <a:ext uri="{FF2B5EF4-FFF2-40B4-BE49-F238E27FC236}">
                <a16:creationId xmlns:a16="http://schemas.microsoft.com/office/drawing/2014/main" id="{62EFDDDB-F4E3-4F0E-A6CF-077878871FDF}"/>
              </a:ext>
            </a:extLst>
          </p:cNvPr>
          <p:cNvSpPr txBox="1"/>
          <p:nvPr/>
        </p:nvSpPr>
        <p:spPr>
          <a:xfrm>
            <a:off x="4644008" y="1419622"/>
            <a:ext cx="1502334" cy="523220"/>
          </a:xfrm>
          <a:prstGeom prst="rect">
            <a:avLst/>
          </a:prstGeom>
          <a:noFill/>
        </p:spPr>
        <p:txBody>
          <a:bodyPr wrap="none" rtlCol="0">
            <a:spAutoFit/>
          </a:bodyPr>
          <a:lstStyle/>
          <a:p>
            <a:r>
              <a:rPr lang="de-DE" sz="2800" b="1" dirty="0">
                <a:solidFill>
                  <a:schemeClr val="bg1"/>
                </a:solidFill>
                <a:latin typeface="Myriad Pro" pitchFamily="34" charset="0"/>
              </a:rPr>
              <a:t>Wichtig</a:t>
            </a:r>
          </a:p>
        </p:txBody>
      </p:sp>
      <p:sp>
        <p:nvSpPr>
          <p:cNvPr id="21" name="Textfeld 20">
            <a:extLst>
              <a:ext uri="{FF2B5EF4-FFF2-40B4-BE49-F238E27FC236}">
                <a16:creationId xmlns:a16="http://schemas.microsoft.com/office/drawing/2014/main" id="{49C6484A-FA04-4899-8CB8-A4ADFA444D57}"/>
              </a:ext>
            </a:extLst>
          </p:cNvPr>
          <p:cNvSpPr txBox="1"/>
          <p:nvPr/>
        </p:nvSpPr>
        <p:spPr>
          <a:xfrm>
            <a:off x="6732240" y="1419622"/>
            <a:ext cx="1454052" cy="523220"/>
          </a:xfrm>
          <a:prstGeom prst="rect">
            <a:avLst/>
          </a:prstGeom>
          <a:noFill/>
        </p:spPr>
        <p:txBody>
          <a:bodyPr wrap="none" rtlCol="0">
            <a:spAutoFit/>
          </a:bodyPr>
          <a:lstStyle/>
          <a:p>
            <a:r>
              <a:rPr lang="de-DE" sz="2800" b="1" dirty="0">
                <a:solidFill>
                  <a:schemeClr val="bg1"/>
                </a:solidFill>
                <a:latin typeface="Myriad Pro" pitchFamily="34" charset="0"/>
              </a:rPr>
              <a:t>Kritisch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3" grpId="0" animBg="1"/>
      <p:bldP spid="24" grpId="0" animBg="1"/>
      <p:bldP spid="25" grpId="0" animBg="1"/>
      <p:bldP spid="17"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bgerundetes Rechteck 17"/>
          <p:cNvSpPr/>
          <p:nvPr/>
        </p:nvSpPr>
        <p:spPr>
          <a:xfrm>
            <a:off x="0" y="987574"/>
            <a:ext cx="9144000" cy="4155926"/>
          </a:xfrm>
          <a:prstGeom prst="roundRect">
            <a:avLst>
              <a:gd name="adj" fmla="val 0"/>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normAutofit/>
          </a:bodyPr>
          <a:lstStyle/>
          <a:p>
            <a:r>
              <a:rPr lang="de-DE" dirty="0"/>
              <a:t>Drucken aus ECM/DMS in der Cloud</a:t>
            </a:r>
          </a:p>
        </p:txBody>
      </p:sp>
      <p:sp>
        <p:nvSpPr>
          <p:cNvPr id="4" name="Foliennummernplatzhalter 3"/>
          <p:cNvSpPr>
            <a:spLocks noGrp="1"/>
          </p:cNvSpPr>
          <p:nvPr>
            <p:ph type="sldNum" sz="quarter" idx="12"/>
          </p:nvPr>
        </p:nvSpPr>
        <p:spPr/>
        <p:txBody>
          <a:bodyPr/>
          <a:lstStyle/>
          <a:p>
            <a:pPr>
              <a:defRPr/>
            </a:pPr>
            <a:fld id="{C9EF3952-4DE7-4772-B2D9-6983F7A82A14}" type="slidenum">
              <a:rPr lang="de-DE" smtClean="0"/>
              <a:pPr>
                <a:defRPr/>
              </a:pPr>
              <a:t>14</a:t>
            </a:fld>
            <a:endParaRPr lang="de-DE" dirty="0"/>
          </a:p>
        </p:txBody>
      </p:sp>
      <p:sp>
        <p:nvSpPr>
          <p:cNvPr id="5" name="Datumsplatzhalter 4"/>
          <p:cNvSpPr>
            <a:spLocks noGrp="1"/>
          </p:cNvSpPr>
          <p:nvPr>
            <p:ph type="dt" sz="half" idx="10"/>
          </p:nvPr>
        </p:nvSpPr>
        <p:spPr/>
        <p:txBody>
          <a:bodyPr/>
          <a:lstStyle/>
          <a:p>
            <a:pPr>
              <a:defRPr/>
            </a:pPr>
            <a:fld id="{EA2021E4-9E21-4D05-8E8B-D1B6B4550C8A}" type="datetime1">
              <a:rPr lang="de-DE" smtClean="0"/>
              <a:pPr>
                <a:defRPr/>
              </a:pPr>
              <a:t>14.05.18</a:t>
            </a:fld>
            <a:endParaRPr lang="de-DE" dirty="0"/>
          </a:p>
        </p:txBody>
      </p:sp>
      <p:sp>
        <p:nvSpPr>
          <p:cNvPr id="15" name="Richtungspfeil 14"/>
          <p:cNvSpPr/>
          <p:nvPr/>
        </p:nvSpPr>
        <p:spPr>
          <a:xfrm>
            <a:off x="539552" y="2067694"/>
            <a:ext cx="1944216" cy="936104"/>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sz="2800" b="1" dirty="0"/>
          </a:p>
        </p:txBody>
      </p:sp>
      <p:sp>
        <p:nvSpPr>
          <p:cNvPr id="16" name="Eingekerbter Richtungspfeil 15"/>
          <p:cNvSpPr/>
          <p:nvPr/>
        </p:nvSpPr>
        <p:spPr>
          <a:xfrm>
            <a:off x="2339752" y="2067694"/>
            <a:ext cx="2197809" cy="936104"/>
          </a:xfrm>
          <a:prstGeom prst="chevron">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sz="2800" b="1" dirty="0">
              <a:solidFill>
                <a:schemeClr val="bg1"/>
              </a:solidFill>
            </a:endParaRPr>
          </a:p>
        </p:txBody>
      </p:sp>
      <p:sp>
        <p:nvSpPr>
          <p:cNvPr id="23" name="Eingekerbter Richtungspfeil 22"/>
          <p:cNvSpPr/>
          <p:nvPr/>
        </p:nvSpPr>
        <p:spPr>
          <a:xfrm>
            <a:off x="4427984" y="2067694"/>
            <a:ext cx="2197809" cy="936104"/>
          </a:xfrm>
          <a:prstGeom prst="chevron">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sz="2800" b="1" dirty="0">
              <a:solidFill>
                <a:schemeClr val="bg1"/>
              </a:solidFill>
            </a:endParaRPr>
          </a:p>
        </p:txBody>
      </p:sp>
      <p:sp>
        <p:nvSpPr>
          <p:cNvPr id="24" name="Eingekerbter Richtungspfeil 23"/>
          <p:cNvSpPr/>
          <p:nvPr/>
        </p:nvSpPr>
        <p:spPr>
          <a:xfrm>
            <a:off x="6444208" y="2067694"/>
            <a:ext cx="2197809" cy="936104"/>
          </a:xfrm>
          <a:prstGeom prst="chevron">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sz="2800" b="1" dirty="0">
              <a:solidFill>
                <a:schemeClr val="bg1"/>
              </a:solidFill>
            </a:endParaRPr>
          </a:p>
        </p:txBody>
      </p:sp>
      <p:sp>
        <p:nvSpPr>
          <p:cNvPr id="25" name="Rechteck 24"/>
          <p:cNvSpPr/>
          <p:nvPr/>
        </p:nvSpPr>
        <p:spPr>
          <a:xfrm>
            <a:off x="539552" y="3507854"/>
            <a:ext cx="8136904" cy="9144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de-DE" sz="2800" dirty="0"/>
              <a:t>Weiß ich nicht</a:t>
            </a:r>
          </a:p>
        </p:txBody>
      </p:sp>
      <p:sp>
        <p:nvSpPr>
          <p:cNvPr id="17" name="Textfeld 16">
            <a:extLst>
              <a:ext uri="{FF2B5EF4-FFF2-40B4-BE49-F238E27FC236}">
                <a16:creationId xmlns:a16="http://schemas.microsoft.com/office/drawing/2014/main" id="{BF77DB37-D1B1-4AFA-91E7-C0548B7FA74F}"/>
              </a:ext>
            </a:extLst>
          </p:cNvPr>
          <p:cNvSpPr txBox="1"/>
          <p:nvPr/>
        </p:nvSpPr>
        <p:spPr>
          <a:xfrm>
            <a:off x="868891" y="1419622"/>
            <a:ext cx="894797" cy="523220"/>
          </a:xfrm>
          <a:prstGeom prst="rect">
            <a:avLst/>
          </a:prstGeom>
          <a:noFill/>
        </p:spPr>
        <p:txBody>
          <a:bodyPr wrap="none" rtlCol="0">
            <a:spAutoFit/>
          </a:bodyPr>
          <a:lstStyle/>
          <a:p>
            <a:r>
              <a:rPr lang="de-DE" sz="2800" b="1" dirty="0">
                <a:solidFill>
                  <a:schemeClr val="bg1"/>
                </a:solidFill>
                <a:latin typeface="Myriad Pro" pitchFamily="34" charset="0"/>
              </a:rPr>
              <a:t>Egal</a:t>
            </a:r>
          </a:p>
        </p:txBody>
      </p:sp>
      <p:sp>
        <p:nvSpPr>
          <p:cNvPr id="19" name="Textfeld 18">
            <a:extLst>
              <a:ext uri="{FF2B5EF4-FFF2-40B4-BE49-F238E27FC236}">
                <a16:creationId xmlns:a16="http://schemas.microsoft.com/office/drawing/2014/main" id="{C2C404F3-1A66-41BD-ADBA-0F85CF938184}"/>
              </a:ext>
            </a:extLst>
          </p:cNvPr>
          <p:cNvSpPr txBox="1"/>
          <p:nvPr/>
        </p:nvSpPr>
        <p:spPr>
          <a:xfrm>
            <a:off x="2699792" y="1419622"/>
            <a:ext cx="1321003" cy="523220"/>
          </a:xfrm>
          <a:prstGeom prst="rect">
            <a:avLst/>
          </a:prstGeom>
          <a:noFill/>
        </p:spPr>
        <p:txBody>
          <a:bodyPr wrap="none" rtlCol="0">
            <a:spAutoFit/>
          </a:bodyPr>
          <a:lstStyle/>
          <a:p>
            <a:r>
              <a:rPr lang="de-DE" sz="2800" b="1" dirty="0">
                <a:solidFill>
                  <a:schemeClr val="bg1"/>
                </a:solidFill>
                <a:latin typeface="Myriad Pro" pitchFamily="34" charset="0"/>
              </a:rPr>
              <a:t>Gering</a:t>
            </a:r>
          </a:p>
        </p:txBody>
      </p:sp>
      <p:sp>
        <p:nvSpPr>
          <p:cNvPr id="20" name="Textfeld 19">
            <a:extLst>
              <a:ext uri="{FF2B5EF4-FFF2-40B4-BE49-F238E27FC236}">
                <a16:creationId xmlns:a16="http://schemas.microsoft.com/office/drawing/2014/main" id="{FC9FF135-A61B-4793-8CB4-BFEECE3A0F51}"/>
              </a:ext>
            </a:extLst>
          </p:cNvPr>
          <p:cNvSpPr txBox="1"/>
          <p:nvPr/>
        </p:nvSpPr>
        <p:spPr>
          <a:xfrm>
            <a:off x="4644008" y="1419622"/>
            <a:ext cx="1502334" cy="523220"/>
          </a:xfrm>
          <a:prstGeom prst="rect">
            <a:avLst/>
          </a:prstGeom>
          <a:noFill/>
        </p:spPr>
        <p:txBody>
          <a:bodyPr wrap="none" rtlCol="0">
            <a:spAutoFit/>
          </a:bodyPr>
          <a:lstStyle/>
          <a:p>
            <a:r>
              <a:rPr lang="de-DE" sz="2800" b="1" dirty="0">
                <a:solidFill>
                  <a:schemeClr val="bg1"/>
                </a:solidFill>
                <a:latin typeface="Myriad Pro" pitchFamily="34" charset="0"/>
              </a:rPr>
              <a:t>Wichtig</a:t>
            </a:r>
          </a:p>
        </p:txBody>
      </p:sp>
      <p:sp>
        <p:nvSpPr>
          <p:cNvPr id="21" name="Textfeld 20">
            <a:extLst>
              <a:ext uri="{FF2B5EF4-FFF2-40B4-BE49-F238E27FC236}">
                <a16:creationId xmlns:a16="http://schemas.microsoft.com/office/drawing/2014/main" id="{6F38EF17-9857-40D5-9E7A-947150361675}"/>
              </a:ext>
            </a:extLst>
          </p:cNvPr>
          <p:cNvSpPr txBox="1"/>
          <p:nvPr/>
        </p:nvSpPr>
        <p:spPr>
          <a:xfrm>
            <a:off x="6732240" y="1419622"/>
            <a:ext cx="1454052" cy="523220"/>
          </a:xfrm>
          <a:prstGeom prst="rect">
            <a:avLst/>
          </a:prstGeom>
          <a:noFill/>
        </p:spPr>
        <p:txBody>
          <a:bodyPr wrap="none" rtlCol="0">
            <a:spAutoFit/>
          </a:bodyPr>
          <a:lstStyle/>
          <a:p>
            <a:r>
              <a:rPr lang="de-DE" sz="2800" b="1" dirty="0">
                <a:solidFill>
                  <a:schemeClr val="bg1"/>
                </a:solidFill>
                <a:latin typeface="Myriad Pro" pitchFamily="34" charset="0"/>
              </a:rPr>
              <a:t>Kritisch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3" grpId="0" animBg="1"/>
      <p:bldP spid="24" grpId="0" animBg="1"/>
      <p:bldP spid="25" grpId="0" animBg="1"/>
      <p:bldP spid="17"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bgerundetes Rechteck 9"/>
          <p:cNvSpPr/>
          <p:nvPr/>
        </p:nvSpPr>
        <p:spPr>
          <a:xfrm>
            <a:off x="0" y="987574"/>
            <a:ext cx="9144000" cy="4155926"/>
          </a:xfrm>
          <a:prstGeom prst="roundRect">
            <a:avLst>
              <a:gd name="adj" fmla="val 0"/>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de-DE" sz="2800" b="1" dirty="0"/>
          </a:p>
        </p:txBody>
      </p:sp>
      <p:sp>
        <p:nvSpPr>
          <p:cNvPr id="2" name="Titel 1"/>
          <p:cNvSpPr>
            <a:spLocks noGrp="1"/>
          </p:cNvSpPr>
          <p:nvPr>
            <p:ph type="title"/>
          </p:nvPr>
        </p:nvSpPr>
        <p:spPr/>
        <p:txBody>
          <a:bodyPr>
            <a:normAutofit/>
          </a:bodyPr>
          <a:lstStyle/>
          <a:p>
            <a:r>
              <a:rPr lang="de-DE" dirty="0"/>
              <a:t>Was soll SEAL anbieten?</a:t>
            </a:r>
          </a:p>
        </p:txBody>
      </p:sp>
      <p:sp>
        <p:nvSpPr>
          <p:cNvPr id="4" name="Foliennummernplatzhalter 3"/>
          <p:cNvSpPr>
            <a:spLocks noGrp="1"/>
          </p:cNvSpPr>
          <p:nvPr>
            <p:ph type="sldNum" sz="quarter" idx="12"/>
          </p:nvPr>
        </p:nvSpPr>
        <p:spPr/>
        <p:txBody>
          <a:bodyPr/>
          <a:lstStyle/>
          <a:p>
            <a:pPr>
              <a:defRPr/>
            </a:pPr>
            <a:fld id="{C9EF3952-4DE7-4772-B2D9-6983F7A82A14}" type="slidenum">
              <a:rPr lang="de-DE" smtClean="0"/>
              <a:pPr>
                <a:defRPr/>
              </a:pPr>
              <a:t>15</a:t>
            </a:fld>
            <a:endParaRPr lang="de-DE" dirty="0"/>
          </a:p>
        </p:txBody>
      </p:sp>
      <p:sp>
        <p:nvSpPr>
          <p:cNvPr id="5" name="Datumsplatzhalter 4"/>
          <p:cNvSpPr>
            <a:spLocks noGrp="1"/>
          </p:cNvSpPr>
          <p:nvPr>
            <p:ph type="dt" sz="half" idx="10"/>
          </p:nvPr>
        </p:nvSpPr>
        <p:spPr/>
        <p:txBody>
          <a:bodyPr/>
          <a:lstStyle/>
          <a:p>
            <a:pPr>
              <a:defRPr/>
            </a:pPr>
            <a:fld id="{EA2021E4-9E21-4D05-8E8B-D1B6B4550C8A}" type="datetime1">
              <a:rPr lang="de-DE" smtClean="0"/>
              <a:pPr>
                <a:defRPr/>
              </a:pPr>
              <a:t>14.05.18</a:t>
            </a:fld>
            <a:endParaRPr lang="de-DE" dirty="0"/>
          </a:p>
        </p:txBody>
      </p:sp>
      <p:sp>
        <p:nvSpPr>
          <p:cNvPr id="16" name="Ellipse 15"/>
          <p:cNvSpPr/>
          <p:nvPr/>
        </p:nvSpPr>
        <p:spPr>
          <a:xfrm>
            <a:off x="3203848" y="1203598"/>
            <a:ext cx="1152128" cy="115212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17" name="Ellipse 16"/>
          <p:cNvSpPr/>
          <p:nvPr/>
        </p:nvSpPr>
        <p:spPr>
          <a:xfrm>
            <a:off x="3419872" y="1419622"/>
            <a:ext cx="720080" cy="7200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a:p>
        </p:txBody>
      </p:sp>
      <p:sp>
        <p:nvSpPr>
          <p:cNvPr id="18" name="Ellipse 17"/>
          <p:cNvSpPr/>
          <p:nvPr/>
        </p:nvSpPr>
        <p:spPr>
          <a:xfrm>
            <a:off x="3635896" y="1635646"/>
            <a:ext cx="288032" cy="28803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22" name="Ellipse 21"/>
          <p:cNvSpPr/>
          <p:nvPr/>
        </p:nvSpPr>
        <p:spPr>
          <a:xfrm>
            <a:off x="3203848" y="2715766"/>
            <a:ext cx="1152128" cy="115212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23" name="Ellipse 22"/>
          <p:cNvSpPr/>
          <p:nvPr/>
        </p:nvSpPr>
        <p:spPr>
          <a:xfrm>
            <a:off x="3419872" y="2931790"/>
            <a:ext cx="720080" cy="7200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a:p>
        </p:txBody>
      </p:sp>
      <p:sp>
        <p:nvSpPr>
          <p:cNvPr id="24" name="Ellipse 23"/>
          <p:cNvSpPr/>
          <p:nvPr/>
        </p:nvSpPr>
        <p:spPr>
          <a:xfrm>
            <a:off x="3635896" y="3147814"/>
            <a:ext cx="288032" cy="28803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28" name="Ellipse 27"/>
          <p:cNvSpPr/>
          <p:nvPr/>
        </p:nvSpPr>
        <p:spPr>
          <a:xfrm>
            <a:off x="4716016" y="1203598"/>
            <a:ext cx="1152128" cy="115212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29" name="Ellipse 28"/>
          <p:cNvSpPr/>
          <p:nvPr/>
        </p:nvSpPr>
        <p:spPr>
          <a:xfrm>
            <a:off x="4932040" y="1419622"/>
            <a:ext cx="720080" cy="7200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a:p>
        </p:txBody>
      </p:sp>
      <p:sp>
        <p:nvSpPr>
          <p:cNvPr id="30" name="Ellipse 29"/>
          <p:cNvSpPr/>
          <p:nvPr/>
        </p:nvSpPr>
        <p:spPr>
          <a:xfrm>
            <a:off x="5148064" y="1635646"/>
            <a:ext cx="288032" cy="28803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31" name="Ellipse 30"/>
          <p:cNvSpPr/>
          <p:nvPr/>
        </p:nvSpPr>
        <p:spPr>
          <a:xfrm>
            <a:off x="4716016" y="2715766"/>
            <a:ext cx="1152128" cy="115212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32" name="Ellipse 31"/>
          <p:cNvSpPr/>
          <p:nvPr/>
        </p:nvSpPr>
        <p:spPr>
          <a:xfrm>
            <a:off x="4932040" y="2931790"/>
            <a:ext cx="720080" cy="7200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a:p>
        </p:txBody>
      </p:sp>
      <p:sp>
        <p:nvSpPr>
          <p:cNvPr id="33" name="Ellipse 32"/>
          <p:cNvSpPr/>
          <p:nvPr/>
        </p:nvSpPr>
        <p:spPr>
          <a:xfrm>
            <a:off x="5148064" y="3147814"/>
            <a:ext cx="288032" cy="28803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34" name="Rechteck 33"/>
          <p:cNvSpPr/>
          <p:nvPr/>
        </p:nvSpPr>
        <p:spPr>
          <a:xfrm>
            <a:off x="683568" y="1275606"/>
            <a:ext cx="2160240"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800" b="1" dirty="0"/>
              <a:t>Software</a:t>
            </a:r>
            <a:br>
              <a:rPr lang="de-DE" sz="2800" b="1" dirty="0"/>
            </a:br>
            <a:r>
              <a:rPr lang="de-DE" sz="2800" b="1" dirty="0"/>
              <a:t>Lieferung</a:t>
            </a:r>
          </a:p>
        </p:txBody>
      </p:sp>
      <p:sp>
        <p:nvSpPr>
          <p:cNvPr id="35" name="Rechteck 34"/>
          <p:cNvSpPr/>
          <p:nvPr/>
        </p:nvSpPr>
        <p:spPr>
          <a:xfrm>
            <a:off x="683568" y="2787774"/>
            <a:ext cx="2160240"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800" b="1" dirty="0"/>
              <a:t>Betriebs</a:t>
            </a:r>
            <a:br>
              <a:rPr lang="de-DE" sz="2800" b="1" dirty="0"/>
            </a:br>
            <a:r>
              <a:rPr lang="de-DE" sz="2800" b="1" dirty="0"/>
              <a:t>Support</a:t>
            </a:r>
          </a:p>
        </p:txBody>
      </p:sp>
      <p:sp>
        <p:nvSpPr>
          <p:cNvPr id="36" name="Rechteck 35"/>
          <p:cNvSpPr/>
          <p:nvPr/>
        </p:nvSpPr>
        <p:spPr>
          <a:xfrm>
            <a:off x="6300192" y="1275606"/>
            <a:ext cx="2160240"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800" b="1" dirty="0" err="1"/>
              <a:t>Installations</a:t>
            </a:r>
            <a:br>
              <a:rPr lang="de-DE" sz="2800" b="1" dirty="0"/>
            </a:br>
            <a:r>
              <a:rPr lang="de-DE" sz="2800" b="1" dirty="0"/>
              <a:t>Support</a:t>
            </a:r>
          </a:p>
        </p:txBody>
      </p:sp>
      <p:sp>
        <p:nvSpPr>
          <p:cNvPr id="37" name="Rechteck 36"/>
          <p:cNvSpPr/>
          <p:nvPr/>
        </p:nvSpPr>
        <p:spPr>
          <a:xfrm>
            <a:off x="6300192" y="2787774"/>
            <a:ext cx="2160240"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800" b="1" dirty="0" err="1"/>
              <a:t>SaaS</a:t>
            </a:r>
            <a:r>
              <a:rPr lang="de-DE" sz="2800" b="1" dirty="0"/>
              <a:t>-Dienst</a:t>
            </a:r>
          </a:p>
        </p:txBody>
      </p:sp>
      <p:sp>
        <p:nvSpPr>
          <p:cNvPr id="25" name="Abgerundetes Rechteck 24"/>
          <p:cNvSpPr/>
          <p:nvPr/>
        </p:nvSpPr>
        <p:spPr>
          <a:xfrm>
            <a:off x="611560" y="4155926"/>
            <a:ext cx="3528392" cy="5040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t>Andere</a:t>
            </a:r>
          </a:p>
        </p:txBody>
      </p:sp>
      <p:sp>
        <p:nvSpPr>
          <p:cNvPr id="26" name="Abgerundetes Rechteck 25"/>
          <p:cNvSpPr/>
          <p:nvPr/>
        </p:nvSpPr>
        <p:spPr>
          <a:xfrm>
            <a:off x="4860032" y="4155926"/>
            <a:ext cx="3528392" cy="5040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t>Weiß ich nicht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2" grpId="0" animBg="1"/>
      <p:bldP spid="23" grpId="0" animBg="1"/>
      <p:bldP spid="24"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bgerundetes Rechteck 9"/>
          <p:cNvSpPr/>
          <p:nvPr/>
        </p:nvSpPr>
        <p:spPr>
          <a:xfrm>
            <a:off x="0" y="987574"/>
            <a:ext cx="9144000" cy="4155926"/>
          </a:xfrm>
          <a:prstGeom prst="roundRect">
            <a:avLst>
              <a:gd name="adj" fmla="val 0"/>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de-DE" sz="2800" b="1" dirty="0"/>
          </a:p>
        </p:txBody>
      </p:sp>
      <p:sp>
        <p:nvSpPr>
          <p:cNvPr id="2" name="Titel 1"/>
          <p:cNvSpPr>
            <a:spLocks noGrp="1"/>
          </p:cNvSpPr>
          <p:nvPr>
            <p:ph type="title"/>
          </p:nvPr>
        </p:nvSpPr>
        <p:spPr/>
        <p:txBody>
          <a:bodyPr>
            <a:normAutofit/>
          </a:bodyPr>
          <a:lstStyle/>
          <a:p>
            <a:r>
              <a:rPr lang="de-DE" dirty="0"/>
              <a:t>Welches Abrechnungsmodell?</a:t>
            </a:r>
          </a:p>
        </p:txBody>
      </p:sp>
      <p:sp>
        <p:nvSpPr>
          <p:cNvPr id="4" name="Foliennummernplatzhalter 3"/>
          <p:cNvSpPr>
            <a:spLocks noGrp="1"/>
          </p:cNvSpPr>
          <p:nvPr>
            <p:ph type="sldNum" sz="quarter" idx="12"/>
          </p:nvPr>
        </p:nvSpPr>
        <p:spPr/>
        <p:txBody>
          <a:bodyPr/>
          <a:lstStyle/>
          <a:p>
            <a:pPr>
              <a:defRPr/>
            </a:pPr>
            <a:fld id="{C9EF3952-4DE7-4772-B2D9-6983F7A82A14}" type="slidenum">
              <a:rPr lang="de-DE" smtClean="0"/>
              <a:pPr>
                <a:defRPr/>
              </a:pPr>
              <a:t>16</a:t>
            </a:fld>
            <a:endParaRPr lang="de-DE" dirty="0"/>
          </a:p>
        </p:txBody>
      </p:sp>
      <p:sp>
        <p:nvSpPr>
          <p:cNvPr id="5" name="Datumsplatzhalter 4"/>
          <p:cNvSpPr>
            <a:spLocks noGrp="1"/>
          </p:cNvSpPr>
          <p:nvPr>
            <p:ph type="dt" sz="half" idx="10"/>
          </p:nvPr>
        </p:nvSpPr>
        <p:spPr/>
        <p:txBody>
          <a:bodyPr/>
          <a:lstStyle/>
          <a:p>
            <a:pPr>
              <a:defRPr/>
            </a:pPr>
            <a:fld id="{EA2021E4-9E21-4D05-8E8B-D1B6B4550C8A}" type="datetime1">
              <a:rPr lang="de-DE" smtClean="0"/>
              <a:pPr>
                <a:defRPr/>
              </a:pPr>
              <a:t>14.05.18</a:t>
            </a:fld>
            <a:endParaRPr lang="de-DE" dirty="0"/>
          </a:p>
        </p:txBody>
      </p:sp>
      <p:sp>
        <p:nvSpPr>
          <p:cNvPr id="16" name="Ellipse 15"/>
          <p:cNvSpPr/>
          <p:nvPr/>
        </p:nvSpPr>
        <p:spPr>
          <a:xfrm>
            <a:off x="3203848" y="1203598"/>
            <a:ext cx="1152128" cy="115212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17" name="Ellipse 16"/>
          <p:cNvSpPr/>
          <p:nvPr/>
        </p:nvSpPr>
        <p:spPr>
          <a:xfrm>
            <a:off x="3419872" y="1419622"/>
            <a:ext cx="720080" cy="7200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a:p>
        </p:txBody>
      </p:sp>
      <p:sp>
        <p:nvSpPr>
          <p:cNvPr id="18" name="Ellipse 17"/>
          <p:cNvSpPr/>
          <p:nvPr/>
        </p:nvSpPr>
        <p:spPr>
          <a:xfrm>
            <a:off x="3635896" y="1635646"/>
            <a:ext cx="288032" cy="28803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22" name="Ellipse 21"/>
          <p:cNvSpPr/>
          <p:nvPr/>
        </p:nvSpPr>
        <p:spPr>
          <a:xfrm>
            <a:off x="3203848" y="2715766"/>
            <a:ext cx="1152128" cy="115212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23" name="Ellipse 22"/>
          <p:cNvSpPr/>
          <p:nvPr/>
        </p:nvSpPr>
        <p:spPr>
          <a:xfrm>
            <a:off x="3419872" y="2931790"/>
            <a:ext cx="720080" cy="7200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a:p>
        </p:txBody>
      </p:sp>
      <p:sp>
        <p:nvSpPr>
          <p:cNvPr id="24" name="Ellipse 23"/>
          <p:cNvSpPr/>
          <p:nvPr/>
        </p:nvSpPr>
        <p:spPr>
          <a:xfrm>
            <a:off x="3635896" y="3147814"/>
            <a:ext cx="288032" cy="28803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28" name="Ellipse 27"/>
          <p:cNvSpPr/>
          <p:nvPr/>
        </p:nvSpPr>
        <p:spPr>
          <a:xfrm>
            <a:off x="4716016" y="1203598"/>
            <a:ext cx="1152128" cy="115212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29" name="Ellipse 28"/>
          <p:cNvSpPr/>
          <p:nvPr/>
        </p:nvSpPr>
        <p:spPr>
          <a:xfrm>
            <a:off x="4932040" y="1419622"/>
            <a:ext cx="720080" cy="7200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a:p>
        </p:txBody>
      </p:sp>
      <p:sp>
        <p:nvSpPr>
          <p:cNvPr id="30" name="Ellipse 29"/>
          <p:cNvSpPr/>
          <p:nvPr/>
        </p:nvSpPr>
        <p:spPr>
          <a:xfrm>
            <a:off x="5148064" y="1635646"/>
            <a:ext cx="288032" cy="28803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31" name="Ellipse 30"/>
          <p:cNvSpPr/>
          <p:nvPr/>
        </p:nvSpPr>
        <p:spPr>
          <a:xfrm>
            <a:off x="4716016" y="2715766"/>
            <a:ext cx="1152128" cy="115212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32" name="Ellipse 31"/>
          <p:cNvSpPr/>
          <p:nvPr/>
        </p:nvSpPr>
        <p:spPr>
          <a:xfrm>
            <a:off x="4932040" y="2931790"/>
            <a:ext cx="720080" cy="7200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a:p>
        </p:txBody>
      </p:sp>
      <p:sp>
        <p:nvSpPr>
          <p:cNvPr id="33" name="Ellipse 32"/>
          <p:cNvSpPr/>
          <p:nvPr/>
        </p:nvSpPr>
        <p:spPr>
          <a:xfrm>
            <a:off x="5148064" y="3147814"/>
            <a:ext cx="288032" cy="28803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34" name="Rechteck 33"/>
          <p:cNvSpPr/>
          <p:nvPr/>
        </p:nvSpPr>
        <p:spPr>
          <a:xfrm>
            <a:off x="683568" y="1275606"/>
            <a:ext cx="2160240"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800" b="1" dirty="0"/>
              <a:t>Lizenz/Kauf</a:t>
            </a:r>
          </a:p>
        </p:txBody>
      </p:sp>
      <p:sp>
        <p:nvSpPr>
          <p:cNvPr id="35" name="Rechteck 34"/>
          <p:cNvSpPr/>
          <p:nvPr/>
        </p:nvSpPr>
        <p:spPr>
          <a:xfrm>
            <a:off x="683568" y="2787774"/>
            <a:ext cx="2160240"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800" b="1" dirty="0"/>
              <a:t>Miete pro</a:t>
            </a:r>
          </a:p>
          <a:p>
            <a:pPr algn="ctr"/>
            <a:r>
              <a:rPr lang="de-DE" sz="2800" b="1" dirty="0"/>
              <a:t>Queue</a:t>
            </a:r>
          </a:p>
        </p:txBody>
      </p:sp>
      <p:sp>
        <p:nvSpPr>
          <p:cNvPr id="36" name="Rechteck 35"/>
          <p:cNvSpPr/>
          <p:nvPr/>
        </p:nvSpPr>
        <p:spPr>
          <a:xfrm>
            <a:off x="6300192" y="1275606"/>
            <a:ext cx="2160240"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800" b="1" dirty="0"/>
              <a:t>Miete pro</a:t>
            </a:r>
            <a:br>
              <a:rPr lang="de-DE" sz="2800" b="1" dirty="0"/>
            </a:br>
            <a:r>
              <a:rPr lang="de-DE" sz="2800" b="1" dirty="0"/>
              <a:t>Anwender</a:t>
            </a:r>
          </a:p>
        </p:txBody>
      </p:sp>
      <p:sp>
        <p:nvSpPr>
          <p:cNvPr id="37" name="Rechteck 36"/>
          <p:cNvSpPr/>
          <p:nvPr/>
        </p:nvSpPr>
        <p:spPr>
          <a:xfrm>
            <a:off x="6300192" y="2787774"/>
            <a:ext cx="2160240"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800" b="1" dirty="0"/>
              <a:t>Nach Druck-</a:t>
            </a:r>
            <a:br>
              <a:rPr lang="de-DE" sz="2800" b="1" dirty="0"/>
            </a:br>
            <a:r>
              <a:rPr lang="de-DE" sz="2800" b="1" dirty="0" err="1"/>
              <a:t>volumen</a:t>
            </a:r>
            <a:endParaRPr lang="de-DE" sz="2800" b="1" dirty="0"/>
          </a:p>
        </p:txBody>
      </p:sp>
      <p:sp>
        <p:nvSpPr>
          <p:cNvPr id="25" name="Abgerundetes Rechteck 24"/>
          <p:cNvSpPr/>
          <p:nvPr/>
        </p:nvSpPr>
        <p:spPr>
          <a:xfrm>
            <a:off x="611560" y="4155926"/>
            <a:ext cx="3528392" cy="5040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t>Andere</a:t>
            </a:r>
          </a:p>
        </p:txBody>
      </p:sp>
      <p:sp>
        <p:nvSpPr>
          <p:cNvPr id="26" name="Abgerundetes Rechteck 25"/>
          <p:cNvSpPr/>
          <p:nvPr/>
        </p:nvSpPr>
        <p:spPr>
          <a:xfrm>
            <a:off x="4860032" y="4155926"/>
            <a:ext cx="3528392" cy="5040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t>Weiß ich nicht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2" grpId="0" animBg="1"/>
      <p:bldP spid="23" grpId="0" animBg="1"/>
      <p:bldP spid="24"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bgerundetes Rechteck 9"/>
          <p:cNvSpPr/>
          <p:nvPr/>
        </p:nvSpPr>
        <p:spPr>
          <a:xfrm>
            <a:off x="0" y="987574"/>
            <a:ext cx="9144000" cy="4155926"/>
          </a:xfrm>
          <a:prstGeom prst="roundRect">
            <a:avLst>
              <a:gd name="adj" fmla="val 0"/>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de-DE" sz="2800" b="1" dirty="0"/>
          </a:p>
        </p:txBody>
      </p:sp>
      <p:sp>
        <p:nvSpPr>
          <p:cNvPr id="2" name="Titel 1"/>
          <p:cNvSpPr>
            <a:spLocks noGrp="1"/>
          </p:cNvSpPr>
          <p:nvPr>
            <p:ph type="title"/>
          </p:nvPr>
        </p:nvSpPr>
        <p:spPr/>
        <p:txBody>
          <a:bodyPr>
            <a:normAutofit/>
          </a:bodyPr>
          <a:lstStyle/>
          <a:p>
            <a:r>
              <a:rPr lang="de-DE" dirty="0"/>
              <a:t>Ausgabe-Trends – Was ist am Wichtigsten?</a:t>
            </a:r>
          </a:p>
        </p:txBody>
      </p:sp>
      <p:sp>
        <p:nvSpPr>
          <p:cNvPr id="4" name="Foliennummernplatzhalter 3"/>
          <p:cNvSpPr>
            <a:spLocks noGrp="1"/>
          </p:cNvSpPr>
          <p:nvPr>
            <p:ph type="sldNum" sz="quarter" idx="12"/>
          </p:nvPr>
        </p:nvSpPr>
        <p:spPr/>
        <p:txBody>
          <a:bodyPr/>
          <a:lstStyle/>
          <a:p>
            <a:pPr>
              <a:defRPr/>
            </a:pPr>
            <a:fld id="{C9EF3952-4DE7-4772-B2D9-6983F7A82A14}" type="slidenum">
              <a:rPr lang="de-DE" smtClean="0"/>
              <a:pPr>
                <a:defRPr/>
              </a:pPr>
              <a:t>17</a:t>
            </a:fld>
            <a:endParaRPr lang="de-DE" dirty="0"/>
          </a:p>
        </p:txBody>
      </p:sp>
      <p:sp>
        <p:nvSpPr>
          <p:cNvPr id="5" name="Datumsplatzhalter 4"/>
          <p:cNvSpPr>
            <a:spLocks noGrp="1"/>
          </p:cNvSpPr>
          <p:nvPr>
            <p:ph type="dt" sz="half" idx="10"/>
          </p:nvPr>
        </p:nvSpPr>
        <p:spPr/>
        <p:txBody>
          <a:bodyPr/>
          <a:lstStyle/>
          <a:p>
            <a:pPr>
              <a:defRPr/>
            </a:pPr>
            <a:fld id="{EA2021E4-9E21-4D05-8E8B-D1B6B4550C8A}" type="datetime1">
              <a:rPr lang="de-DE" smtClean="0"/>
              <a:pPr>
                <a:defRPr/>
              </a:pPr>
              <a:t>14.05.18</a:t>
            </a:fld>
            <a:endParaRPr lang="de-DE" dirty="0"/>
          </a:p>
        </p:txBody>
      </p:sp>
      <p:sp>
        <p:nvSpPr>
          <p:cNvPr id="16" name="Ellipse 15"/>
          <p:cNvSpPr/>
          <p:nvPr/>
        </p:nvSpPr>
        <p:spPr>
          <a:xfrm>
            <a:off x="3203848" y="1203598"/>
            <a:ext cx="1152128" cy="115212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17" name="Ellipse 16"/>
          <p:cNvSpPr/>
          <p:nvPr/>
        </p:nvSpPr>
        <p:spPr>
          <a:xfrm>
            <a:off x="3419872" y="1419622"/>
            <a:ext cx="720080" cy="7200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a:p>
        </p:txBody>
      </p:sp>
      <p:sp>
        <p:nvSpPr>
          <p:cNvPr id="18" name="Ellipse 17"/>
          <p:cNvSpPr/>
          <p:nvPr/>
        </p:nvSpPr>
        <p:spPr>
          <a:xfrm>
            <a:off x="3635896" y="1635646"/>
            <a:ext cx="288032" cy="28803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22" name="Ellipse 21"/>
          <p:cNvSpPr/>
          <p:nvPr/>
        </p:nvSpPr>
        <p:spPr>
          <a:xfrm>
            <a:off x="3203848" y="2715766"/>
            <a:ext cx="1152128" cy="115212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23" name="Ellipse 22"/>
          <p:cNvSpPr/>
          <p:nvPr/>
        </p:nvSpPr>
        <p:spPr>
          <a:xfrm>
            <a:off x="3419872" y="2931790"/>
            <a:ext cx="720080" cy="7200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a:p>
        </p:txBody>
      </p:sp>
      <p:sp>
        <p:nvSpPr>
          <p:cNvPr id="24" name="Ellipse 23"/>
          <p:cNvSpPr/>
          <p:nvPr/>
        </p:nvSpPr>
        <p:spPr>
          <a:xfrm>
            <a:off x="3635896" y="3147814"/>
            <a:ext cx="288032" cy="28803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28" name="Ellipse 27"/>
          <p:cNvSpPr/>
          <p:nvPr/>
        </p:nvSpPr>
        <p:spPr>
          <a:xfrm>
            <a:off x="4716016" y="1203598"/>
            <a:ext cx="1152128" cy="115212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29" name="Ellipse 28"/>
          <p:cNvSpPr/>
          <p:nvPr/>
        </p:nvSpPr>
        <p:spPr>
          <a:xfrm>
            <a:off x="4932040" y="1419622"/>
            <a:ext cx="720080" cy="7200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a:p>
        </p:txBody>
      </p:sp>
      <p:sp>
        <p:nvSpPr>
          <p:cNvPr id="30" name="Ellipse 29"/>
          <p:cNvSpPr/>
          <p:nvPr/>
        </p:nvSpPr>
        <p:spPr>
          <a:xfrm>
            <a:off x="5148064" y="1635646"/>
            <a:ext cx="288032" cy="28803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31" name="Ellipse 30"/>
          <p:cNvSpPr/>
          <p:nvPr/>
        </p:nvSpPr>
        <p:spPr>
          <a:xfrm>
            <a:off x="4716016" y="2715766"/>
            <a:ext cx="1152128" cy="115212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32" name="Ellipse 31"/>
          <p:cNvSpPr/>
          <p:nvPr/>
        </p:nvSpPr>
        <p:spPr>
          <a:xfrm>
            <a:off x="4932040" y="2931790"/>
            <a:ext cx="720080" cy="7200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a:p>
        </p:txBody>
      </p:sp>
      <p:sp>
        <p:nvSpPr>
          <p:cNvPr id="33" name="Ellipse 32"/>
          <p:cNvSpPr/>
          <p:nvPr/>
        </p:nvSpPr>
        <p:spPr>
          <a:xfrm>
            <a:off x="5148064" y="3147814"/>
            <a:ext cx="288032" cy="28803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34" name="Rechteck 33"/>
          <p:cNvSpPr/>
          <p:nvPr/>
        </p:nvSpPr>
        <p:spPr>
          <a:xfrm>
            <a:off x="683568" y="1275606"/>
            <a:ext cx="2160240"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800" b="1" dirty="0"/>
              <a:t>Mobile</a:t>
            </a:r>
            <a:br>
              <a:rPr lang="de-DE" sz="2800" b="1" dirty="0"/>
            </a:br>
            <a:r>
              <a:rPr lang="de-DE" sz="2800" b="1" dirty="0"/>
              <a:t>Print</a:t>
            </a:r>
          </a:p>
        </p:txBody>
      </p:sp>
      <p:sp>
        <p:nvSpPr>
          <p:cNvPr id="35" name="Rechteck 34"/>
          <p:cNvSpPr/>
          <p:nvPr/>
        </p:nvSpPr>
        <p:spPr>
          <a:xfrm>
            <a:off x="683568" y="2787774"/>
            <a:ext cx="2160240"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800" b="1" dirty="0"/>
              <a:t>Papierlose</a:t>
            </a:r>
            <a:br>
              <a:rPr lang="de-DE" sz="2800" b="1" dirty="0"/>
            </a:br>
            <a:r>
              <a:rPr lang="de-DE" sz="2800" b="1" dirty="0"/>
              <a:t>Ausgabe</a:t>
            </a:r>
          </a:p>
        </p:txBody>
      </p:sp>
      <p:sp>
        <p:nvSpPr>
          <p:cNvPr id="36" name="Rechteck 35"/>
          <p:cNvSpPr/>
          <p:nvPr/>
        </p:nvSpPr>
        <p:spPr>
          <a:xfrm>
            <a:off x="6300192" y="1275606"/>
            <a:ext cx="2160240"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800" b="1" dirty="0"/>
              <a:t>Print aus</a:t>
            </a:r>
            <a:br>
              <a:rPr lang="de-DE" sz="2800" b="1" dirty="0"/>
            </a:br>
            <a:r>
              <a:rPr lang="de-DE" sz="2800" b="1" dirty="0"/>
              <a:t>der Cloud</a:t>
            </a:r>
          </a:p>
        </p:txBody>
      </p:sp>
      <p:sp>
        <p:nvSpPr>
          <p:cNvPr id="37" name="Rechteck 36"/>
          <p:cNvSpPr/>
          <p:nvPr/>
        </p:nvSpPr>
        <p:spPr>
          <a:xfrm>
            <a:off x="6300192" y="2787774"/>
            <a:ext cx="2160240"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800" b="1" dirty="0"/>
              <a:t>3D-Druck</a:t>
            </a:r>
          </a:p>
        </p:txBody>
      </p:sp>
      <p:sp>
        <p:nvSpPr>
          <p:cNvPr id="25" name="Abgerundetes Rechteck 24"/>
          <p:cNvSpPr/>
          <p:nvPr/>
        </p:nvSpPr>
        <p:spPr>
          <a:xfrm>
            <a:off x="611560" y="4155926"/>
            <a:ext cx="3528392" cy="5040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t>Andere</a:t>
            </a:r>
          </a:p>
        </p:txBody>
      </p:sp>
      <p:sp>
        <p:nvSpPr>
          <p:cNvPr id="26" name="Abgerundetes Rechteck 25"/>
          <p:cNvSpPr/>
          <p:nvPr/>
        </p:nvSpPr>
        <p:spPr>
          <a:xfrm>
            <a:off x="4860032" y="4155926"/>
            <a:ext cx="3528392" cy="5040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t>Weiß ich nicht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2" grpId="0" animBg="1"/>
      <p:bldP spid="23" grpId="0" animBg="1"/>
      <p:bldP spid="24"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bgerundetes Rechteck 9"/>
          <p:cNvSpPr/>
          <p:nvPr/>
        </p:nvSpPr>
        <p:spPr>
          <a:xfrm>
            <a:off x="0" y="987574"/>
            <a:ext cx="9144000" cy="4155926"/>
          </a:xfrm>
          <a:prstGeom prst="roundRect">
            <a:avLst>
              <a:gd name="adj" fmla="val 0"/>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de-DE" sz="2800" b="1" dirty="0"/>
          </a:p>
        </p:txBody>
      </p:sp>
      <p:sp>
        <p:nvSpPr>
          <p:cNvPr id="2" name="Titel 1"/>
          <p:cNvSpPr>
            <a:spLocks noGrp="1"/>
          </p:cNvSpPr>
          <p:nvPr>
            <p:ph type="title"/>
          </p:nvPr>
        </p:nvSpPr>
        <p:spPr/>
        <p:txBody>
          <a:bodyPr>
            <a:normAutofit/>
          </a:bodyPr>
          <a:lstStyle/>
          <a:p>
            <a:r>
              <a:rPr lang="de-DE" dirty="0" err="1"/>
              <a:t>Laserpointer</a:t>
            </a:r>
            <a:endParaRPr lang="de-DE" dirty="0"/>
          </a:p>
        </p:txBody>
      </p:sp>
      <p:sp>
        <p:nvSpPr>
          <p:cNvPr id="4" name="Foliennummernplatzhalter 3"/>
          <p:cNvSpPr>
            <a:spLocks noGrp="1"/>
          </p:cNvSpPr>
          <p:nvPr>
            <p:ph type="sldNum" sz="quarter" idx="12"/>
          </p:nvPr>
        </p:nvSpPr>
        <p:spPr/>
        <p:txBody>
          <a:bodyPr/>
          <a:lstStyle/>
          <a:p>
            <a:pPr>
              <a:defRPr/>
            </a:pPr>
            <a:fld id="{C9EF3952-4DE7-4772-B2D9-6983F7A82A14}" type="slidenum">
              <a:rPr lang="de-DE" smtClean="0"/>
              <a:pPr>
                <a:defRPr/>
              </a:pPr>
              <a:t>18</a:t>
            </a:fld>
            <a:endParaRPr lang="de-DE" dirty="0"/>
          </a:p>
        </p:txBody>
      </p:sp>
      <p:sp>
        <p:nvSpPr>
          <p:cNvPr id="5" name="Datumsplatzhalter 4"/>
          <p:cNvSpPr>
            <a:spLocks noGrp="1"/>
          </p:cNvSpPr>
          <p:nvPr>
            <p:ph type="dt" sz="half" idx="10"/>
          </p:nvPr>
        </p:nvSpPr>
        <p:spPr/>
        <p:txBody>
          <a:bodyPr/>
          <a:lstStyle/>
          <a:p>
            <a:pPr>
              <a:defRPr/>
            </a:pPr>
            <a:fld id="{EA2021E4-9E21-4D05-8E8B-D1B6B4550C8A}" type="datetime1">
              <a:rPr lang="de-DE" smtClean="0"/>
              <a:pPr>
                <a:defRPr/>
              </a:pPr>
              <a:t>14.05.18</a:t>
            </a:fld>
            <a:endParaRPr lang="de-DE" dirty="0"/>
          </a:p>
        </p:txBody>
      </p:sp>
      <p:sp>
        <p:nvSpPr>
          <p:cNvPr id="27" name="Rechteck 26"/>
          <p:cNvSpPr/>
          <p:nvPr/>
        </p:nvSpPr>
        <p:spPr>
          <a:xfrm>
            <a:off x="1691680" y="2355726"/>
            <a:ext cx="5616624" cy="129614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de-DE" sz="4800" dirty="0"/>
              <a:t>Vielen Dank!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5000"/>
                                  </p:stCondLst>
                                  <p:childTnLst>
                                    <p:animEffect transition="out" filter="fade">
                                      <p:cBhvr>
                                        <p:cTn id="6" dur="2000"/>
                                        <p:tgtEl>
                                          <p:spTgt spid="27"/>
                                        </p:tgtEl>
                                      </p:cBhvr>
                                    </p:animEffect>
                                    <p:set>
                                      <p:cBhvr>
                                        <p:cTn id="7" dur="1" fill="hold">
                                          <p:stCondLst>
                                            <p:cond delay="1999"/>
                                          </p:stCondLst>
                                        </p:cTn>
                                        <p:tgtEl>
                                          <p:spTgt spid="27"/>
                                        </p:tgtEl>
                                        <p:attrNameLst>
                                          <p:attrName>style.visibility</p:attrName>
                                        </p:attrNameLst>
                                      </p:cBhvr>
                                      <p:to>
                                        <p:strVal val="hidden"/>
                                      </p:to>
                                    </p:set>
                                  </p:childTnLst>
                                </p:cTn>
                              </p:par>
                            </p:childTnLst>
                          </p:cTn>
                        </p:par>
                        <p:par>
                          <p:cTn id="8" fill="hold">
                            <p:stCondLst>
                              <p:cond delay="7000"/>
                            </p:stCondLst>
                            <p:childTnLst>
                              <p:par>
                                <p:cTn id="9" presetID="10" presetClass="exit" presetSubtype="0" fill="hold" grpId="0" nodeType="afterEffect">
                                  <p:stCondLst>
                                    <p:cond delay="0"/>
                                  </p:stCondLst>
                                  <p:childTnLst>
                                    <p:animEffect transition="out" filter="fade">
                                      <p:cBhvr>
                                        <p:cTn id="10" dur="2000"/>
                                        <p:tgtEl>
                                          <p:spTgt spid="10"/>
                                        </p:tgtEl>
                                      </p:cBhvr>
                                    </p:animEffect>
                                    <p:set>
                                      <p:cBhvr>
                                        <p:cTn id="11"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PLOSSYS 5 in der </a:t>
            </a:r>
            <a:br>
              <a:rPr lang="de-DE" dirty="0"/>
            </a:br>
            <a:r>
              <a:rPr lang="de-DE" dirty="0"/>
              <a:t>Public Cloud</a:t>
            </a:r>
          </a:p>
        </p:txBody>
      </p:sp>
      <p:sp>
        <p:nvSpPr>
          <p:cNvPr id="3" name="Untertitel 2"/>
          <p:cNvSpPr>
            <a:spLocks noGrp="1"/>
          </p:cNvSpPr>
          <p:nvPr>
            <p:ph type="subTitle" idx="1"/>
          </p:nvPr>
        </p:nvSpPr>
        <p:spPr/>
        <p:txBody>
          <a:bodyPr/>
          <a:lstStyle/>
          <a:p>
            <a:endParaRPr lang="de-DE" dirty="0"/>
          </a:p>
        </p:txBody>
      </p:sp>
      <p:sp>
        <p:nvSpPr>
          <p:cNvPr id="4" name="Foliennummernplatzhalter 3"/>
          <p:cNvSpPr>
            <a:spLocks noGrp="1"/>
          </p:cNvSpPr>
          <p:nvPr>
            <p:ph type="sldNum" sz="quarter" idx="12"/>
          </p:nvPr>
        </p:nvSpPr>
        <p:spPr/>
        <p:txBody>
          <a:bodyPr/>
          <a:lstStyle/>
          <a:p>
            <a:pPr>
              <a:defRPr/>
            </a:pPr>
            <a:fld id="{CB7582F4-B095-4FFF-A863-D6E506E1E2CB}" type="slidenum">
              <a:rPr lang="de-DE" smtClean="0"/>
              <a:pPr>
                <a:defRPr/>
              </a:pPr>
              <a:t>19</a:t>
            </a:fld>
            <a:endParaRPr lang="de-DE" dirty="0"/>
          </a:p>
        </p:txBody>
      </p:sp>
      <p:sp>
        <p:nvSpPr>
          <p:cNvPr id="5" name="Datumsplatzhalter 4"/>
          <p:cNvSpPr>
            <a:spLocks noGrp="1"/>
          </p:cNvSpPr>
          <p:nvPr>
            <p:ph type="dt" sz="half" idx="10"/>
          </p:nvPr>
        </p:nvSpPr>
        <p:spPr/>
        <p:txBody>
          <a:bodyPr/>
          <a:lstStyle/>
          <a:p>
            <a:pPr>
              <a:defRPr/>
            </a:pPr>
            <a:fld id="{EA2021E4-9E21-4D05-8E8B-D1B6B4550C8A}" type="datetime1">
              <a:rPr lang="de-DE" smtClean="0"/>
              <a:pPr>
                <a:defRPr/>
              </a:pPr>
              <a:t>14.05.18</a:t>
            </a:fld>
            <a:endParaRPr lang="de-D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Inhalt</a:t>
            </a:r>
          </a:p>
        </p:txBody>
      </p:sp>
      <p:sp>
        <p:nvSpPr>
          <p:cNvPr id="3" name="Textplatzhalter 2"/>
          <p:cNvSpPr>
            <a:spLocks noGrp="1"/>
          </p:cNvSpPr>
          <p:nvPr>
            <p:ph type="body" sz="quarter" idx="4294967295"/>
          </p:nvPr>
        </p:nvSpPr>
        <p:spPr>
          <a:xfrm>
            <a:off x="1259632" y="1113588"/>
            <a:ext cx="7272808" cy="378191"/>
          </a:xfrm>
        </p:spPr>
        <p:txBody>
          <a:bodyPr>
            <a:normAutofit fontScale="92500" lnSpcReduction="10000"/>
          </a:bodyPr>
          <a:lstStyle/>
          <a:p>
            <a:r>
              <a:rPr lang="de-DE" dirty="0"/>
              <a:t>Cloud – wo geht die Reise hin?</a:t>
            </a:r>
          </a:p>
        </p:txBody>
      </p:sp>
      <p:sp>
        <p:nvSpPr>
          <p:cNvPr id="4" name="Textplatzhalter 3"/>
          <p:cNvSpPr>
            <a:spLocks noGrp="1"/>
          </p:cNvSpPr>
          <p:nvPr>
            <p:ph type="body" sz="quarter" idx="4294967295"/>
          </p:nvPr>
        </p:nvSpPr>
        <p:spPr>
          <a:xfrm>
            <a:off x="1259632" y="1653648"/>
            <a:ext cx="7272808" cy="378191"/>
          </a:xfrm>
        </p:spPr>
        <p:txBody>
          <a:bodyPr>
            <a:normAutofit fontScale="92500" lnSpcReduction="10000"/>
          </a:bodyPr>
          <a:lstStyle/>
          <a:p>
            <a:r>
              <a:rPr lang="de-DE" dirty="0"/>
              <a:t>Drucken in der Public Cloud</a:t>
            </a:r>
          </a:p>
          <a:p>
            <a:endParaRPr lang="de-DE" dirty="0"/>
          </a:p>
        </p:txBody>
      </p:sp>
      <p:sp>
        <p:nvSpPr>
          <p:cNvPr id="5" name="Textplatzhalter 4"/>
          <p:cNvSpPr>
            <a:spLocks noGrp="1"/>
          </p:cNvSpPr>
          <p:nvPr>
            <p:ph type="body" sz="quarter" idx="4294967295"/>
          </p:nvPr>
        </p:nvSpPr>
        <p:spPr>
          <a:xfrm>
            <a:off x="1259632" y="2193708"/>
            <a:ext cx="7272808" cy="378191"/>
          </a:xfrm>
        </p:spPr>
        <p:txBody>
          <a:bodyPr>
            <a:normAutofit fontScale="92500" lnSpcReduction="10000"/>
          </a:bodyPr>
          <a:lstStyle/>
          <a:p>
            <a:r>
              <a:rPr lang="de-DE" dirty="0"/>
              <a:t>Betrieb in der Public Cloud</a:t>
            </a:r>
          </a:p>
          <a:p>
            <a:endParaRPr lang="de-DE" dirty="0"/>
          </a:p>
        </p:txBody>
      </p:sp>
      <p:sp>
        <p:nvSpPr>
          <p:cNvPr id="6" name="Textplatzhalter 5"/>
          <p:cNvSpPr>
            <a:spLocks noGrp="1"/>
          </p:cNvSpPr>
          <p:nvPr>
            <p:ph type="body" sz="quarter" idx="4294967295"/>
          </p:nvPr>
        </p:nvSpPr>
        <p:spPr>
          <a:xfrm>
            <a:off x="1259632" y="2733768"/>
            <a:ext cx="7272808" cy="378191"/>
          </a:xfrm>
        </p:spPr>
        <p:txBody>
          <a:bodyPr>
            <a:normAutofit fontScale="92500" lnSpcReduction="10000"/>
          </a:bodyPr>
          <a:lstStyle/>
          <a:p>
            <a:r>
              <a:rPr lang="de-DE" dirty="0"/>
              <a:t>Sine Qua Non: Sicherheit</a:t>
            </a:r>
          </a:p>
          <a:p>
            <a:endParaRPr lang="de-DE" dirty="0"/>
          </a:p>
        </p:txBody>
      </p:sp>
      <p:sp>
        <p:nvSpPr>
          <p:cNvPr id="7" name="Textplatzhalter 6"/>
          <p:cNvSpPr>
            <a:spLocks noGrp="1"/>
          </p:cNvSpPr>
          <p:nvPr>
            <p:ph type="body" sz="quarter" idx="4294967295"/>
          </p:nvPr>
        </p:nvSpPr>
        <p:spPr>
          <a:xfrm>
            <a:off x="1259632" y="3273828"/>
            <a:ext cx="7272808" cy="378191"/>
          </a:xfrm>
        </p:spPr>
        <p:txBody>
          <a:bodyPr>
            <a:normAutofit fontScale="92500" lnSpcReduction="10000"/>
          </a:bodyPr>
          <a:lstStyle/>
          <a:p>
            <a:r>
              <a:rPr lang="de-DE" dirty="0"/>
              <a:t>Ausblick</a:t>
            </a:r>
          </a:p>
          <a:p>
            <a:endParaRPr lang="de-DE" dirty="0"/>
          </a:p>
        </p:txBody>
      </p:sp>
      <p:sp>
        <p:nvSpPr>
          <p:cNvPr id="9" name="Foliennummernplatzhalter 8"/>
          <p:cNvSpPr>
            <a:spLocks noGrp="1"/>
          </p:cNvSpPr>
          <p:nvPr>
            <p:ph type="sldNum" sz="quarter" idx="21"/>
          </p:nvPr>
        </p:nvSpPr>
        <p:spPr/>
        <p:txBody>
          <a:bodyPr/>
          <a:lstStyle/>
          <a:p>
            <a:pPr>
              <a:defRPr/>
            </a:pPr>
            <a:fld id="{CE96CD21-BD1A-4919-BC5D-3CE7289878D7}" type="slidenum">
              <a:rPr lang="de-DE" smtClean="0"/>
              <a:pPr>
                <a:defRPr/>
              </a:pPr>
              <a:t>2</a:t>
            </a:fld>
            <a:endParaRPr lang="de-DE" dirty="0"/>
          </a:p>
        </p:txBody>
      </p:sp>
      <p:sp>
        <p:nvSpPr>
          <p:cNvPr id="10" name="Datumsplatzhalter 9"/>
          <p:cNvSpPr>
            <a:spLocks noGrp="1"/>
          </p:cNvSpPr>
          <p:nvPr>
            <p:ph type="dt" sz="half" idx="10"/>
          </p:nvPr>
        </p:nvSpPr>
        <p:spPr/>
        <p:txBody>
          <a:bodyPr/>
          <a:lstStyle/>
          <a:p>
            <a:pPr>
              <a:defRPr/>
            </a:pPr>
            <a:fld id="{EA2021E4-9E21-4D05-8E8B-D1B6B4550C8A}" type="datetime1">
              <a:rPr lang="de-DE" smtClean="0"/>
              <a:pPr>
                <a:defRPr/>
              </a:pPr>
              <a:t>14.05.18</a:t>
            </a:fld>
            <a:endParaRPr lang="de-D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403648" y="1131590"/>
            <a:ext cx="6191100" cy="3162946"/>
          </a:xfrm>
          <a:prstGeom prst="rect">
            <a:avLst/>
          </a:prstGeom>
          <a:noFill/>
          <a:ln w="9525">
            <a:noFill/>
            <a:miter lim="800000"/>
            <a:headEnd/>
            <a:tailEnd/>
          </a:ln>
          <a:effectLst/>
        </p:spPr>
      </p:pic>
      <p:sp>
        <p:nvSpPr>
          <p:cNvPr id="71" name="Textfeld 70"/>
          <p:cNvSpPr txBox="1"/>
          <p:nvPr/>
        </p:nvSpPr>
        <p:spPr>
          <a:xfrm>
            <a:off x="2555776" y="3507854"/>
            <a:ext cx="648072" cy="369332"/>
          </a:xfrm>
          <a:prstGeom prst="rect">
            <a:avLst/>
          </a:prstGeom>
          <a:noFill/>
        </p:spPr>
        <p:txBody>
          <a:bodyPr wrap="square" rtlCol="0">
            <a:spAutoFit/>
          </a:bodyPr>
          <a:lstStyle/>
          <a:p>
            <a:pPr algn="ctr"/>
            <a:r>
              <a:rPr lang="de-DE" dirty="0">
                <a:latin typeface="Myriad Pro" pitchFamily="34" charset="0"/>
              </a:rPr>
              <a:t>???</a:t>
            </a:r>
          </a:p>
        </p:txBody>
      </p:sp>
      <p:sp>
        <p:nvSpPr>
          <p:cNvPr id="2" name="Titel 1"/>
          <p:cNvSpPr>
            <a:spLocks noGrp="1"/>
          </p:cNvSpPr>
          <p:nvPr>
            <p:ph type="title"/>
          </p:nvPr>
        </p:nvSpPr>
        <p:spPr/>
        <p:txBody>
          <a:bodyPr/>
          <a:lstStyle/>
          <a:p>
            <a:r>
              <a:rPr lang="de-DE" dirty="0"/>
              <a:t>Drucken in der Public Cloud</a:t>
            </a:r>
          </a:p>
        </p:txBody>
      </p:sp>
      <p:sp>
        <p:nvSpPr>
          <p:cNvPr id="4" name="Foliennummernplatzhalter 3"/>
          <p:cNvSpPr>
            <a:spLocks noGrp="1"/>
          </p:cNvSpPr>
          <p:nvPr>
            <p:ph type="sldNum" sz="quarter" idx="4294967295"/>
          </p:nvPr>
        </p:nvSpPr>
        <p:spPr>
          <a:xfrm>
            <a:off x="6553200" y="4767263"/>
            <a:ext cx="2133600" cy="273844"/>
          </a:xfrm>
        </p:spPr>
        <p:txBody>
          <a:bodyPr/>
          <a:lstStyle/>
          <a:p>
            <a:fld id="{6629A16C-6EE4-4755-BA5F-951CCAC6D9AF}" type="slidenum">
              <a:rPr lang="de-DE" smtClean="0"/>
              <a:pPr/>
              <a:t>20</a:t>
            </a:fld>
            <a:endParaRPr lang="de-DE" dirty="0"/>
          </a:p>
        </p:txBody>
      </p:sp>
      <p:sp>
        <p:nvSpPr>
          <p:cNvPr id="7" name="Abgerundetes Rechteck 6"/>
          <p:cNvSpPr/>
          <p:nvPr/>
        </p:nvSpPr>
        <p:spPr>
          <a:xfrm>
            <a:off x="3851920" y="2859782"/>
            <a:ext cx="1224136" cy="64807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de-DE" b="1" dirty="0"/>
              <a:t>PLOSSYS 5</a:t>
            </a:r>
          </a:p>
        </p:txBody>
      </p:sp>
      <p:sp>
        <p:nvSpPr>
          <p:cNvPr id="9" name="Abgerundetes Rechteck 8"/>
          <p:cNvSpPr/>
          <p:nvPr/>
        </p:nvSpPr>
        <p:spPr>
          <a:xfrm>
            <a:off x="5436096" y="3507854"/>
            <a:ext cx="1368152" cy="3600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Print Client</a:t>
            </a:r>
          </a:p>
        </p:txBody>
      </p:sp>
      <p:sp>
        <p:nvSpPr>
          <p:cNvPr id="10" name="Abgerundetes Rechteck 9"/>
          <p:cNvSpPr/>
          <p:nvPr/>
        </p:nvSpPr>
        <p:spPr>
          <a:xfrm>
            <a:off x="4211960" y="2067694"/>
            <a:ext cx="1224136" cy="3600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Identity</a:t>
            </a:r>
          </a:p>
        </p:txBody>
      </p:sp>
      <p:sp>
        <p:nvSpPr>
          <p:cNvPr id="11" name="Abgerundetes Rechteck 10"/>
          <p:cNvSpPr/>
          <p:nvPr/>
        </p:nvSpPr>
        <p:spPr>
          <a:xfrm>
            <a:off x="2267744" y="3507854"/>
            <a:ext cx="1224136" cy="3600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Gateway</a:t>
            </a:r>
          </a:p>
        </p:txBody>
      </p:sp>
      <p:cxnSp>
        <p:nvCxnSpPr>
          <p:cNvPr id="27" name="Form 26"/>
          <p:cNvCxnSpPr>
            <a:stCxn id="10" idx="3"/>
            <a:endCxn id="9" idx="0"/>
          </p:cNvCxnSpPr>
          <p:nvPr/>
        </p:nvCxnSpPr>
        <p:spPr>
          <a:xfrm>
            <a:off x="5436096" y="2247714"/>
            <a:ext cx="684076" cy="126014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9" name="Form 28"/>
          <p:cNvCxnSpPr>
            <a:stCxn id="10" idx="1"/>
            <a:endCxn id="11" idx="0"/>
          </p:cNvCxnSpPr>
          <p:nvPr/>
        </p:nvCxnSpPr>
        <p:spPr>
          <a:xfrm rot="10800000" flipV="1">
            <a:off x="2879812" y="2247714"/>
            <a:ext cx="1332148" cy="126014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2" name="Gewinkelte Verbindung 31"/>
          <p:cNvCxnSpPr>
            <a:stCxn id="10" idx="2"/>
            <a:endCxn id="7" idx="0"/>
          </p:cNvCxnSpPr>
          <p:nvPr/>
        </p:nvCxnSpPr>
        <p:spPr>
          <a:xfrm rot="5400000">
            <a:off x="4427984" y="2463738"/>
            <a:ext cx="432048" cy="36004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4" name="Form 33"/>
          <p:cNvCxnSpPr>
            <a:stCxn id="11" idx="3"/>
            <a:endCxn id="7" idx="1"/>
          </p:cNvCxnSpPr>
          <p:nvPr/>
        </p:nvCxnSpPr>
        <p:spPr>
          <a:xfrm flipV="1">
            <a:off x="3491880" y="3183818"/>
            <a:ext cx="360040" cy="50405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6" name="Gewinkelte Verbindung 35"/>
          <p:cNvCxnSpPr>
            <a:stCxn id="7" idx="3"/>
            <a:endCxn id="9" idx="1"/>
          </p:cNvCxnSpPr>
          <p:nvPr/>
        </p:nvCxnSpPr>
        <p:spPr>
          <a:xfrm>
            <a:off x="5076056" y="3183818"/>
            <a:ext cx="360040" cy="50405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54" name="Pfeil nach oben 53"/>
          <p:cNvSpPr/>
          <p:nvPr/>
        </p:nvSpPr>
        <p:spPr>
          <a:xfrm>
            <a:off x="5868144" y="4083918"/>
            <a:ext cx="576064" cy="576064"/>
          </a:xfrm>
          <a:prstGeom prst="up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55" name="Pfeil nach unten 54"/>
          <p:cNvSpPr/>
          <p:nvPr/>
        </p:nvSpPr>
        <p:spPr>
          <a:xfrm>
            <a:off x="2555776" y="4083918"/>
            <a:ext cx="576064" cy="576064"/>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57" name="Pfeil nach oben 56"/>
          <p:cNvSpPr/>
          <p:nvPr/>
        </p:nvSpPr>
        <p:spPr>
          <a:xfrm>
            <a:off x="4211960" y="4083918"/>
            <a:ext cx="576064" cy="576064"/>
          </a:xfrm>
          <a:prstGeom prst="up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70" name="Textfeld 69"/>
          <p:cNvSpPr txBox="1"/>
          <p:nvPr/>
        </p:nvSpPr>
        <p:spPr>
          <a:xfrm>
            <a:off x="4139952" y="3651870"/>
            <a:ext cx="710451" cy="369332"/>
          </a:xfrm>
          <a:prstGeom prst="rect">
            <a:avLst/>
          </a:prstGeom>
          <a:noFill/>
        </p:spPr>
        <p:txBody>
          <a:bodyPr wrap="none" rtlCol="0">
            <a:spAutoFit/>
          </a:bodyPr>
          <a:lstStyle/>
          <a:p>
            <a:r>
              <a:rPr lang="de-DE" dirty="0">
                <a:latin typeface="Myriad Pro" pitchFamily="34" charset="0"/>
              </a:rPr>
              <a:t>IPPS</a:t>
            </a:r>
          </a:p>
        </p:txBody>
      </p:sp>
      <p:pic>
        <p:nvPicPr>
          <p:cNvPr id="72" name="Picture 2"/>
          <p:cNvPicPr>
            <a:picLocks noChangeAspect="1" noChangeArrowheads="1"/>
          </p:cNvPicPr>
          <p:nvPr/>
        </p:nvPicPr>
        <p:blipFill>
          <a:blip r:embed="rId4" cstate="print"/>
          <a:srcRect/>
          <a:stretch>
            <a:fillRect/>
          </a:stretch>
        </p:blipFill>
        <p:spPr bwMode="auto">
          <a:xfrm>
            <a:off x="6130867" y="976212"/>
            <a:ext cx="1431712" cy="731442"/>
          </a:xfrm>
          <a:prstGeom prst="rect">
            <a:avLst/>
          </a:prstGeom>
          <a:noFill/>
          <a:ln w="9525">
            <a:noFill/>
            <a:miter lim="800000"/>
            <a:headEnd/>
            <a:tailEnd/>
          </a:ln>
          <a:effectLst/>
        </p:spPr>
      </p:pic>
      <p:pic>
        <p:nvPicPr>
          <p:cNvPr id="73" name="Picture 2"/>
          <p:cNvPicPr>
            <a:picLocks noChangeAspect="1" noChangeArrowheads="1"/>
          </p:cNvPicPr>
          <p:nvPr/>
        </p:nvPicPr>
        <p:blipFill>
          <a:blip r:embed="rId4" cstate="print"/>
          <a:srcRect/>
          <a:stretch>
            <a:fillRect/>
          </a:stretch>
        </p:blipFill>
        <p:spPr bwMode="auto">
          <a:xfrm>
            <a:off x="1988160" y="1048220"/>
            <a:ext cx="1431712" cy="731442"/>
          </a:xfrm>
          <a:prstGeom prst="rect">
            <a:avLst/>
          </a:prstGeom>
          <a:noFill/>
          <a:ln w="9525">
            <a:noFill/>
            <a:miter lim="800000"/>
            <a:headEnd/>
            <a:tailEnd/>
          </a:ln>
          <a:effectLst/>
        </p:spPr>
      </p:pic>
      <p:pic>
        <p:nvPicPr>
          <p:cNvPr id="74" name="Picture 2"/>
          <p:cNvPicPr>
            <a:picLocks noChangeAspect="1" noChangeArrowheads="1"/>
          </p:cNvPicPr>
          <p:nvPr/>
        </p:nvPicPr>
        <p:blipFill>
          <a:blip r:embed="rId5" cstate="print"/>
          <a:srcRect/>
          <a:stretch>
            <a:fillRect/>
          </a:stretch>
        </p:blipFill>
        <p:spPr bwMode="auto">
          <a:xfrm>
            <a:off x="251520" y="1491630"/>
            <a:ext cx="1669126" cy="852734"/>
          </a:xfrm>
          <a:prstGeom prst="rect">
            <a:avLst/>
          </a:prstGeom>
          <a:noFill/>
          <a:ln w="9525">
            <a:noFill/>
            <a:miter lim="800000"/>
            <a:headEnd/>
            <a:tailEnd/>
          </a:ln>
          <a:effectLst/>
        </p:spPr>
      </p:pic>
      <p:pic>
        <p:nvPicPr>
          <p:cNvPr id="75" name="Picture 2"/>
          <p:cNvPicPr>
            <a:picLocks noChangeAspect="1" noChangeArrowheads="1"/>
          </p:cNvPicPr>
          <p:nvPr/>
        </p:nvPicPr>
        <p:blipFill>
          <a:blip r:embed="rId4" cstate="print"/>
          <a:srcRect/>
          <a:stretch>
            <a:fillRect/>
          </a:stretch>
        </p:blipFill>
        <p:spPr bwMode="auto">
          <a:xfrm>
            <a:off x="7355003" y="1696292"/>
            <a:ext cx="1431712" cy="731442"/>
          </a:xfrm>
          <a:prstGeom prst="rect">
            <a:avLst/>
          </a:prstGeom>
          <a:noFill/>
          <a:ln w="9525">
            <a:noFill/>
            <a:miter lim="800000"/>
            <a:headEnd/>
            <a:tailEnd/>
          </a:ln>
          <a:effectLst/>
        </p:spPr>
      </p:pic>
      <p:sp>
        <p:nvSpPr>
          <p:cNvPr id="76" name="Textfeld 75"/>
          <p:cNvSpPr txBox="1"/>
          <p:nvPr/>
        </p:nvSpPr>
        <p:spPr>
          <a:xfrm>
            <a:off x="467544" y="1863159"/>
            <a:ext cx="1232069" cy="369332"/>
          </a:xfrm>
          <a:prstGeom prst="rect">
            <a:avLst/>
          </a:prstGeom>
          <a:noFill/>
        </p:spPr>
        <p:txBody>
          <a:bodyPr wrap="none" rtlCol="0">
            <a:spAutoFit/>
          </a:bodyPr>
          <a:lstStyle/>
          <a:p>
            <a:pPr algn="ctr"/>
            <a:r>
              <a:rPr lang="de-DE" dirty="0">
                <a:latin typeface="Myriad Pro" pitchFamily="34" charset="0"/>
              </a:rPr>
              <a:t>Office 365</a:t>
            </a:r>
          </a:p>
        </p:txBody>
      </p:sp>
      <p:sp>
        <p:nvSpPr>
          <p:cNvPr id="77" name="Textfeld 76"/>
          <p:cNvSpPr txBox="1"/>
          <p:nvPr/>
        </p:nvSpPr>
        <p:spPr>
          <a:xfrm>
            <a:off x="2243631" y="1338322"/>
            <a:ext cx="966932" cy="369332"/>
          </a:xfrm>
          <a:prstGeom prst="rect">
            <a:avLst/>
          </a:prstGeom>
          <a:noFill/>
        </p:spPr>
        <p:txBody>
          <a:bodyPr wrap="none" rtlCol="0">
            <a:spAutoFit/>
          </a:bodyPr>
          <a:lstStyle/>
          <a:p>
            <a:pPr algn="ctr"/>
            <a:r>
              <a:rPr lang="de-DE" dirty="0">
                <a:latin typeface="Myriad Pro" pitchFamily="34" charset="0"/>
              </a:rPr>
              <a:t>G-Suite</a:t>
            </a:r>
          </a:p>
        </p:txBody>
      </p:sp>
      <p:sp>
        <p:nvSpPr>
          <p:cNvPr id="78" name="Textfeld 77"/>
          <p:cNvSpPr txBox="1"/>
          <p:nvPr/>
        </p:nvSpPr>
        <p:spPr>
          <a:xfrm>
            <a:off x="6300192" y="1275606"/>
            <a:ext cx="1146468" cy="369332"/>
          </a:xfrm>
          <a:prstGeom prst="rect">
            <a:avLst/>
          </a:prstGeom>
          <a:noFill/>
        </p:spPr>
        <p:txBody>
          <a:bodyPr wrap="none" rtlCol="0">
            <a:spAutoFit/>
          </a:bodyPr>
          <a:lstStyle/>
          <a:p>
            <a:r>
              <a:rPr lang="de-DE" dirty="0">
                <a:latin typeface="Myriad Pro" pitchFamily="34" charset="0"/>
              </a:rPr>
              <a:t>S/4 Hana</a:t>
            </a:r>
          </a:p>
        </p:txBody>
      </p:sp>
      <p:sp>
        <p:nvSpPr>
          <p:cNvPr id="79" name="Textfeld 78"/>
          <p:cNvSpPr txBox="1"/>
          <p:nvPr/>
        </p:nvSpPr>
        <p:spPr>
          <a:xfrm>
            <a:off x="7452320" y="1995686"/>
            <a:ext cx="1274708" cy="369332"/>
          </a:xfrm>
          <a:prstGeom prst="rect">
            <a:avLst/>
          </a:prstGeom>
          <a:noFill/>
        </p:spPr>
        <p:txBody>
          <a:bodyPr wrap="none" rtlCol="0">
            <a:spAutoFit/>
          </a:bodyPr>
          <a:lstStyle/>
          <a:p>
            <a:r>
              <a:rPr lang="de-DE" dirty="0">
                <a:latin typeface="Myriad Pro" pitchFamily="34" charset="0"/>
              </a:rPr>
              <a:t>ECM/DMS</a:t>
            </a:r>
          </a:p>
        </p:txBody>
      </p:sp>
      <p:pic>
        <p:nvPicPr>
          <p:cNvPr id="80" name="Picture 2"/>
          <p:cNvPicPr>
            <a:picLocks noChangeAspect="1" noChangeArrowheads="1"/>
          </p:cNvPicPr>
          <p:nvPr/>
        </p:nvPicPr>
        <p:blipFill>
          <a:blip r:embed="rId6" cstate="print"/>
          <a:srcRect/>
          <a:stretch>
            <a:fillRect/>
          </a:stretch>
        </p:blipFill>
        <p:spPr bwMode="auto">
          <a:xfrm>
            <a:off x="7884368" y="1059582"/>
            <a:ext cx="766715" cy="391704"/>
          </a:xfrm>
          <a:prstGeom prst="rect">
            <a:avLst/>
          </a:prstGeom>
          <a:noFill/>
          <a:ln w="9525">
            <a:noFill/>
            <a:miter lim="800000"/>
            <a:headEnd/>
            <a:tailEnd/>
          </a:ln>
          <a:effectLst/>
        </p:spPr>
      </p:pic>
      <p:pic>
        <p:nvPicPr>
          <p:cNvPr id="81" name="Picture 2"/>
          <p:cNvPicPr>
            <a:picLocks noChangeAspect="1" noChangeArrowheads="1"/>
          </p:cNvPicPr>
          <p:nvPr/>
        </p:nvPicPr>
        <p:blipFill>
          <a:blip r:embed="rId6" cstate="print"/>
          <a:srcRect/>
          <a:stretch>
            <a:fillRect/>
          </a:stretch>
        </p:blipFill>
        <p:spPr bwMode="auto">
          <a:xfrm>
            <a:off x="1115616" y="987574"/>
            <a:ext cx="766715" cy="391704"/>
          </a:xfrm>
          <a:prstGeom prst="rect">
            <a:avLst/>
          </a:prstGeom>
          <a:noFill/>
          <a:ln w="9525">
            <a:noFill/>
            <a:miter lim="800000"/>
            <a:headEnd/>
            <a:tailEnd/>
          </a:ln>
          <a:effectLst/>
        </p:spPr>
      </p:pic>
      <p:pic>
        <p:nvPicPr>
          <p:cNvPr id="82" name="Picture 2"/>
          <p:cNvPicPr>
            <a:picLocks noChangeAspect="1" noChangeArrowheads="1"/>
          </p:cNvPicPr>
          <p:nvPr/>
        </p:nvPicPr>
        <p:blipFill>
          <a:blip r:embed="rId6" cstate="print"/>
          <a:srcRect/>
          <a:stretch>
            <a:fillRect/>
          </a:stretch>
        </p:blipFill>
        <p:spPr bwMode="auto">
          <a:xfrm>
            <a:off x="467544" y="2499742"/>
            <a:ext cx="766715" cy="391704"/>
          </a:xfrm>
          <a:prstGeom prst="rect">
            <a:avLst/>
          </a:prstGeom>
          <a:noFill/>
          <a:ln w="9525">
            <a:noFill/>
            <a:miter lim="800000"/>
            <a:headEnd/>
            <a:tailEnd/>
          </a:ln>
          <a:effectLst/>
        </p:spPr>
      </p:pic>
      <p:pic>
        <p:nvPicPr>
          <p:cNvPr id="83" name="Picture 2"/>
          <p:cNvPicPr>
            <a:picLocks noChangeAspect="1" noChangeArrowheads="1"/>
          </p:cNvPicPr>
          <p:nvPr/>
        </p:nvPicPr>
        <p:blipFill>
          <a:blip r:embed="rId6" cstate="print"/>
          <a:srcRect/>
          <a:stretch>
            <a:fillRect/>
          </a:stretch>
        </p:blipFill>
        <p:spPr bwMode="auto">
          <a:xfrm>
            <a:off x="7956376" y="2643758"/>
            <a:ext cx="766715" cy="391704"/>
          </a:xfrm>
          <a:prstGeom prst="rect">
            <a:avLst/>
          </a:prstGeom>
          <a:noFill/>
          <a:ln w="9525">
            <a:noFill/>
            <a:miter lim="800000"/>
            <a:headEnd/>
            <a:tailEnd/>
          </a:ln>
          <a:effectLst/>
        </p:spPr>
      </p:pic>
      <p:sp>
        <p:nvSpPr>
          <p:cNvPr id="84" name="Pfeil nach links und rechts 83"/>
          <p:cNvSpPr/>
          <p:nvPr/>
        </p:nvSpPr>
        <p:spPr>
          <a:xfrm rot="4785363">
            <a:off x="2357003" y="1824820"/>
            <a:ext cx="648072" cy="360040"/>
          </a:xfrm>
          <a:prstGeom prst="lef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85" name="Pfeil nach links und rechts 84"/>
          <p:cNvSpPr/>
          <p:nvPr/>
        </p:nvSpPr>
        <p:spPr>
          <a:xfrm rot="3001040">
            <a:off x="1425762" y="2251636"/>
            <a:ext cx="648072" cy="360040"/>
          </a:xfrm>
          <a:prstGeom prst="lef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86" name="Pfeil nach links und rechts 85"/>
          <p:cNvSpPr/>
          <p:nvPr/>
        </p:nvSpPr>
        <p:spPr>
          <a:xfrm rot="7971848">
            <a:off x="5968495" y="1671579"/>
            <a:ext cx="648072" cy="360040"/>
          </a:xfrm>
          <a:prstGeom prst="lef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87" name="Pfeil nach links und rechts 86"/>
          <p:cNvSpPr/>
          <p:nvPr/>
        </p:nvSpPr>
        <p:spPr>
          <a:xfrm rot="8403394">
            <a:off x="6988238" y="2305742"/>
            <a:ext cx="648072" cy="360040"/>
          </a:xfrm>
          <a:prstGeom prst="lef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35" name="Textfeld 34"/>
          <p:cNvSpPr txBox="1"/>
          <p:nvPr/>
        </p:nvSpPr>
        <p:spPr>
          <a:xfrm>
            <a:off x="7884368" y="1203598"/>
            <a:ext cx="800219" cy="246221"/>
          </a:xfrm>
          <a:prstGeom prst="rect">
            <a:avLst/>
          </a:prstGeom>
          <a:noFill/>
        </p:spPr>
        <p:txBody>
          <a:bodyPr wrap="none" rtlCol="0">
            <a:spAutoFit/>
          </a:bodyPr>
          <a:lstStyle/>
          <a:p>
            <a:r>
              <a:rPr lang="de-DE" sz="1000" dirty="0">
                <a:latin typeface="Myriad Pro" pitchFamily="34" charset="0"/>
              </a:rPr>
              <a:t>Sharepoint</a:t>
            </a:r>
          </a:p>
        </p:txBody>
      </p:sp>
      <p:sp>
        <p:nvSpPr>
          <p:cNvPr id="37" name="Textfeld 36"/>
          <p:cNvSpPr txBox="1"/>
          <p:nvPr/>
        </p:nvSpPr>
        <p:spPr>
          <a:xfrm>
            <a:off x="8144692" y="2766993"/>
            <a:ext cx="441146" cy="246221"/>
          </a:xfrm>
          <a:prstGeom prst="rect">
            <a:avLst/>
          </a:prstGeom>
          <a:noFill/>
        </p:spPr>
        <p:txBody>
          <a:bodyPr wrap="none" rtlCol="0">
            <a:spAutoFit/>
          </a:bodyPr>
          <a:lstStyle/>
          <a:p>
            <a:r>
              <a:rPr lang="de-DE" sz="1000" dirty="0">
                <a:latin typeface="Myriad Pro" pitchFamily="34" charset="0"/>
              </a:rPr>
              <a:t>DPF</a:t>
            </a:r>
          </a:p>
        </p:txBody>
      </p:sp>
      <p:sp>
        <p:nvSpPr>
          <p:cNvPr id="38" name="Textfeld 37"/>
          <p:cNvSpPr txBox="1"/>
          <p:nvPr/>
        </p:nvSpPr>
        <p:spPr>
          <a:xfrm>
            <a:off x="642006" y="2616050"/>
            <a:ext cx="447558" cy="246221"/>
          </a:xfrm>
          <a:prstGeom prst="rect">
            <a:avLst/>
          </a:prstGeom>
          <a:noFill/>
        </p:spPr>
        <p:txBody>
          <a:bodyPr wrap="none" rtlCol="0">
            <a:spAutoFit/>
          </a:bodyPr>
          <a:lstStyle/>
          <a:p>
            <a:r>
              <a:rPr lang="de-DE" sz="1000" dirty="0">
                <a:latin typeface="Myriad Pro" pitchFamily="34" charset="0"/>
              </a:rPr>
              <a:t>PLM</a:t>
            </a:r>
          </a:p>
        </p:txBody>
      </p:sp>
      <p:sp>
        <p:nvSpPr>
          <p:cNvPr id="39" name="Textfeld 38"/>
          <p:cNvSpPr txBox="1"/>
          <p:nvPr/>
        </p:nvSpPr>
        <p:spPr>
          <a:xfrm>
            <a:off x="1176508" y="1110809"/>
            <a:ext cx="655949" cy="246221"/>
          </a:xfrm>
          <a:prstGeom prst="rect">
            <a:avLst/>
          </a:prstGeom>
          <a:noFill/>
        </p:spPr>
        <p:txBody>
          <a:bodyPr wrap="none" rtlCol="0">
            <a:spAutoFit/>
          </a:bodyPr>
          <a:lstStyle/>
          <a:p>
            <a:r>
              <a:rPr lang="de-DE" sz="1000" dirty="0">
                <a:latin typeface="Myriad Pro" pitchFamily="34" charset="0"/>
              </a:rPr>
              <a:t>@</a:t>
            </a:r>
            <a:r>
              <a:rPr lang="de-DE" sz="1000" dirty="0" err="1">
                <a:latin typeface="Myriad Pro" pitchFamily="34" charset="0"/>
              </a:rPr>
              <a:t>rchive</a:t>
            </a:r>
            <a:endParaRPr lang="de-DE" sz="1000" dirty="0">
              <a:latin typeface="Myriad Pro"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1000"/>
                                        <p:tgtEl>
                                          <p:spTgt spid="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1000"/>
                                        <p:tgtEl>
                                          <p:spTgt spid="3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1000"/>
                                        <p:tgtEl>
                                          <p:spTgt spid="5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1000"/>
                                        <p:tgtEl>
                                          <p:spTgt spid="5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fade">
                                      <p:cBhvr>
                                        <p:cTn id="29" dur="1000"/>
                                        <p:tgtEl>
                                          <p:spTgt spid="7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childTnLst>
                                </p:cTn>
                              </p:par>
                              <p:par>
                                <p:cTn id="35" presetID="10"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par>
                                <p:cTn id="43" presetID="10"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childTnLst>
                                </p:cTn>
                              </p:par>
                              <p:par>
                                <p:cTn id="46" presetID="10" presetClass="entr" presetSubtype="0" fill="hold"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1000"/>
                                        <p:tgtEl>
                                          <p:spTgt spid="32"/>
                                        </p:tgtEl>
                                      </p:cBhvr>
                                    </p:animEffect>
                                  </p:childTnLst>
                                </p:cTn>
                              </p:par>
                              <p:par>
                                <p:cTn id="49" presetID="10"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10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fade">
                                      <p:cBhvr>
                                        <p:cTn id="56" dur="1000"/>
                                        <p:tgtEl>
                                          <p:spTgt spid="7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fade">
                                      <p:cBhvr>
                                        <p:cTn id="59" dur="1000"/>
                                        <p:tgtEl>
                                          <p:spTgt spid="76"/>
                                        </p:tgtEl>
                                      </p:cBhvr>
                                    </p:animEffect>
                                  </p:childTnLst>
                                </p:cTn>
                              </p:par>
                            </p:childTnLst>
                          </p:cTn>
                        </p:par>
                        <p:par>
                          <p:cTn id="60" fill="hold">
                            <p:stCondLst>
                              <p:cond delay="1000"/>
                            </p:stCondLst>
                            <p:childTnLst>
                              <p:par>
                                <p:cTn id="61" presetID="10" presetClass="entr" presetSubtype="0" fill="hold"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fade">
                                      <p:cBhvr>
                                        <p:cTn id="63" dur="1000"/>
                                        <p:tgtEl>
                                          <p:spTgt spid="7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childTnLst>
                                </p:cTn>
                              </p:par>
                            </p:childTnLst>
                          </p:cTn>
                        </p:par>
                        <p:par>
                          <p:cTn id="67" fill="hold">
                            <p:stCondLst>
                              <p:cond delay="2000"/>
                            </p:stCondLst>
                            <p:childTnLst>
                              <p:par>
                                <p:cTn id="68" presetID="10" presetClass="entr" presetSubtype="0" fill="hold" nodeType="afterEffect">
                                  <p:stCondLst>
                                    <p:cond delay="0"/>
                                  </p:stCondLst>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7"/>
                                        </p:tgtEl>
                                        <p:attrNameLst>
                                          <p:attrName>style.visibility</p:attrName>
                                        </p:attrNameLst>
                                      </p:cBhvr>
                                      <p:to>
                                        <p:strVal val="visible"/>
                                      </p:to>
                                    </p:set>
                                    <p:animEffect transition="in" filter="fade">
                                      <p:cBhvr>
                                        <p:cTn id="73" dur="1000"/>
                                        <p:tgtEl>
                                          <p:spTgt spid="77"/>
                                        </p:tgtEl>
                                      </p:cBhvr>
                                    </p:animEffect>
                                  </p:childTnLst>
                                </p:cTn>
                              </p:par>
                            </p:childTnLst>
                          </p:cTn>
                        </p:par>
                        <p:par>
                          <p:cTn id="74" fill="hold">
                            <p:stCondLst>
                              <p:cond delay="3000"/>
                            </p:stCondLst>
                            <p:childTnLst>
                              <p:par>
                                <p:cTn id="75" presetID="10" presetClass="entr" presetSubtype="0" fill="hold" nodeType="after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fade">
                                      <p:cBhvr>
                                        <p:cTn id="77" dur="1000"/>
                                        <p:tgtEl>
                                          <p:spTgt spid="7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1000"/>
                                        <p:tgtEl>
                                          <p:spTgt spid="79"/>
                                        </p:tgtEl>
                                      </p:cBhvr>
                                    </p:animEffect>
                                  </p:childTnLst>
                                </p:cTn>
                              </p:par>
                            </p:childTnLst>
                          </p:cTn>
                        </p:par>
                        <p:par>
                          <p:cTn id="81" fill="hold">
                            <p:stCondLst>
                              <p:cond delay="4000"/>
                            </p:stCondLst>
                            <p:childTnLst>
                              <p:par>
                                <p:cTn id="82" presetID="10" presetClass="entr" presetSubtype="0" fill="hold" nodeType="afterEffect">
                                  <p:stCondLst>
                                    <p:cond delay="0"/>
                                  </p:stCondLst>
                                  <p:childTnLst>
                                    <p:set>
                                      <p:cBhvr>
                                        <p:cTn id="83" dur="1" fill="hold">
                                          <p:stCondLst>
                                            <p:cond delay="0"/>
                                          </p:stCondLst>
                                        </p:cTn>
                                        <p:tgtEl>
                                          <p:spTgt spid="81"/>
                                        </p:tgtEl>
                                        <p:attrNameLst>
                                          <p:attrName>style.visibility</p:attrName>
                                        </p:attrNameLst>
                                      </p:cBhvr>
                                      <p:to>
                                        <p:strVal val="visible"/>
                                      </p:to>
                                    </p:set>
                                    <p:animEffect transition="in" filter="fade">
                                      <p:cBhvr>
                                        <p:cTn id="84" dur="1000"/>
                                        <p:tgtEl>
                                          <p:spTgt spid="8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childTnLst>
                                </p:cTn>
                              </p:par>
                            </p:childTnLst>
                          </p:cTn>
                        </p:par>
                        <p:par>
                          <p:cTn id="88" fill="hold">
                            <p:stCondLst>
                              <p:cond delay="5000"/>
                            </p:stCondLst>
                            <p:childTnLst>
                              <p:par>
                                <p:cTn id="89" presetID="10" presetClass="entr" presetSubtype="0" fill="hold" nodeType="afterEffect">
                                  <p:stCondLst>
                                    <p:cond delay="0"/>
                                  </p:stCondLst>
                                  <p:childTnLst>
                                    <p:set>
                                      <p:cBhvr>
                                        <p:cTn id="90" dur="1" fill="hold">
                                          <p:stCondLst>
                                            <p:cond delay="0"/>
                                          </p:stCondLst>
                                        </p:cTn>
                                        <p:tgtEl>
                                          <p:spTgt spid="83"/>
                                        </p:tgtEl>
                                        <p:attrNameLst>
                                          <p:attrName>style.visibility</p:attrName>
                                        </p:attrNameLst>
                                      </p:cBhvr>
                                      <p:to>
                                        <p:strVal val="visible"/>
                                      </p:to>
                                    </p:set>
                                    <p:animEffect transition="in" filter="fade">
                                      <p:cBhvr>
                                        <p:cTn id="91" dur="1000"/>
                                        <p:tgtEl>
                                          <p:spTgt spid="8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childTnLst>
                                </p:cTn>
                              </p:par>
                            </p:childTnLst>
                          </p:cTn>
                        </p:par>
                        <p:par>
                          <p:cTn id="95" fill="hold">
                            <p:stCondLst>
                              <p:cond delay="6000"/>
                            </p:stCondLst>
                            <p:childTnLst>
                              <p:par>
                                <p:cTn id="96" presetID="10" presetClass="entr" presetSubtype="0"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fade">
                                      <p:cBhvr>
                                        <p:cTn id="98" dur="1000"/>
                                        <p:tgtEl>
                                          <p:spTgt spid="8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fade">
                                      <p:cBhvr>
                                        <p:cTn id="101" dur="1000"/>
                                        <p:tgtEl>
                                          <p:spTgt spid="38"/>
                                        </p:tgtEl>
                                      </p:cBhvr>
                                    </p:animEffect>
                                  </p:childTnLst>
                                </p:cTn>
                              </p:par>
                            </p:childTnLst>
                          </p:cTn>
                        </p:par>
                        <p:par>
                          <p:cTn id="102" fill="hold">
                            <p:stCondLst>
                              <p:cond delay="7000"/>
                            </p:stCondLst>
                            <p:childTnLst>
                              <p:par>
                                <p:cTn id="103" presetID="10"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fade">
                                      <p:cBhvr>
                                        <p:cTn id="108" dur="1000"/>
                                        <p:tgtEl>
                                          <p:spTgt spid="35"/>
                                        </p:tgtEl>
                                      </p:cBhvr>
                                    </p:animEffect>
                                  </p:childTnLst>
                                </p:cTn>
                              </p:par>
                            </p:childTnLst>
                          </p:cTn>
                        </p:par>
                        <p:par>
                          <p:cTn id="109" fill="hold">
                            <p:stCondLst>
                              <p:cond delay="8000"/>
                            </p:stCondLst>
                            <p:childTnLst>
                              <p:par>
                                <p:cTn id="110" presetID="10" presetClass="entr" presetSubtype="0" fill="hold" grpId="0" nodeType="afterEffect">
                                  <p:stCondLst>
                                    <p:cond delay="0"/>
                                  </p:stCondLst>
                                  <p:childTnLst>
                                    <p:set>
                                      <p:cBhvr>
                                        <p:cTn id="111" dur="1" fill="hold">
                                          <p:stCondLst>
                                            <p:cond delay="0"/>
                                          </p:stCondLst>
                                        </p:cTn>
                                        <p:tgtEl>
                                          <p:spTgt spid="85"/>
                                        </p:tgtEl>
                                        <p:attrNameLst>
                                          <p:attrName>style.visibility</p:attrName>
                                        </p:attrNameLst>
                                      </p:cBhvr>
                                      <p:to>
                                        <p:strVal val="visible"/>
                                      </p:to>
                                    </p:set>
                                    <p:animEffect transition="in" filter="fade">
                                      <p:cBhvr>
                                        <p:cTn id="112" dur="2000"/>
                                        <p:tgtEl>
                                          <p:spTgt spid="8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84"/>
                                        </p:tgtEl>
                                        <p:attrNameLst>
                                          <p:attrName>style.visibility</p:attrName>
                                        </p:attrNameLst>
                                      </p:cBhvr>
                                      <p:to>
                                        <p:strVal val="visible"/>
                                      </p:to>
                                    </p:set>
                                    <p:animEffect transition="in" filter="fade">
                                      <p:cBhvr>
                                        <p:cTn id="115" dur="2000"/>
                                        <p:tgtEl>
                                          <p:spTgt spid="8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86"/>
                                        </p:tgtEl>
                                        <p:attrNameLst>
                                          <p:attrName>style.visibility</p:attrName>
                                        </p:attrNameLst>
                                      </p:cBhvr>
                                      <p:to>
                                        <p:strVal val="visible"/>
                                      </p:to>
                                    </p:set>
                                    <p:animEffect transition="in" filter="fade">
                                      <p:cBhvr>
                                        <p:cTn id="118" dur="2000"/>
                                        <p:tgtEl>
                                          <p:spTgt spid="86"/>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87"/>
                                        </p:tgtEl>
                                        <p:attrNameLst>
                                          <p:attrName>style.visibility</p:attrName>
                                        </p:attrNameLst>
                                      </p:cBhvr>
                                      <p:to>
                                        <p:strVal val="visible"/>
                                      </p:to>
                                    </p:set>
                                    <p:animEffect transition="in" filter="fade">
                                      <p:cBhvr>
                                        <p:cTn id="121"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9" grpId="0" animBg="1"/>
      <p:bldP spid="10" grpId="0" animBg="1"/>
      <p:bldP spid="11" grpId="0" animBg="1"/>
      <p:bldP spid="54" grpId="0" animBg="1"/>
      <p:bldP spid="55" grpId="0" animBg="1"/>
      <p:bldP spid="57" grpId="0" animBg="1"/>
      <p:bldP spid="70" grpId="0"/>
      <p:bldP spid="76" grpId="0"/>
      <p:bldP spid="77" grpId="0"/>
      <p:bldP spid="78" grpId="0"/>
      <p:bldP spid="79" grpId="0"/>
      <p:bldP spid="84" grpId="0" animBg="1"/>
      <p:bldP spid="85" grpId="0" animBg="1"/>
      <p:bldP spid="86" grpId="0" animBg="1"/>
      <p:bldP spid="87" grpId="0" animBg="1"/>
      <p:bldP spid="35" grpId="0"/>
      <p:bldP spid="37" grpId="0"/>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Integration in die Unternehmens-IT</a:t>
            </a:r>
          </a:p>
        </p:txBody>
      </p:sp>
      <p:sp>
        <p:nvSpPr>
          <p:cNvPr id="4" name="Foliennummernplatzhalter 3"/>
          <p:cNvSpPr>
            <a:spLocks noGrp="1"/>
          </p:cNvSpPr>
          <p:nvPr>
            <p:ph type="sldNum" sz="quarter" idx="4294967295"/>
          </p:nvPr>
        </p:nvSpPr>
        <p:spPr>
          <a:xfrm>
            <a:off x="6553200" y="4767263"/>
            <a:ext cx="2133600" cy="273844"/>
          </a:xfrm>
        </p:spPr>
        <p:txBody>
          <a:bodyPr/>
          <a:lstStyle/>
          <a:p>
            <a:fld id="{6629A16C-6EE4-4755-BA5F-951CCAC6D9AF}" type="slidenum">
              <a:rPr lang="de-DE" smtClean="0"/>
              <a:pPr/>
              <a:t>21</a:t>
            </a:fld>
            <a:endParaRPr lang="de-DE" dirty="0"/>
          </a:p>
        </p:txBody>
      </p:sp>
      <p:grpSp>
        <p:nvGrpSpPr>
          <p:cNvPr id="42" name="Gruppieren 41"/>
          <p:cNvGrpSpPr/>
          <p:nvPr/>
        </p:nvGrpSpPr>
        <p:grpSpPr>
          <a:xfrm>
            <a:off x="3779912" y="1131590"/>
            <a:ext cx="1669126" cy="852734"/>
            <a:chOff x="3779912" y="1131590"/>
            <a:chExt cx="1669126" cy="852734"/>
          </a:xfrm>
        </p:grpSpPr>
        <p:pic>
          <p:nvPicPr>
            <p:cNvPr id="26" name="Picture 2"/>
            <p:cNvPicPr>
              <a:picLocks noChangeAspect="1" noChangeArrowheads="1"/>
            </p:cNvPicPr>
            <p:nvPr/>
          </p:nvPicPr>
          <p:blipFill>
            <a:blip r:embed="rId2" cstate="print"/>
            <a:srcRect/>
            <a:stretch>
              <a:fillRect/>
            </a:stretch>
          </p:blipFill>
          <p:spPr bwMode="auto">
            <a:xfrm>
              <a:off x="3779912" y="1131590"/>
              <a:ext cx="1669126" cy="852734"/>
            </a:xfrm>
            <a:prstGeom prst="rect">
              <a:avLst/>
            </a:prstGeom>
            <a:noFill/>
            <a:ln w="9525">
              <a:noFill/>
              <a:miter lim="800000"/>
              <a:headEnd/>
              <a:tailEnd/>
            </a:ln>
            <a:effectLst/>
          </p:spPr>
        </p:pic>
        <p:sp>
          <p:nvSpPr>
            <p:cNvPr id="28" name="Textfeld 27"/>
            <p:cNvSpPr txBox="1"/>
            <p:nvPr/>
          </p:nvSpPr>
          <p:spPr>
            <a:xfrm>
              <a:off x="3896836" y="1520481"/>
              <a:ext cx="1454244" cy="369332"/>
            </a:xfrm>
            <a:prstGeom prst="rect">
              <a:avLst/>
            </a:prstGeom>
            <a:noFill/>
          </p:spPr>
          <p:txBody>
            <a:bodyPr wrap="none" rtlCol="0">
              <a:spAutoFit/>
            </a:bodyPr>
            <a:lstStyle/>
            <a:p>
              <a:r>
                <a:rPr lang="de-DE" b="1" dirty="0">
                  <a:latin typeface="Myriad Pro" pitchFamily="34" charset="0"/>
                </a:rPr>
                <a:t>PLOSSYS 5</a:t>
              </a:r>
            </a:p>
          </p:txBody>
        </p:sp>
      </p:grpSp>
      <p:pic>
        <p:nvPicPr>
          <p:cNvPr id="2050" name="Picture 2"/>
          <p:cNvPicPr>
            <a:picLocks noChangeAspect="1" noChangeArrowheads="1"/>
          </p:cNvPicPr>
          <p:nvPr/>
        </p:nvPicPr>
        <p:blipFill>
          <a:blip r:embed="rId3" cstate="print"/>
          <a:srcRect/>
          <a:stretch>
            <a:fillRect/>
          </a:stretch>
        </p:blipFill>
        <p:spPr bwMode="auto">
          <a:xfrm>
            <a:off x="4067944" y="3651870"/>
            <a:ext cx="1040072" cy="964704"/>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flipH="1">
            <a:off x="6444208" y="3939902"/>
            <a:ext cx="215188" cy="428872"/>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2150820" y="3795886"/>
            <a:ext cx="888454" cy="613674"/>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cstate="print"/>
          <a:srcRect/>
          <a:stretch>
            <a:fillRect/>
          </a:stretch>
        </p:blipFill>
        <p:spPr bwMode="auto">
          <a:xfrm>
            <a:off x="3347864" y="2643758"/>
            <a:ext cx="576064" cy="377518"/>
          </a:xfrm>
          <a:prstGeom prst="rect">
            <a:avLst/>
          </a:prstGeom>
          <a:noFill/>
          <a:ln w="9525">
            <a:noFill/>
            <a:miter lim="800000"/>
            <a:headEnd/>
            <a:tailEnd/>
          </a:ln>
          <a:effectLst/>
        </p:spPr>
      </p:pic>
      <p:cxnSp>
        <p:nvCxnSpPr>
          <p:cNvPr id="39" name="Gewinkelte Verbindung 38"/>
          <p:cNvCxnSpPr>
            <a:stCxn id="26" idx="2"/>
            <a:endCxn id="2054" idx="0"/>
          </p:cNvCxnSpPr>
          <p:nvPr/>
        </p:nvCxnSpPr>
        <p:spPr>
          <a:xfrm rot="5400000">
            <a:off x="3795469" y="1824752"/>
            <a:ext cx="659434" cy="978579"/>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pic>
        <p:nvPicPr>
          <p:cNvPr id="2055" name="Picture 7"/>
          <p:cNvPicPr>
            <a:picLocks noChangeAspect="1" noChangeArrowheads="1"/>
          </p:cNvPicPr>
          <p:nvPr/>
        </p:nvPicPr>
        <p:blipFill>
          <a:blip r:embed="rId7" cstate="print"/>
          <a:srcRect/>
          <a:stretch>
            <a:fillRect/>
          </a:stretch>
        </p:blipFill>
        <p:spPr bwMode="auto">
          <a:xfrm>
            <a:off x="3968844" y="2173567"/>
            <a:ext cx="295574" cy="291206"/>
          </a:xfrm>
          <a:prstGeom prst="rect">
            <a:avLst/>
          </a:prstGeom>
          <a:noFill/>
          <a:ln w="9525">
            <a:noFill/>
            <a:miter lim="800000"/>
            <a:headEnd/>
            <a:tailEnd/>
          </a:ln>
          <a:effectLst/>
        </p:spPr>
      </p:pic>
      <p:cxnSp>
        <p:nvCxnSpPr>
          <p:cNvPr id="43" name="Gewinkelte Verbindung 42"/>
          <p:cNvCxnSpPr>
            <a:stCxn id="2050" idx="0"/>
          </p:cNvCxnSpPr>
          <p:nvPr/>
        </p:nvCxnSpPr>
        <p:spPr>
          <a:xfrm rot="5400000" flipH="1" flipV="1">
            <a:off x="3931918" y="2651748"/>
            <a:ext cx="1656184" cy="344060"/>
          </a:xfrm>
          <a:prstGeom prst="bentConnector3">
            <a:avLst>
              <a:gd name="adj1" fmla="val 41412"/>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9" name="Form 48"/>
          <p:cNvCxnSpPr>
            <a:stCxn id="2054" idx="2"/>
            <a:endCxn id="2053" idx="3"/>
          </p:cNvCxnSpPr>
          <p:nvPr/>
        </p:nvCxnSpPr>
        <p:spPr>
          <a:xfrm rot="5400000">
            <a:off x="2796862" y="3263688"/>
            <a:ext cx="1081447" cy="596622"/>
          </a:xfrm>
          <a:prstGeom prst="bentConnector2">
            <a:avLst/>
          </a:prstGeom>
          <a:ln>
            <a:prstDash val="sysDot"/>
            <a:tailEnd type="arrow"/>
          </a:ln>
        </p:spPr>
        <p:style>
          <a:lnRef idx="2">
            <a:schemeClr val="dk1"/>
          </a:lnRef>
          <a:fillRef idx="0">
            <a:schemeClr val="dk1"/>
          </a:fillRef>
          <a:effectRef idx="1">
            <a:schemeClr val="dk1"/>
          </a:effectRef>
          <a:fontRef idx="minor">
            <a:schemeClr val="tx1"/>
          </a:fontRef>
        </p:style>
      </p:cxnSp>
      <p:sp>
        <p:nvSpPr>
          <p:cNvPr id="53" name="Rechteck 52"/>
          <p:cNvSpPr/>
          <p:nvPr/>
        </p:nvSpPr>
        <p:spPr>
          <a:xfrm>
            <a:off x="2123728" y="3291830"/>
            <a:ext cx="936104" cy="2160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400" dirty="0">
                <a:solidFill>
                  <a:schemeClr val="tx1"/>
                </a:solidFill>
              </a:rPr>
              <a:t>Proxy</a:t>
            </a:r>
          </a:p>
        </p:txBody>
      </p:sp>
      <p:sp>
        <p:nvSpPr>
          <p:cNvPr id="54" name="Rechteck 53"/>
          <p:cNvSpPr/>
          <p:nvPr/>
        </p:nvSpPr>
        <p:spPr>
          <a:xfrm>
            <a:off x="3491880" y="1851670"/>
            <a:ext cx="936104" cy="2160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400" dirty="0">
                <a:solidFill>
                  <a:schemeClr val="tx1"/>
                </a:solidFill>
              </a:rPr>
              <a:t>Gateway</a:t>
            </a:r>
          </a:p>
        </p:txBody>
      </p:sp>
      <p:cxnSp>
        <p:nvCxnSpPr>
          <p:cNvPr id="68" name="Form 67"/>
          <p:cNvCxnSpPr>
            <a:stCxn id="53" idx="0"/>
            <a:endCxn id="54" idx="1"/>
          </p:cNvCxnSpPr>
          <p:nvPr/>
        </p:nvCxnSpPr>
        <p:spPr>
          <a:xfrm rot="5400000" flipH="1" flipV="1">
            <a:off x="2375756" y="2175706"/>
            <a:ext cx="1332148" cy="900100"/>
          </a:xfrm>
          <a:prstGeom prst="bentConnector2">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56" name="Form 55"/>
          <p:cNvCxnSpPr>
            <a:stCxn id="53" idx="0"/>
            <a:endCxn id="54" idx="1"/>
          </p:cNvCxnSpPr>
          <p:nvPr/>
        </p:nvCxnSpPr>
        <p:spPr>
          <a:xfrm rot="5400000" flipH="1" flipV="1">
            <a:off x="2375756" y="2175706"/>
            <a:ext cx="1332148" cy="900100"/>
          </a:xfrm>
          <a:prstGeom prst="bentConnector2">
            <a:avLst/>
          </a:prstGeom>
          <a:ln>
            <a:headEnd type="arrow"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66" name="Gerade Verbindung mit Pfeil 65"/>
          <p:cNvCxnSpPr>
            <a:stCxn id="53" idx="2"/>
            <a:endCxn id="2053" idx="0"/>
          </p:cNvCxnSpPr>
          <p:nvPr/>
        </p:nvCxnSpPr>
        <p:spPr>
          <a:xfrm>
            <a:off x="2591780" y="3507854"/>
            <a:ext cx="3267" cy="28803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pic>
        <p:nvPicPr>
          <p:cNvPr id="52" name="Picture 6"/>
          <p:cNvPicPr>
            <a:picLocks noChangeAspect="1" noChangeArrowheads="1"/>
          </p:cNvPicPr>
          <p:nvPr/>
        </p:nvPicPr>
        <p:blipFill>
          <a:blip r:embed="rId6" cstate="print"/>
          <a:srcRect/>
          <a:stretch>
            <a:fillRect/>
          </a:stretch>
        </p:blipFill>
        <p:spPr bwMode="auto">
          <a:xfrm>
            <a:off x="2267744" y="2643758"/>
            <a:ext cx="576064" cy="377518"/>
          </a:xfrm>
          <a:prstGeom prst="rect">
            <a:avLst/>
          </a:prstGeom>
          <a:noFill/>
          <a:ln w="9525">
            <a:noFill/>
            <a:miter lim="800000"/>
            <a:headEnd/>
            <a:tailEnd/>
          </a:ln>
          <a:effectLst/>
        </p:spPr>
      </p:pic>
      <p:cxnSp>
        <p:nvCxnSpPr>
          <p:cNvPr id="73" name="Gewinkelte Verbindung 72"/>
          <p:cNvCxnSpPr>
            <a:stCxn id="2051" idx="0"/>
          </p:cNvCxnSpPr>
          <p:nvPr/>
        </p:nvCxnSpPr>
        <p:spPr>
          <a:xfrm rot="16200000" flipV="1">
            <a:off x="4877825" y="2265925"/>
            <a:ext cx="1944216" cy="1403738"/>
          </a:xfrm>
          <a:prstGeom prst="bent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pic>
        <p:nvPicPr>
          <p:cNvPr id="75" name="Picture 2"/>
          <p:cNvPicPr>
            <a:picLocks noChangeAspect="1" noChangeArrowheads="1"/>
          </p:cNvPicPr>
          <p:nvPr/>
        </p:nvPicPr>
        <p:blipFill>
          <a:blip r:embed="rId2" cstate="print"/>
          <a:srcRect/>
          <a:stretch>
            <a:fillRect/>
          </a:stretch>
        </p:blipFill>
        <p:spPr bwMode="auto">
          <a:xfrm>
            <a:off x="6444208" y="1131590"/>
            <a:ext cx="1669126" cy="852734"/>
          </a:xfrm>
          <a:prstGeom prst="rect">
            <a:avLst/>
          </a:prstGeom>
          <a:noFill/>
          <a:ln w="9525">
            <a:noFill/>
            <a:miter lim="800000"/>
            <a:headEnd/>
            <a:tailEnd/>
          </a:ln>
          <a:effectLst/>
        </p:spPr>
      </p:pic>
      <p:sp>
        <p:nvSpPr>
          <p:cNvPr id="76" name="Textfeld 75"/>
          <p:cNvSpPr txBox="1"/>
          <p:nvPr/>
        </p:nvSpPr>
        <p:spPr>
          <a:xfrm>
            <a:off x="6687324" y="1511949"/>
            <a:ext cx="1232069" cy="369332"/>
          </a:xfrm>
          <a:prstGeom prst="rect">
            <a:avLst/>
          </a:prstGeom>
          <a:noFill/>
        </p:spPr>
        <p:txBody>
          <a:bodyPr wrap="none" rtlCol="0">
            <a:spAutoFit/>
          </a:bodyPr>
          <a:lstStyle/>
          <a:p>
            <a:r>
              <a:rPr lang="de-DE" dirty="0">
                <a:latin typeface="Myriad Pro" pitchFamily="34" charset="0"/>
              </a:rPr>
              <a:t>Office 365</a:t>
            </a:r>
          </a:p>
        </p:txBody>
      </p:sp>
      <p:cxnSp>
        <p:nvCxnSpPr>
          <p:cNvPr id="78" name="Gerade Verbindung mit Pfeil 77"/>
          <p:cNvCxnSpPr/>
          <p:nvPr/>
        </p:nvCxnSpPr>
        <p:spPr>
          <a:xfrm flipH="1">
            <a:off x="5449038" y="1707654"/>
            <a:ext cx="92316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80" name="Picture 2"/>
          <p:cNvPicPr>
            <a:picLocks noChangeAspect="1" noChangeArrowheads="1"/>
          </p:cNvPicPr>
          <p:nvPr/>
        </p:nvPicPr>
        <p:blipFill>
          <a:blip r:embed="rId2" cstate="print"/>
          <a:srcRect/>
          <a:stretch>
            <a:fillRect/>
          </a:stretch>
        </p:blipFill>
        <p:spPr bwMode="auto">
          <a:xfrm>
            <a:off x="539552" y="1131590"/>
            <a:ext cx="1669126" cy="852734"/>
          </a:xfrm>
          <a:prstGeom prst="rect">
            <a:avLst/>
          </a:prstGeom>
          <a:noFill/>
          <a:ln w="9525">
            <a:noFill/>
            <a:miter lim="800000"/>
            <a:headEnd/>
            <a:tailEnd/>
          </a:ln>
          <a:effectLst/>
        </p:spPr>
      </p:pic>
      <p:sp>
        <p:nvSpPr>
          <p:cNvPr id="81" name="Textfeld 80"/>
          <p:cNvSpPr txBox="1"/>
          <p:nvPr/>
        </p:nvSpPr>
        <p:spPr>
          <a:xfrm>
            <a:off x="847903" y="1491630"/>
            <a:ext cx="1112805" cy="369332"/>
          </a:xfrm>
          <a:prstGeom prst="rect">
            <a:avLst/>
          </a:prstGeom>
          <a:noFill/>
        </p:spPr>
        <p:txBody>
          <a:bodyPr wrap="none" rtlCol="0">
            <a:spAutoFit/>
          </a:bodyPr>
          <a:lstStyle/>
          <a:p>
            <a:r>
              <a:rPr lang="de-DE" dirty="0">
                <a:latin typeface="Myriad Pro" pitchFamily="34" charset="0"/>
              </a:rPr>
              <a:t>S/4 Hana</a:t>
            </a:r>
          </a:p>
        </p:txBody>
      </p:sp>
      <p:cxnSp>
        <p:nvCxnSpPr>
          <p:cNvPr id="83" name="Gerade Verbindung mit Pfeil 82"/>
          <p:cNvCxnSpPr>
            <a:stCxn id="80" idx="3"/>
            <a:endCxn id="26" idx="1"/>
          </p:cNvCxnSpPr>
          <p:nvPr/>
        </p:nvCxnSpPr>
        <p:spPr>
          <a:xfrm>
            <a:off x="2208678" y="1557957"/>
            <a:ext cx="157123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5" name="Rechteck 84"/>
          <p:cNvSpPr/>
          <p:nvPr/>
        </p:nvSpPr>
        <p:spPr>
          <a:xfrm>
            <a:off x="6732240" y="1995686"/>
            <a:ext cx="1080120" cy="2160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400" dirty="0">
                <a:solidFill>
                  <a:schemeClr val="tx1"/>
                </a:solidFill>
              </a:rPr>
              <a:t>Connector</a:t>
            </a:r>
          </a:p>
        </p:txBody>
      </p:sp>
      <p:sp>
        <p:nvSpPr>
          <p:cNvPr id="86" name="Rechteck 85"/>
          <p:cNvSpPr/>
          <p:nvPr/>
        </p:nvSpPr>
        <p:spPr>
          <a:xfrm>
            <a:off x="827584" y="1995686"/>
            <a:ext cx="1080120" cy="2160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400" dirty="0">
                <a:solidFill>
                  <a:schemeClr val="tx1"/>
                </a:solidFill>
              </a:rPr>
              <a:t>Connector</a:t>
            </a:r>
          </a:p>
        </p:txBody>
      </p:sp>
      <p:pic>
        <p:nvPicPr>
          <p:cNvPr id="87" name="Picture 7"/>
          <p:cNvPicPr>
            <a:picLocks noChangeAspect="1" noChangeArrowheads="1"/>
          </p:cNvPicPr>
          <p:nvPr/>
        </p:nvPicPr>
        <p:blipFill>
          <a:blip r:embed="rId7" cstate="print"/>
          <a:srcRect/>
          <a:stretch>
            <a:fillRect/>
          </a:stretch>
        </p:blipFill>
        <p:spPr bwMode="auto">
          <a:xfrm>
            <a:off x="5796136" y="1563638"/>
            <a:ext cx="295574" cy="291206"/>
          </a:xfrm>
          <a:prstGeom prst="rect">
            <a:avLst/>
          </a:prstGeom>
          <a:noFill/>
          <a:ln w="9525">
            <a:noFill/>
            <a:miter lim="800000"/>
            <a:headEnd/>
            <a:tailEnd/>
          </a:ln>
          <a:effectLst/>
        </p:spPr>
      </p:pic>
      <p:pic>
        <p:nvPicPr>
          <p:cNvPr id="88" name="Picture 7"/>
          <p:cNvPicPr>
            <a:picLocks noChangeAspect="1" noChangeArrowheads="1"/>
          </p:cNvPicPr>
          <p:nvPr/>
        </p:nvPicPr>
        <p:blipFill>
          <a:blip r:embed="rId7" cstate="print"/>
          <a:srcRect/>
          <a:stretch>
            <a:fillRect/>
          </a:stretch>
        </p:blipFill>
        <p:spPr bwMode="auto">
          <a:xfrm>
            <a:off x="2843808" y="1419622"/>
            <a:ext cx="295574" cy="291206"/>
          </a:xfrm>
          <a:prstGeom prst="rect">
            <a:avLst/>
          </a:prstGeom>
          <a:noFill/>
          <a:ln w="9525">
            <a:noFill/>
            <a:miter lim="800000"/>
            <a:headEnd/>
            <a:tailEnd/>
          </a:ln>
          <a:effectLst/>
        </p:spPr>
      </p:pic>
      <p:cxnSp>
        <p:nvCxnSpPr>
          <p:cNvPr id="90" name="Gewinkelte Verbindung 89"/>
          <p:cNvCxnSpPr>
            <a:stCxn id="85" idx="1"/>
          </p:cNvCxnSpPr>
          <p:nvPr/>
        </p:nvCxnSpPr>
        <p:spPr>
          <a:xfrm rot="10800000">
            <a:off x="5436096" y="1851670"/>
            <a:ext cx="1296144" cy="252028"/>
          </a:xfrm>
          <a:prstGeom prst="bentConnector3">
            <a:avLst>
              <a:gd name="adj1" fmla="val 50000"/>
            </a:avLst>
          </a:prstGeom>
          <a:ln>
            <a:headEnd type="arrow" w="med" len="med"/>
            <a:tailEnd type="arrow" w="med" len="med"/>
          </a:ln>
        </p:spPr>
        <p:style>
          <a:lnRef idx="2">
            <a:schemeClr val="accent3"/>
          </a:lnRef>
          <a:fillRef idx="0">
            <a:schemeClr val="accent3"/>
          </a:fillRef>
          <a:effectRef idx="1">
            <a:schemeClr val="accent3"/>
          </a:effectRef>
          <a:fontRef idx="minor">
            <a:schemeClr val="tx1"/>
          </a:fontRef>
        </p:style>
      </p:cxnSp>
      <p:cxnSp>
        <p:nvCxnSpPr>
          <p:cNvPr id="92" name="Gewinkelte Verbindung 91"/>
          <p:cNvCxnSpPr>
            <a:stCxn id="86" idx="3"/>
          </p:cNvCxnSpPr>
          <p:nvPr/>
        </p:nvCxnSpPr>
        <p:spPr>
          <a:xfrm flipV="1">
            <a:off x="1907704" y="1707654"/>
            <a:ext cx="1872208" cy="396044"/>
          </a:xfrm>
          <a:prstGeom prst="bentConnector3">
            <a:avLst>
              <a:gd name="adj1" fmla="val 23952"/>
            </a:avLst>
          </a:prstGeom>
          <a:ln>
            <a:headEnd type="arrow" w="med" len="med"/>
            <a:tailEnd type="arrow" w="med" len="med"/>
          </a:ln>
        </p:spPr>
        <p:style>
          <a:lnRef idx="2">
            <a:schemeClr val="accent3"/>
          </a:lnRef>
          <a:fillRef idx="0">
            <a:schemeClr val="accent3"/>
          </a:fillRef>
          <a:effectRef idx="1">
            <a:schemeClr val="accent3"/>
          </a:effectRef>
          <a:fontRef idx="minor">
            <a:schemeClr val="tx1"/>
          </a:fontRef>
        </p:style>
      </p:cxnSp>
      <p:pic>
        <p:nvPicPr>
          <p:cNvPr id="2056" name="Picture 8"/>
          <p:cNvPicPr>
            <a:picLocks noChangeAspect="1" noChangeArrowheads="1"/>
          </p:cNvPicPr>
          <p:nvPr/>
        </p:nvPicPr>
        <p:blipFill>
          <a:blip r:embed="rId8" cstate="print"/>
          <a:srcRect/>
          <a:stretch>
            <a:fillRect/>
          </a:stretch>
        </p:blipFill>
        <p:spPr bwMode="auto">
          <a:xfrm>
            <a:off x="2627784" y="2355726"/>
            <a:ext cx="285378" cy="285378"/>
          </a:xfrm>
          <a:prstGeom prst="rect">
            <a:avLst/>
          </a:prstGeom>
          <a:noFill/>
          <a:ln w="9525">
            <a:noFill/>
            <a:miter lim="800000"/>
            <a:headEnd/>
            <a:tailEnd/>
          </a:ln>
          <a:effectLst/>
        </p:spPr>
      </p:pic>
      <p:pic>
        <p:nvPicPr>
          <p:cNvPr id="94" name="Picture 8"/>
          <p:cNvPicPr>
            <a:picLocks noChangeAspect="1" noChangeArrowheads="1"/>
          </p:cNvPicPr>
          <p:nvPr/>
        </p:nvPicPr>
        <p:blipFill>
          <a:blip r:embed="rId8" cstate="print"/>
          <a:srcRect/>
          <a:stretch>
            <a:fillRect/>
          </a:stretch>
        </p:blipFill>
        <p:spPr bwMode="auto">
          <a:xfrm>
            <a:off x="1979712" y="2139702"/>
            <a:ext cx="285378" cy="285378"/>
          </a:xfrm>
          <a:prstGeom prst="rect">
            <a:avLst/>
          </a:prstGeom>
          <a:noFill/>
          <a:ln w="9525">
            <a:noFill/>
            <a:miter lim="800000"/>
            <a:headEnd/>
            <a:tailEnd/>
          </a:ln>
          <a:effectLst/>
        </p:spPr>
      </p:pic>
      <p:pic>
        <p:nvPicPr>
          <p:cNvPr id="95" name="Picture 8"/>
          <p:cNvPicPr>
            <a:picLocks noChangeAspect="1" noChangeArrowheads="1"/>
          </p:cNvPicPr>
          <p:nvPr/>
        </p:nvPicPr>
        <p:blipFill>
          <a:blip r:embed="rId8" cstate="print"/>
          <a:srcRect/>
          <a:stretch>
            <a:fillRect/>
          </a:stretch>
        </p:blipFill>
        <p:spPr bwMode="auto">
          <a:xfrm>
            <a:off x="6228184" y="2139702"/>
            <a:ext cx="285378" cy="285378"/>
          </a:xfrm>
          <a:prstGeom prst="rect">
            <a:avLst/>
          </a:prstGeom>
          <a:noFill/>
          <a:ln w="9525">
            <a:noFill/>
            <a:miter lim="800000"/>
            <a:headEnd/>
            <a:tailEnd/>
          </a:ln>
          <a:effectLst/>
        </p:spPr>
      </p:pic>
      <p:pic>
        <p:nvPicPr>
          <p:cNvPr id="96" name="Picture 8"/>
          <p:cNvPicPr>
            <a:picLocks noChangeAspect="1" noChangeArrowheads="1"/>
          </p:cNvPicPr>
          <p:nvPr/>
        </p:nvPicPr>
        <p:blipFill>
          <a:blip r:embed="rId8" cstate="print"/>
          <a:srcRect/>
          <a:stretch>
            <a:fillRect/>
          </a:stretch>
        </p:blipFill>
        <p:spPr bwMode="auto">
          <a:xfrm>
            <a:off x="5233618" y="2643758"/>
            <a:ext cx="285378" cy="285378"/>
          </a:xfrm>
          <a:prstGeom prst="rect">
            <a:avLst/>
          </a:prstGeom>
          <a:noFill/>
          <a:ln w="9525">
            <a:noFill/>
            <a:miter lim="800000"/>
            <a:headEnd/>
            <a:tailEnd/>
          </a:ln>
          <a:effectLst/>
        </p:spPr>
      </p:pic>
      <p:pic>
        <p:nvPicPr>
          <p:cNvPr id="97" name="Picture 8"/>
          <p:cNvPicPr>
            <a:picLocks noChangeAspect="1" noChangeArrowheads="1"/>
          </p:cNvPicPr>
          <p:nvPr/>
        </p:nvPicPr>
        <p:blipFill>
          <a:blip r:embed="rId8" cstate="print"/>
          <a:srcRect/>
          <a:stretch>
            <a:fillRect/>
          </a:stretch>
        </p:blipFill>
        <p:spPr bwMode="auto">
          <a:xfrm>
            <a:off x="4572000" y="2643758"/>
            <a:ext cx="285378" cy="285378"/>
          </a:xfrm>
          <a:prstGeom prst="rect">
            <a:avLst/>
          </a:prstGeom>
          <a:noFill/>
          <a:ln w="9525">
            <a:noFill/>
            <a:miter lim="800000"/>
            <a:headEnd/>
            <a:tailEnd/>
          </a:ln>
          <a:effectLst/>
        </p:spPr>
      </p:pic>
      <p:pic>
        <p:nvPicPr>
          <p:cNvPr id="98" name="Picture 2"/>
          <p:cNvPicPr>
            <a:picLocks noChangeAspect="1" noChangeArrowheads="1"/>
          </p:cNvPicPr>
          <p:nvPr/>
        </p:nvPicPr>
        <p:blipFill>
          <a:blip r:embed="rId9" cstate="print"/>
          <a:srcRect/>
          <a:stretch>
            <a:fillRect/>
          </a:stretch>
        </p:blipFill>
        <p:spPr bwMode="auto">
          <a:xfrm>
            <a:off x="3131840" y="915566"/>
            <a:ext cx="766715" cy="391704"/>
          </a:xfrm>
          <a:prstGeom prst="rect">
            <a:avLst/>
          </a:prstGeom>
          <a:noFill/>
          <a:ln w="9525">
            <a:noFill/>
            <a:miter lim="800000"/>
            <a:headEnd/>
            <a:tailEnd/>
          </a:ln>
          <a:effectLst/>
        </p:spPr>
      </p:pic>
      <p:pic>
        <p:nvPicPr>
          <p:cNvPr id="99" name="Picture 2"/>
          <p:cNvPicPr>
            <a:picLocks noChangeAspect="1" noChangeArrowheads="1"/>
          </p:cNvPicPr>
          <p:nvPr/>
        </p:nvPicPr>
        <p:blipFill>
          <a:blip r:embed="rId9" cstate="print"/>
          <a:srcRect/>
          <a:stretch>
            <a:fillRect/>
          </a:stretch>
        </p:blipFill>
        <p:spPr bwMode="auto">
          <a:xfrm>
            <a:off x="5364088" y="915566"/>
            <a:ext cx="766715" cy="391704"/>
          </a:xfrm>
          <a:prstGeom prst="rect">
            <a:avLst/>
          </a:prstGeom>
          <a:noFill/>
          <a:ln w="9525">
            <a:noFill/>
            <a:miter lim="800000"/>
            <a:headEnd/>
            <a:tailEnd/>
          </a:ln>
          <a:effectLst/>
        </p:spPr>
      </p:pic>
      <p:sp>
        <p:nvSpPr>
          <p:cNvPr id="100" name="Textfeld 99"/>
          <p:cNvSpPr txBox="1"/>
          <p:nvPr/>
        </p:nvSpPr>
        <p:spPr>
          <a:xfrm>
            <a:off x="3306302" y="1008355"/>
            <a:ext cx="404278" cy="307777"/>
          </a:xfrm>
          <a:prstGeom prst="rect">
            <a:avLst/>
          </a:prstGeom>
          <a:noFill/>
        </p:spPr>
        <p:txBody>
          <a:bodyPr wrap="none" rtlCol="0">
            <a:spAutoFit/>
          </a:bodyPr>
          <a:lstStyle/>
          <a:p>
            <a:r>
              <a:rPr lang="de-DE" sz="1400" dirty="0">
                <a:latin typeface="Myriad Pro" pitchFamily="34" charset="0"/>
              </a:rPr>
              <a:t>P5</a:t>
            </a:r>
          </a:p>
        </p:txBody>
      </p:sp>
      <p:sp>
        <p:nvSpPr>
          <p:cNvPr id="102" name="Textfeld 101"/>
          <p:cNvSpPr txBox="1"/>
          <p:nvPr/>
        </p:nvSpPr>
        <p:spPr>
          <a:xfrm>
            <a:off x="5552404" y="1001428"/>
            <a:ext cx="404278" cy="307777"/>
          </a:xfrm>
          <a:prstGeom prst="rect">
            <a:avLst/>
          </a:prstGeom>
          <a:noFill/>
        </p:spPr>
        <p:txBody>
          <a:bodyPr wrap="none" rtlCol="0">
            <a:spAutoFit/>
          </a:bodyPr>
          <a:lstStyle/>
          <a:p>
            <a:r>
              <a:rPr lang="de-DE" sz="1400" dirty="0">
                <a:latin typeface="Myriad Pro" pitchFamily="34" charset="0"/>
              </a:rPr>
              <a:t>P5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fade">
                                      <p:cBhvr>
                                        <p:cTn id="10" dur="1000"/>
                                        <p:tgtEl>
                                          <p:spTgt spid="9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fade">
                                      <p:cBhvr>
                                        <p:cTn id="14" dur="1000"/>
                                        <p:tgtEl>
                                          <p:spTgt spid="73"/>
                                        </p:tgtEl>
                                      </p:cBhvr>
                                    </p:animEffect>
                                  </p:childTnLst>
                                </p:cTn>
                              </p:par>
                              <p:par>
                                <p:cTn id="15" presetID="10" presetClass="entr" presetSubtype="0" fill="hold" nodeType="with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fade">
                                      <p:cBhvr>
                                        <p:cTn id="17" dur="1000"/>
                                        <p:tgtEl>
                                          <p:spTgt spid="9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fade">
                                      <p:cBhvr>
                                        <p:cTn id="22" dur="1000"/>
                                        <p:tgtEl>
                                          <p:spTgt spid="2054"/>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2055"/>
                                        </p:tgtEl>
                                        <p:attrNameLst>
                                          <p:attrName>style.visibility</p:attrName>
                                        </p:attrNameLst>
                                      </p:cBhvr>
                                      <p:to>
                                        <p:strVal val="visible"/>
                                      </p:to>
                                    </p:set>
                                    <p:animEffect transition="in" filter="fade">
                                      <p:cBhvr>
                                        <p:cTn id="34" dur="1000"/>
                                        <p:tgtEl>
                                          <p:spTgt spid="205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2000"/>
                                        <p:tgtEl>
                                          <p:spTgt spid="54"/>
                                        </p:tgtEl>
                                      </p:cBhvr>
                                    </p:animEffect>
                                  </p:childTnLst>
                                </p:cTn>
                              </p:par>
                              <p:par>
                                <p:cTn id="40" presetID="10" presetClass="entr" presetSubtype="0"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20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2000"/>
                                        <p:tgtEl>
                                          <p:spTgt spid="5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1000"/>
                                        <p:tgtEl>
                                          <p:spTgt spid="6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fade">
                                      <p:cBhvr>
                                        <p:cTn id="57" dur="1000"/>
                                        <p:tgtEl>
                                          <p:spTgt spid="56"/>
                                        </p:tgtEl>
                                      </p:cBhvr>
                                    </p:animEffect>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2056"/>
                                        </p:tgtEl>
                                        <p:attrNameLst>
                                          <p:attrName>style.visibility</p:attrName>
                                        </p:attrNameLst>
                                      </p:cBhvr>
                                      <p:to>
                                        <p:strVal val="visible"/>
                                      </p:to>
                                    </p:set>
                                    <p:animEffect transition="in" filter="fade">
                                      <p:cBhvr>
                                        <p:cTn id="61" dur="1000"/>
                                        <p:tgtEl>
                                          <p:spTgt spid="205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76"/>
                                        </p:tgtEl>
                                        <p:attrNameLst>
                                          <p:attrName>style.visibility</p:attrName>
                                        </p:attrNameLst>
                                      </p:cBhvr>
                                      <p:to>
                                        <p:strVal val="visible"/>
                                      </p:to>
                                    </p:set>
                                    <p:animEffect transition="in" filter="fade">
                                      <p:cBhvr>
                                        <p:cTn id="71" dur="1000"/>
                                        <p:tgtEl>
                                          <p:spTgt spid="76"/>
                                        </p:tgtEl>
                                      </p:cBhvr>
                                    </p:animEffect>
                                  </p:childTnLst>
                                </p:cTn>
                              </p:par>
                              <p:par>
                                <p:cTn id="72" presetID="10" presetClass="entr" presetSubtype="0" fill="hold" nodeType="withEffect">
                                  <p:stCondLst>
                                    <p:cond delay="0"/>
                                  </p:stCondLst>
                                  <p:childTnLst>
                                    <p:set>
                                      <p:cBhvr>
                                        <p:cTn id="73" dur="1" fill="hold">
                                          <p:stCondLst>
                                            <p:cond delay="0"/>
                                          </p:stCondLst>
                                        </p:cTn>
                                        <p:tgtEl>
                                          <p:spTgt spid="75"/>
                                        </p:tgtEl>
                                        <p:attrNameLst>
                                          <p:attrName>style.visibility</p:attrName>
                                        </p:attrNameLst>
                                      </p:cBhvr>
                                      <p:to>
                                        <p:strVal val="visible"/>
                                      </p:to>
                                    </p:set>
                                    <p:animEffect transition="in" filter="fade">
                                      <p:cBhvr>
                                        <p:cTn id="74" dur="1000"/>
                                        <p:tgtEl>
                                          <p:spTgt spid="75"/>
                                        </p:tgtEl>
                                      </p:cBhvr>
                                    </p:animEffect>
                                  </p:childTnLst>
                                </p:cTn>
                              </p:par>
                              <p:par>
                                <p:cTn id="75" presetID="10" presetClass="entr" presetSubtype="0" fill="hold" nodeType="withEffect">
                                  <p:stCondLst>
                                    <p:cond delay="0"/>
                                  </p:stCondLst>
                                  <p:childTnLst>
                                    <p:set>
                                      <p:cBhvr>
                                        <p:cTn id="76" dur="1" fill="hold">
                                          <p:stCondLst>
                                            <p:cond delay="0"/>
                                          </p:stCondLst>
                                        </p:cTn>
                                        <p:tgtEl>
                                          <p:spTgt spid="78"/>
                                        </p:tgtEl>
                                        <p:attrNameLst>
                                          <p:attrName>style.visibility</p:attrName>
                                        </p:attrNameLst>
                                      </p:cBhvr>
                                      <p:to>
                                        <p:strVal val="visible"/>
                                      </p:to>
                                    </p:set>
                                    <p:animEffect transition="in" filter="fade">
                                      <p:cBhvr>
                                        <p:cTn id="77" dur="1000"/>
                                        <p:tgtEl>
                                          <p:spTgt spid="78"/>
                                        </p:tgtEl>
                                      </p:cBhvr>
                                    </p:animEffect>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Effect transition="in" filter="fade">
                                      <p:cBhvr>
                                        <p:cTn id="81" dur="1000"/>
                                        <p:tgtEl>
                                          <p:spTgt spid="81"/>
                                        </p:tgtEl>
                                      </p:cBhvr>
                                    </p:animEffect>
                                  </p:childTnLst>
                                </p:cTn>
                              </p:par>
                              <p:par>
                                <p:cTn id="82" presetID="10" presetClass="entr" presetSubtype="0" fill="hold" nodeType="with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childTnLst>
                                </p:cTn>
                              </p:par>
                              <p:par>
                                <p:cTn id="85" presetID="10" presetClass="entr" presetSubtype="0" fill="hold" nodeType="withEffect">
                                  <p:stCondLst>
                                    <p:cond delay="0"/>
                                  </p:stCondLst>
                                  <p:childTnLst>
                                    <p:set>
                                      <p:cBhvr>
                                        <p:cTn id="86" dur="1" fill="hold">
                                          <p:stCondLst>
                                            <p:cond delay="0"/>
                                          </p:stCondLst>
                                        </p:cTn>
                                        <p:tgtEl>
                                          <p:spTgt spid="83"/>
                                        </p:tgtEl>
                                        <p:attrNameLst>
                                          <p:attrName>style.visibility</p:attrName>
                                        </p:attrNameLst>
                                      </p:cBhvr>
                                      <p:to>
                                        <p:strVal val="visible"/>
                                      </p:to>
                                    </p:set>
                                    <p:animEffect transition="in" filter="fade">
                                      <p:cBhvr>
                                        <p:cTn id="87" dur="1000"/>
                                        <p:tgtEl>
                                          <p:spTgt spid="83"/>
                                        </p:tgtEl>
                                      </p:cBhvr>
                                    </p:animEffect>
                                  </p:childTnLst>
                                </p:cTn>
                              </p:par>
                            </p:childTnLst>
                          </p:cTn>
                        </p:par>
                        <p:par>
                          <p:cTn id="88" fill="hold">
                            <p:stCondLst>
                              <p:cond delay="2000"/>
                            </p:stCondLst>
                            <p:childTnLst>
                              <p:par>
                                <p:cTn id="89" presetID="10" presetClass="entr" presetSubtype="0" fill="hold"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fade">
                                      <p:cBhvr>
                                        <p:cTn id="91" dur="1000"/>
                                        <p:tgtEl>
                                          <p:spTgt spid="87"/>
                                        </p:tgtEl>
                                      </p:cBhvr>
                                    </p:animEffect>
                                  </p:childTnLst>
                                </p:cTn>
                              </p:par>
                            </p:childTnLst>
                          </p:cTn>
                        </p:par>
                        <p:par>
                          <p:cTn id="92" fill="hold">
                            <p:stCondLst>
                              <p:cond delay="3000"/>
                            </p:stCondLst>
                            <p:childTnLst>
                              <p:par>
                                <p:cTn id="93" presetID="10" presetClass="entr" presetSubtype="0" fill="hold" nodeType="afterEffect">
                                  <p:stCondLst>
                                    <p:cond delay="0"/>
                                  </p:stCondLst>
                                  <p:childTnLst>
                                    <p:set>
                                      <p:cBhvr>
                                        <p:cTn id="94" dur="1" fill="hold">
                                          <p:stCondLst>
                                            <p:cond delay="0"/>
                                          </p:stCondLst>
                                        </p:cTn>
                                        <p:tgtEl>
                                          <p:spTgt spid="88"/>
                                        </p:tgtEl>
                                        <p:attrNameLst>
                                          <p:attrName>style.visibility</p:attrName>
                                        </p:attrNameLst>
                                      </p:cBhvr>
                                      <p:to>
                                        <p:strVal val="visible"/>
                                      </p:to>
                                    </p:set>
                                    <p:animEffect transition="in" filter="fade">
                                      <p:cBhvr>
                                        <p:cTn id="95" dur="1000"/>
                                        <p:tgtEl>
                                          <p:spTgt spid="88"/>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1" nodeType="click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childTnLst>
                                </p:cTn>
                              </p:par>
                              <p:par>
                                <p:cTn id="101" presetID="10" presetClass="entr" presetSubtype="0" fill="hold" grpId="1" nodeType="withEffect">
                                  <p:stCondLst>
                                    <p:cond delay="0"/>
                                  </p:stCondLst>
                                  <p:childTnLst>
                                    <p:set>
                                      <p:cBhvr>
                                        <p:cTn id="102" dur="1" fill="hold">
                                          <p:stCondLst>
                                            <p:cond delay="0"/>
                                          </p:stCondLst>
                                        </p:cTn>
                                        <p:tgtEl>
                                          <p:spTgt spid="85"/>
                                        </p:tgtEl>
                                        <p:attrNameLst>
                                          <p:attrName>style.visibility</p:attrName>
                                        </p:attrNameLst>
                                      </p:cBhvr>
                                      <p:to>
                                        <p:strVal val="visible"/>
                                      </p:to>
                                    </p:set>
                                    <p:animEffect transition="in" filter="fade">
                                      <p:cBhvr>
                                        <p:cTn id="103" dur="1000"/>
                                        <p:tgtEl>
                                          <p:spTgt spid="85"/>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94"/>
                                        </p:tgtEl>
                                        <p:attrNameLst>
                                          <p:attrName>style.visibility</p:attrName>
                                        </p:attrNameLst>
                                      </p:cBhvr>
                                      <p:to>
                                        <p:strVal val="visible"/>
                                      </p:to>
                                    </p:set>
                                    <p:animEffect transition="in" filter="fade">
                                      <p:cBhvr>
                                        <p:cTn id="108" dur="1000"/>
                                        <p:tgtEl>
                                          <p:spTgt spid="94"/>
                                        </p:tgtEl>
                                      </p:cBhvr>
                                    </p:animEffect>
                                  </p:childTnLst>
                                </p:cTn>
                              </p:par>
                              <p:par>
                                <p:cTn id="109" presetID="10" presetClass="entr" presetSubtype="0" fill="hold" nodeType="with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fade">
                                      <p:cBhvr>
                                        <p:cTn id="111" dur="1000"/>
                                        <p:tgtEl>
                                          <p:spTgt spid="92"/>
                                        </p:tgtEl>
                                      </p:cBhvr>
                                    </p:animEffect>
                                  </p:childTnLst>
                                </p:cTn>
                              </p:par>
                              <p:par>
                                <p:cTn id="112" presetID="10" presetClass="entr" presetSubtype="0" fill="hold" nodeType="with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childTnLst>
                                </p:cTn>
                              </p:par>
                              <p:par>
                                <p:cTn id="115" presetID="10" presetClass="entr" presetSubtype="0" fill="hold" nodeType="withEffect">
                                  <p:stCondLst>
                                    <p:cond delay="0"/>
                                  </p:stCondLst>
                                  <p:childTnLst>
                                    <p:set>
                                      <p:cBhvr>
                                        <p:cTn id="116" dur="1" fill="hold">
                                          <p:stCondLst>
                                            <p:cond delay="0"/>
                                          </p:stCondLst>
                                        </p:cTn>
                                        <p:tgtEl>
                                          <p:spTgt spid="90"/>
                                        </p:tgtEl>
                                        <p:attrNameLst>
                                          <p:attrName>style.visibility</p:attrName>
                                        </p:attrNameLst>
                                      </p:cBhvr>
                                      <p:to>
                                        <p:strVal val="visible"/>
                                      </p:to>
                                    </p:set>
                                    <p:animEffect transition="in" filter="fade">
                                      <p:cBhvr>
                                        <p:cTn id="117" dur="1000"/>
                                        <p:tgtEl>
                                          <p:spTgt spid="90"/>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98"/>
                                        </p:tgtEl>
                                        <p:attrNameLst>
                                          <p:attrName>style.visibility</p:attrName>
                                        </p:attrNameLst>
                                      </p:cBhvr>
                                      <p:to>
                                        <p:strVal val="visible"/>
                                      </p:to>
                                    </p:set>
                                    <p:animEffect transition="in" filter="fade">
                                      <p:cBhvr>
                                        <p:cTn id="122" dur="1000"/>
                                        <p:tgtEl>
                                          <p:spTgt spid="9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00"/>
                                        </p:tgtEl>
                                        <p:attrNameLst>
                                          <p:attrName>style.visibility</p:attrName>
                                        </p:attrNameLst>
                                      </p:cBhvr>
                                      <p:to>
                                        <p:strVal val="visible"/>
                                      </p:to>
                                    </p:set>
                                    <p:animEffect transition="in" filter="fade">
                                      <p:cBhvr>
                                        <p:cTn id="125" dur="1000"/>
                                        <p:tgtEl>
                                          <p:spTgt spid="100"/>
                                        </p:tgtEl>
                                      </p:cBhvr>
                                    </p:animEffect>
                                  </p:childTnLst>
                                </p:cTn>
                              </p:par>
                            </p:childTnLst>
                          </p:cTn>
                        </p:par>
                        <p:par>
                          <p:cTn id="126" fill="hold">
                            <p:stCondLst>
                              <p:cond delay="1000"/>
                            </p:stCondLst>
                            <p:childTnLst>
                              <p:par>
                                <p:cTn id="127" presetID="10" presetClass="entr" presetSubtype="0" fill="hold" nodeType="afterEffect">
                                  <p:stCondLst>
                                    <p:cond delay="0"/>
                                  </p:stCondLst>
                                  <p:childTnLst>
                                    <p:set>
                                      <p:cBhvr>
                                        <p:cTn id="128" dur="1" fill="hold">
                                          <p:stCondLst>
                                            <p:cond delay="0"/>
                                          </p:stCondLst>
                                        </p:cTn>
                                        <p:tgtEl>
                                          <p:spTgt spid="99"/>
                                        </p:tgtEl>
                                        <p:attrNameLst>
                                          <p:attrName>style.visibility</p:attrName>
                                        </p:attrNameLst>
                                      </p:cBhvr>
                                      <p:to>
                                        <p:strVal val="visible"/>
                                      </p:to>
                                    </p:set>
                                    <p:animEffect transition="in" filter="fade">
                                      <p:cBhvr>
                                        <p:cTn id="129" dur="1000"/>
                                        <p:tgtEl>
                                          <p:spTgt spid="99"/>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02"/>
                                        </p:tgtEl>
                                        <p:attrNameLst>
                                          <p:attrName>style.visibility</p:attrName>
                                        </p:attrNameLst>
                                      </p:cBhvr>
                                      <p:to>
                                        <p:strVal val="visible"/>
                                      </p:to>
                                    </p:set>
                                    <p:animEffect transition="in" filter="fade">
                                      <p:cBhvr>
                                        <p:cTn id="132"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76" grpId="0"/>
      <p:bldP spid="81" grpId="0"/>
      <p:bldP spid="85" grpId="1" animBg="1"/>
      <p:bldP spid="86" grpId="1" animBg="1"/>
      <p:bldP spid="100" grpId="0"/>
      <p:bldP spid="10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PLOSSYS 5</a:t>
            </a:r>
          </a:p>
        </p:txBody>
      </p:sp>
      <p:sp>
        <p:nvSpPr>
          <p:cNvPr id="4" name="Foliennummernplatzhalter 3"/>
          <p:cNvSpPr>
            <a:spLocks noGrp="1"/>
          </p:cNvSpPr>
          <p:nvPr>
            <p:ph type="sldNum" sz="quarter" idx="4294967295"/>
          </p:nvPr>
        </p:nvSpPr>
        <p:spPr>
          <a:xfrm>
            <a:off x="6553200" y="4767263"/>
            <a:ext cx="2133600" cy="273844"/>
          </a:xfrm>
        </p:spPr>
        <p:txBody>
          <a:bodyPr/>
          <a:lstStyle/>
          <a:p>
            <a:fld id="{6629A16C-6EE4-4755-BA5F-951CCAC6D9AF}" type="slidenum">
              <a:rPr lang="de-DE" smtClean="0"/>
              <a:pPr/>
              <a:t>22</a:t>
            </a:fld>
            <a:endParaRPr lang="de-DE" dirty="0"/>
          </a:p>
        </p:txBody>
      </p:sp>
      <p:grpSp>
        <p:nvGrpSpPr>
          <p:cNvPr id="3" name="Gruppieren 2">
            <a:extLst>
              <a:ext uri="{FF2B5EF4-FFF2-40B4-BE49-F238E27FC236}">
                <a16:creationId xmlns:a16="http://schemas.microsoft.com/office/drawing/2014/main" id="{12BBA777-9297-D14A-AFA6-B30492F796EA}"/>
              </a:ext>
            </a:extLst>
          </p:cNvPr>
          <p:cNvGrpSpPr/>
          <p:nvPr/>
        </p:nvGrpSpPr>
        <p:grpSpPr>
          <a:xfrm>
            <a:off x="3779912" y="1131590"/>
            <a:ext cx="1669126" cy="852734"/>
            <a:chOff x="3779912" y="1131590"/>
            <a:chExt cx="1669126" cy="852734"/>
          </a:xfrm>
        </p:grpSpPr>
        <p:pic>
          <p:nvPicPr>
            <p:cNvPr id="26" name="Picture 2"/>
            <p:cNvPicPr>
              <a:picLocks noChangeAspect="1" noChangeArrowheads="1"/>
            </p:cNvPicPr>
            <p:nvPr/>
          </p:nvPicPr>
          <p:blipFill>
            <a:blip r:embed="rId3" cstate="print"/>
            <a:srcRect/>
            <a:stretch>
              <a:fillRect/>
            </a:stretch>
          </p:blipFill>
          <p:spPr bwMode="auto">
            <a:xfrm>
              <a:off x="3779912" y="1131590"/>
              <a:ext cx="1669126" cy="852734"/>
            </a:xfrm>
            <a:prstGeom prst="rect">
              <a:avLst/>
            </a:prstGeom>
            <a:noFill/>
            <a:ln w="9525">
              <a:noFill/>
              <a:miter lim="800000"/>
              <a:headEnd/>
              <a:tailEnd/>
            </a:ln>
            <a:effectLst/>
          </p:spPr>
        </p:pic>
        <p:sp>
          <p:nvSpPr>
            <p:cNvPr id="28" name="Textfeld 27"/>
            <p:cNvSpPr txBox="1"/>
            <p:nvPr/>
          </p:nvSpPr>
          <p:spPr>
            <a:xfrm>
              <a:off x="3896836" y="1520481"/>
              <a:ext cx="1454244" cy="369332"/>
            </a:xfrm>
            <a:prstGeom prst="rect">
              <a:avLst/>
            </a:prstGeom>
            <a:noFill/>
          </p:spPr>
          <p:txBody>
            <a:bodyPr wrap="none" rtlCol="0">
              <a:spAutoFit/>
            </a:bodyPr>
            <a:lstStyle/>
            <a:p>
              <a:r>
                <a:rPr lang="de-DE" b="1" dirty="0">
                  <a:latin typeface="Myriad Pro" pitchFamily="34" charset="0"/>
                </a:rPr>
                <a:t>PLOSSYS 5</a:t>
              </a:r>
            </a:p>
          </p:txBody>
        </p:sp>
      </p:grpSp>
      <p:pic>
        <p:nvPicPr>
          <p:cNvPr id="2050" name="Picture 2"/>
          <p:cNvPicPr>
            <a:picLocks noChangeAspect="1" noChangeArrowheads="1"/>
          </p:cNvPicPr>
          <p:nvPr/>
        </p:nvPicPr>
        <p:blipFill>
          <a:blip r:embed="rId4" cstate="print"/>
          <a:srcRect/>
          <a:stretch>
            <a:fillRect/>
          </a:stretch>
        </p:blipFill>
        <p:spPr bwMode="auto">
          <a:xfrm>
            <a:off x="4067944" y="3651870"/>
            <a:ext cx="1040072" cy="964704"/>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cstate="print"/>
          <a:srcRect/>
          <a:stretch>
            <a:fillRect/>
          </a:stretch>
        </p:blipFill>
        <p:spPr bwMode="auto">
          <a:xfrm flipH="1">
            <a:off x="6444208" y="3939902"/>
            <a:ext cx="215188" cy="428872"/>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cstate="print"/>
          <a:srcRect/>
          <a:stretch>
            <a:fillRect/>
          </a:stretch>
        </p:blipFill>
        <p:spPr bwMode="auto">
          <a:xfrm>
            <a:off x="2150820" y="3795886"/>
            <a:ext cx="888454" cy="613674"/>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srcRect/>
          <a:stretch>
            <a:fillRect/>
          </a:stretch>
        </p:blipFill>
        <p:spPr bwMode="auto">
          <a:xfrm>
            <a:off x="3347864" y="2643758"/>
            <a:ext cx="576064" cy="377518"/>
          </a:xfrm>
          <a:prstGeom prst="rect">
            <a:avLst/>
          </a:prstGeom>
          <a:noFill/>
          <a:ln w="9525">
            <a:noFill/>
            <a:miter lim="800000"/>
            <a:headEnd/>
            <a:tailEnd/>
          </a:ln>
          <a:effectLst/>
        </p:spPr>
      </p:pic>
      <p:cxnSp>
        <p:nvCxnSpPr>
          <p:cNvPr id="39" name="Gewinkelte Verbindung 38"/>
          <p:cNvCxnSpPr>
            <a:stCxn id="26" idx="2"/>
            <a:endCxn id="2054" idx="0"/>
          </p:cNvCxnSpPr>
          <p:nvPr/>
        </p:nvCxnSpPr>
        <p:spPr>
          <a:xfrm rot="5400000">
            <a:off x="3795469" y="1824752"/>
            <a:ext cx="659434" cy="978579"/>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pic>
        <p:nvPicPr>
          <p:cNvPr id="2055" name="Picture 7"/>
          <p:cNvPicPr>
            <a:picLocks noChangeAspect="1" noChangeArrowheads="1"/>
          </p:cNvPicPr>
          <p:nvPr/>
        </p:nvPicPr>
        <p:blipFill>
          <a:blip r:embed="rId8" cstate="print"/>
          <a:srcRect/>
          <a:stretch>
            <a:fillRect/>
          </a:stretch>
        </p:blipFill>
        <p:spPr bwMode="auto">
          <a:xfrm>
            <a:off x="3968844" y="2173567"/>
            <a:ext cx="295574" cy="291206"/>
          </a:xfrm>
          <a:prstGeom prst="rect">
            <a:avLst/>
          </a:prstGeom>
          <a:noFill/>
          <a:ln w="9525">
            <a:noFill/>
            <a:miter lim="800000"/>
            <a:headEnd/>
            <a:tailEnd/>
          </a:ln>
          <a:effectLst/>
        </p:spPr>
      </p:pic>
      <p:cxnSp>
        <p:nvCxnSpPr>
          <p:cNvPr id="43" name="Gewinkelte Verbindung 42"/>
          <p:cNvCxnSpPr>
            <a:stCxn id="2050" idx="0"/>
          </p:cNvCxnSpPr>
          <p:nvPr/>
        </p:nvCxnSpPr>
        <p:spPr>
          <a:xfrm rot="5400000" flipH="1" flipV="1">
            <a:off x="3931918" y="2651748"/>
            <a:ext cx="1656184" cy="344060"/>
          </a:xfrm>
          <a:prstGeom prst="bentConnector3">
            <a:avLst>
              <a:gd name="adj1" fmla="val 41412"/>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9" name="Form 48"/>
          <p:cNvCxnSpPr>
            <a:stCxn id="2054" idx="2"/>
            <a:endCxn id="2053" idx="3"/>
          </p:cNvCxnSpPr>
          <p:nvPr/>
        </p:nvCxnSpPr>
        <p:spPr>
          <a:xfrm rot="5400000">
            <a:off x="2796862" y="3263688"/>
            <a:ext cx="1081447" cy="596622"/>
          </a:xfrm>
          <a:prstGeom prst="bentConnector2">
            <a:avLst/>
          </a:prstGeom>
          <a:ln>
            <a:prstDash val="sysDot"/>
            <a:tailEnd type="arrow"/>
          </a:ln>
        </p:spPr>
        <p:style>
          <a:lnRef idx="2">
            <a:schemeClr val="dk1"/>
          </a:lnRef>
          <a:fillRef idx="0">
            <a:schemeClr val="dk1"/>
          </a:fillRef>
          <a:effectRef idx="1">
            <a:schemeClr val="dk1"/>
          </a:effectRef>
          <a:fontRef idx="minor">
            <a:schemeClr val="tx1"/>
          </a:fontRef>
        </p:style>
      </p:cxnSp>
      <p:sp>
        <p:nvSpPr>
          <p:cNvPr id="53" name="Rechteck 52"/>
          <p:cNvSpPr/>
          <p:nvPr/>
        </p:nvSpPr>
        <p:spPr>
          <a:xfrm>
            <a:off x="2123728" y="3291830"/>
            <a:ext cx="936104" cy="2160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400" dirty="0">
                <a:solidFill>
                  <a:schemeClr val="tx1"/>
                </a:solidFill>
              </a:rPr>
              <a:t>Proxy</a:t>
            </a:r>
          </a:p>
        </p:txBody>
      </p:sp>
      <p:sp>
        <p:nvSpPr>
          <p:cNvPr id="54" name="Rechteck 53"/>
          <p:cNvSpPr/>
          <p:nvPr/>
        </p:nvSpPr>
        <p:spPr>
          <a:xfrm>
            <a:off x="3491880" y="1851670"/>
            <a:ext cx="936104" cy="2160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400" dirty="0">
                <a:solidFill>
                  <a:schemeClr val="tx1"/>
                </a:solidFill>
              </a:rPr>
              <a:t>Gateway</a:t>
            </a:r>
          </a:p>
        </p:txBody>
      </p:sp>
      <p:cxnSp>
        <p:nvCxnSpPr>
          <p:cNvPr id="68" name="Form 67"/>
          <p:cNvCxnSpPr>
            <a:stCxn id="53" idx="0"/>
            <a:endCxn id="54" idx="1"/>
          </p:cNvCxnSpPr>
          <p:nvPr/>
        </p:nvCxnSpPr>
        <p:spPr>
          <a:xfrm rot="5400000" flipH="1" flipV="1">
            <a:off x="2375756" y="2175706"/>
            <a:ext cx="1332148" cy="900100"/>
          </a:xfrm>
          <a:prstGeom prst="bentConnector2">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56" name="Form 55"/>
          <p:cNvCxnSpPr>
            <a:stCxn id="53" idx="0"/>
            <a:endCxn id="54" idx="1"/>
          </p:cNvCxnSpPr>
          <p:nvPr/>
        </p:nvCxnSpPr>
        <p:spPr>
          <a:xfrm rot="5400000" flipH="1" flipV="1">
            <a:off x="2375756" y="2175706"/>
            <a:ext cx="1332148" cy="900100"/>
          </a:xfrm>
          <a:prstGeom prst="bentConnector2">
            <a:avLst/>
          </a:prstGeom>
          <a:ln>
            <a:headEnd type="arrow"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66" name="Gerade Verbindung mit Pfeil 65"/>
          <p:cNvCxnSpPr>
            <a:stCxn id="53" idx="2"/>
            <a:endCxn id="2053" idx="0"/>
          </p:cNvCxnSpPr>
          <p:nvPr/>
        </p:nvCxnSpPr>
        <p:spPr>
          <a:xfrm>
            <a:off x="2591780" y="3507854"/>
            <a:ext cx="3267" cy="28803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pic>
        <p:nvPicPr>
          <p:cNvPr id="52" name="Picture 6"/>
          <p:cNvPicPr>
            <a:picLocks noChangeAspect="1" noChangeArrowheads="1"/>
          </p:cNvPicPr>
          <p:nvPr/>
        </p:nvPicPr>
        <p:blipFill>
          <a:blip r:embed="rId7" cstate="print"/>
          <a:srcRect/>
          <a:stretch>
            <a:fillRect/>
          </a:stretch>
        </p:blipFill>
        <p:spPr bwMode="auto">
          <a:xfrm>
            <a:off x="2267744" y="2643758"/>
            <a:ext cx="576064" cy="377518"/>
          </a:xfrm>
          <a:prstGeom prst="rect">
            <a:avLst/>
          </a:prstGeom>
          <a:noFill/>
          <a:ln w="9525">
            <a:noFill/>
            <a:miter lim="800000"/>
            <a:headEnd/>
            <a:tailEnd/>
          </a:ln>
          <a:effectLst/>
        </p:spPr>
      </p:pic>
      <p:cxnSp>
        <p:nvCxnSpPr>
          <p:cNvPr id="73" name="Gewinkelte Verbindung 72"/>
          <p:cNvCxnSpPr>
            <a:stCxn id="2051" idx="0"/>
          </p:cNvCxnSpPr>
          <p:nvPr/>
        </p:nvCxnSpPr>
        <p:spPr>
          <a:xfrm rot="16200000" flipV="1">
            <a:off x="4877825" y="2265925"/>
            <a:ext cx="1944216" cy="1403738"/>
          </a:xfrm>
          <a:prstGeom prst="bent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pic>
        <p:nvPicPr>
          <p:cNvPr id="75" name="Picture 2"/>
          <p:cNvPicPr>
            <a:picLocks noChangeAspect="1" noChangeArrowheads="1"/>
          </p:cNvPicPr>
          <p:nvPr/>
        </p:nvPicPr>
        <p:blipFill>
          <a:blip r:embed="rId3" cstate="print"/>
          <a:srcRect/>
          <a:stretch>
            <a:fillRect/>
          </a:stretch>
        </p:blipFill>
        <p:spPr bwMode="auto">
          <a:xfrm>
            <a:off x="6444208" y="1131590"/>
            <a:ext cx="1669126" cy="852734"/>
          </a:xfrm>
          <a:prstGeom prst="rect">
            <a:avLst/>
          </a:prstGeom>
          <a:noFill/>
          <a:ln w="9525">
            <a:noFill/>
            <a:miter lim="800000"/>
            <a:headEnd/>
            <a:tailEnd/>
          </a:ln>
          <a:effectLst/>
        </p:spPr>
      </p:pic>
      <p:sp>
        <p:nvSpPr>
          <p:cNvPr id="76" name="Textfeld 75"/>
          <p:cNvSpPr txBox="1"/>
          <p:nvPr/>
        </p:nvSpPr>
        <p:spPr>
          <a:xfrm>
            <a:off x="6687324" y="1511949"/>
            <a:ext cx="1232069" cy="369332"/>
          </a:xfrm>
          <a:prstGeom prst="rect">
            <a:avLst/>
          </a:prstGeom>
          <a:noFill/>
        </p:spPr>
        <p:txBody>
          <a:bodyPr wrap="none" rtlCol="0">
            <a:spAutoFit/>
          </a:bodyPr>
          <a:lstStyle/>
          <a:p>
            <a:r>
              <a:rPr lang="de-DE" dirty="0">
                <a:latin typeface="Myriad Pro" pitchFamily="34" charset="0"/>
              </a:rPr>
              <a:t>Office 365</a:t>
            </a:r>
          </a:p>
        </p:txBody>
      </p:sp>
      <p:cxnSp>
        <p:nvCxnSpPr>
          <p:cNvPr id="78" name="Gerade Verbindung mit Pfeil 77"/>
          <p:cNvCxnSpPr/>
          <p:nvPr/>
        </p:nvCxnSpPr>
        <p:spPr>
          <a:xfrm flipH="1">
            <a:off x="5449038" y="1707654"/>
            <a:ext cx="92316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80" name="Picture 2"/>
          <p:cNvPicPr>
            <a:picLocks noChangeAspect="1" noChangeArrowheads="1"/>
          </p:cNvPicPr>
          <p:nvPr/>
        </p:nvPicPr>
        <p:blipFill>
          <a:blip r:embed="rId3" cstate="print"/>
          <a:srcRect/>
          <a:stretch>
            <a:fillRect/>
          </a:stretch>
        </p:blipFill>
        <p:spPr bwMode="auto">
          <a:xfrm>
            <a:off x="539552" y="1131590"/>
            <a:ext cx="1669126" cy="852734"/>
          </a:xfrm>
          <a:prstGeom prst="rect">
            <a:avLst/>
          </a:prstGeom>
          <a:noFill/>
          <a:ln w="9525">
            <a:noFill/>
            <a:miter lim="800000"/>
            <a:headEnd/>
            <a:tailEnd/>
          </a:ln>
          <a:effectLst/>
        </p:spPr>
      </p:pic>
      <p:sp>
        <p:nvSpPr>
          <p:cNvPr id="81" name="Textfeld 80"/>
          <p:cNvSpPr txBox="1"/>
          <p:nvPr/>
        </p:nvSpPr>
        <p:spPr>
          <a:xfrm>
            <a:off x="847903" y="1491630"/>
            <a:ext cx="1082348" cy="369332"/>
          </a:xfrm>
          <a:prstGeom prst="rect">
            <a:avLst/>
          </a:prstGeom>
          <a:noFill/>
        </p:spPr>
        <p:txBody>
          <a:bodyPr wrap="none" rtlCol="0">
            <a:spAutoFit/>
          </a:bodyPr>
          <a:lstStyle/>
          <a:p>
            <a:r>
              <a:rPr lang="de-DE" dirty="0">
                <a:latin typeface="Myriad Pro" pitchFamily="34" charset="0"/>
              </a:rPr>
              <a:t>S4/Hana</a:t>
            </a:r>
          </a:p>
        </p:txBody>
      </p:sp>
      <p:cxnSp>
        <p:nvCxnSpPr>
          <p:cNvPr id="83" name="Gerade Verbindung mit Pfeil 82"/>
          <p:cNvCxnSpPr>
            <a:stCxn id="80" idx="3"/>
            <a:endCxn id="26" idx="1"/>
          </p:cNvCxnSpPr>
          <p:nvPr/>
        </p:nvCxnSpPr>
        <p:spPr>
          <a:xfrm>
            <a:off x="2208678" y="1557957"/>
            <a:ext cx="157123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5" name="Rechteck 84"/>
          <p:cNvSpPr/>
          <p:nvPr/>
        </p:nvSpPr>
        <p:spPr>
          <a:xfrm>
            <a:off x="6732240" y="1995686"/>
            <a:ext cx="1080120" cy="2160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400" dirty="0">
                <a:solidFill>
                  <a:schemeClr val="tx1"/>
                </a:solidFill>
              </a:rPr>
              <a:t>Connector</a:t>
            </a:r>
          </a:p>
        </p:txBody>
      </p:sp>
      <p:sp>
        <p:nvSpPr>
          <p:cNvPr id="86" name="Rechteck 85"/>
          <p:cNvSpPr/>
          <p:nvPr/>
        </p:nvSpPr>
        <p:spPr>
          <a:xfrm>
            <a:off x="827584" y="1995686"/>
            <a:ext cx="1080120" cy="2160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400" dirty="0">
                <a:solidFill>
                  <a:schemeClr val="tx1"/>
                </a:solidFill>
              </a:rPr>
              <a:t>Connector</a:t>
            </a:r>
          </a:p>
        </p:txBody>
      </p:sp>
      <p:pic>
        <p:nvPicPr>
          <p:cNvPr id="87" name="Picture 7"/>
          <p:cNvPicPr>
            <a:picLocks noChangeAspect="1" noChangeArrowheads="1"/>
          </p:cNvPicPr>
          <p:nvPr/>
        </p:nvPicPr>
        <p:blipFill>
          <a:blip r:embed="rId8" cstate="print"/>
          <a:srcRect/>
          <a:stretch>
            <a:fillRect/>
          </a:stretch>
        </p:blipFill>
        <p:spPr bwMode="auto">
          <a:xfrm>
            <a:off x="5796136" y="1563638"/>
            <a:ext cx="295574" cy="291206"/>
          </a:xfrm>
          <a:prstGeom prst="rect">
            <a:avLst/>
          </a:prstGeom>
          <a:noFill/>
          <a:ln w="9525">
            <a:noFill/>
            <a:miter lim="800000"/>
            <a:headEnd/>
            <a:tailEnd/>
          </a:ln>
          <a:effectLst/>
        </p:spPr>
      </p:pic>
      <p:pic>
        <p:nvPicPr>
          <p:cNvPr id="88" name="Picture 7"/>
          <p:cNvPicPr>
            <a:picLocks noChangeAspect="1" noChangeArrowheads="1"/>
          </p:cNvPicPr>
          <p:nvPr/>
        </p:nvPicPr>
        <p:blipFill>
          <a:blip r:embed="rId8" cstate="print"/>
          <a:srcRect/>
          <a:stretch>
            <a:fillRect/>
          </a:stretch>
        </p:blipFill>
        <p:spPr bwMode="auto">
          <a:xfrm>
            <a:off x="2843808" y="1419622"/>
            <a:ext cx="295574" cy="291206"/>
          </a:xfrm>
          <a:prstGeom prst="rect">
            <a:avLst/>
          </a:prstGeom>
          <a:noFill/>
          <a:ln w="9525">
            <a:noFill/>
            <a:miter lim="800000"/>
            <a:headEnd/>
            <a:tailEnd/>
          </a:ln>
          <a:effectLst/>
        </p:spPr>
      </p:pic>
      <p:cxnSp>
        <p:nvCxnSpPr>
          <p:cNvPr id="90" name="Gewinkelte Verbindung 89"/>
          <p:cNvCxnSpPr>
            <a:stCxn id="85" idx="1"/>
          </p:cNvCxnSpPr>
          <p:nvPr/>
        </p:nvCxnSpPr>
        <p:spPr>
          <a:xfrm rot="10800000">
            <a:off x="5436096" y="1851670"/>
            <a:ext cx="1296144" cy="252028"/>
          </a:xfrm>
          <a:prstGeom prst="bentConnector3">
            <a:avLst>
              <a:gd name="adj1" fmla="val 50000"/>
            </a:avLst>
          </a:prstGeom>
          <a:ln>
            <a:headEnd type="arrow" w="med" len="med"/>
            <a:tailEnd type="arrow" w="med" len="med"/>
          </a:ln>
        </p:spPr>
        <p:style>
          <a:lnRef idx="2">
            <a:schemeClr val="accent3"/>
          </a:lnRef>
          <a:fillRef idx="0">
            <a:schemeClr val="accent3"/>
          </a:fillRef>
          <a:effectRef idx="1">
            <a:schemeClr val="accent3"/>
          </a:effectRef>
          <a:fontRef idx="minor">
            <a:schemeClr val="tx1"/>
          </a:fontRef>
        </p:style>
      </p:cxnSp>
      <p:cxnSp>
        <p:nvCxnSpPr>
          <p:cNvPr id="92" name="Gewinkelte Verbindung 91"/>
          <p:cNvCxnSpPr>
            <a:stCxn id="86" idx="3"/>
          </p:cNvCxnSpPr>
          <p:nvPr/>
        </p:nvCxnSpPr>
        <p:spPr>
          <a:xfrm flipV="1">
            <a:off x="1907704" y="1707654"/>
            <a:ext cx="1872208" cy="396044"/>
          </a:xfrm>
          <a:prstGeom prst="bentConnector3">
            <a:avLst>
              <a:gd name="adj1" fmla="val 23952"/>
            </a:avLst>
          </a:prstGeom>
          <a:ln>
            <a:headEnd type="arrow" w="med" len="med"/>
            <a:tailEnd type="arrow" w="med" len="med"/>
          </a:ln>
        </p:spPr>
        <p:style>
          <a:lnRef idx="2">
            <a:schemeClr val="accent3"/>
          </a:lnRef>
          <a:fillRef idx="0">
            <a:schemeClr val="accent3"/>
          </a:fillRef>
          <a:effectRef idx="1">
            <a:schemeClr val="accent3"/>
          </a:effectRef>
          <a:fontRef idx="minor">
            <a:schemeClr val="tx1"/>
          </a:fontRef>
        </p:style>
      </p:cxnSp>
      <p:pic>
        <p:nvPicPr>
          <p:cNvPr id="2056" name="Picture 8"/>
          <p:cNvPicPr>
            <a:picLocks noChangeAspect="1" noChangeArrowheads="1"/>
          </p:cNvPicPr>
          <p:nvPr/>
        </p:nvPicPr>
        <p:blipFill>
          <a:blip r:embed="rId9" cstate="print"/>
          <a:srcRect/>
          <a:stretch>
            <a:fillRect/>
          </a:stretch>
        </p:blipFill>
        <p:spPr bwMode="auto">
          <a:xfrm>
            <a:off x="2627784" y="2355726"/>
            <a:ext cx="285378" cy="285378"/>
          </a:xfrm>
          <a:prstGeom prst="rect">
            <a:avLst/>
          </a:prstGeom>
          <a:noFill/>
          <a:ln w="9525">
            <a:noFill/>
            <a:miter lim="800000"/>
            <a:headEnd/>
            <a:tailEnd/>
          </a:ln>
          <a:effectLst/>
        </p:spPr>
      </p:pic>
      <p:pic>
        <p:nvPicPr>
          <p:cNvPr id="94" name="Picture 8"/>
          <p:cNvPicPr>
            <a:picLocks noChangeAspect="1" noChangeArrowheads="1"/>
          </p:cNvPicPr>
          <p:nvPr/>
        </p:nvPicPr>
        <p:blipFill>
          <a:blip r:embed="rId9" cstate="print"/>
          <a:srcRect/>
          <a:stretch>
            <a:fillRect/>
          </a:stretch>
        </p:blipFill>
        <p:spPr bwMode="auto">
          <a:xfrm>
            <a:off x="1979712" y="2139702"/>
            <a:ext cx="285378" cy="285378"/>
          </a:xfrm>
          <a:prstGeom prst="rect">
            <a:avLst/>
          </a:prstGeom>
          <a:noFill/>
          <a:ln w="9525">
            <a:noFill/>
            <a:miter lim="800000"/>
            <a:headEnd/>
            <a:tailEnd/>
          </a:ln>
          <a:effectLst/>
        </p:spPr>
      </p:pic>
      <p:pic>
        <p:nvPicPr>
          <p:cNvPr id="95" name="Picture 8"/>
          <p:cNvPicPr>
            <a:picLocks noChangeAspect="1" noChangeArrowheads="1"/>
          </p:cNvPicPr>
          <p:nvPr/>
        </p:nvPicPr>
        <p:blipFill>
          <a:blip r:embed="rId9" cstate="print"/>
          <a:srcRect/>
          <a:stretch>
            <a:fillRect/>
          </a:stretch>
        </p:blipFill>
        <p:spPr bwMode="auto">
          <a:xfrm>
            <a:off x="6228184" y="2139702"/>
            <a:ext cx="285378" cy="285378"/>
          </a:xfrm>
          <a:prstGeom prst="rect">
            <a:avLst/>
          </a:prstGeom>
          <a:noFill/>
          <a:ln w="9525">
            <a:noFill/>
            <a:miter lim="800000"/>
            <a:headEnd/>
            <a:tailEnd/>
          </a:ln>
          <a:effectLst/>
        </p:spPr>
      </p:pic>
      <p:pic>
        <p:nvPicPr>
          <p:cNvPr id="96" name="Picture 8"/>
          <p:cNvPicPr>
            <a:picLocks noChangeAspect="1" noChangeArrowheads="1"/>
          </p:cNvPicPr>
          <p:nvPr/>
        </p:nvPicPr>
        <p:blipFill>
          <a:blip r:embed="rId9" cstate="print"/>
          <a:srcRect/>
          <a:stretch>
            <a:fillRect/>
          </a:stretch>
        </p:blipFill>
        <p:spPr bwMode="auto">
          <a:xfrm>
            <a:off x="5233618" y="2643758"/>
            <a:ext cx="285378" cy="285378"/>
          </a:xfrm>
          <a:prstGeom prst="rect">
            <a:avLst/>
          </a:prstGeom>
          <a:noFill/>
          <a:ln w="9525">
            <a:noFill/>
            <a:miter lim="800000"/>
            <a:headEnd/>
            <a:tailEnd/>
          </a:ln>
          <a:effectLst/>
        </p:spPr>
      </p:pic>
      <p:pic>
        <p:nvPicPr>
          <p:cNvPr id="97" name="Picture 8"/>
          <p:cNvPicPr>
            <a:picLocks noChangeAspect="1" noChangeArrowheads="1"/>
          </p:cNvPicPr>
          <p:nvPr/>
        </p:nvPicPr>
        <p:blipFill>
          <a:blip r:embed="rId9" cstate="print"/>
          <a:srcRect/>
          <a:stretch>
            <a:fillRect/>
          </a:stretch>
        </p:blipFill>
        <p:spPr bwMode="auto">
          <a:xfrm>
            <a:off x="4572000" y="2643758"/>
            <a:ext cx="285378" cy="285378"/>
          </a:xfrm>
          <a:prstGeom prst="rect">
            <a:avLst/>
          </a:prstGeom>
          <a:noFill/>
          <a:ln w="9525">
            <a:noFill/>
            <a:miter lim="800000"/>
            <a:headEnd/>
            <a:tailEnd/>
          </a:ln>
          <a:effectLst/>
        </p:spPr>
      </p:pic>
      <p:grpSp>
        <p:nvGrpSpPr>
          <p:cNvPr id="5" name="Gruppieren 4">
            <a:extLst>
              <a:ext uri="{FF2B5EF4-FFF2-40B4-BE49-F238E27FC236}">
                <a16:creationId xmlns:a16="http://schemas.microsoft.com/office/drawing/2014/main" id="{F622165D-8442-8341-AF48-45DC584D5BC0}"/>
              </a:ext>
            </a:extLst>
          </p:cNvPr>
          <p:cNvGrpSpPr/>
          <p:nvPr/>
        </p:nvGrpSpPr>
        <p:grpSpPr>
          <a:xfrm>
            <a:off x="3131840" y="915566"/>
            <a:ext cx="2998963" cy="391704"/>
            <a:chOff x="3131840" y="915566"/>
            <a:chExt cx="2998963" cy="391704"/>
          </a:xfrm>
        </p:grpSpPr>
        <p:pic>
          <p:nvPicPr>
            <p:cNvPr id="45" name="Picture 2">
              <a:extLst>
                <a:ext uri="{FF2B5EF4-FFF2-40B4-BE49-F238E27FC236}">
                  <a16:creationId xmlns:a16="http://schemas.microsoft.com/office/drawing/2014/main" id="{F228375C-59E6-D24A-82E8-E25ADEF648DE}"/>
                </a:ext>
              </a:extLst>
            </p:cNvPr>
            <p:cNvPicPr>
              <a:picLocks noChangeAspect="1" noChangeArrowheads="1"/>
            </p:cNvPicPr>
            <p:nvPr/>
          </p:nvPicPr>
          <p:blipFill>
            <a:blip r:embed="rId10" cstate="print"/>
            <a:srcRect/>
            <a:stretch>
              <a:fillRect/>
            </a:stretch>
          </p:blipFill>
          <p:spPr bwMode="auto">
            <a:xfrm>
              <a:off x="3131840" y="915566"/>
              <a:ext cx="766715" cy="391704"/>
            </a:xfrm>
            <a:prstGeom prst="rect">
              <a:avLst/>
            </a:prstGeom>
            <a:noFill/>
            <a:ln w="9525">
              <a:noFill/>
              <a:miter lim="800000"/>
              <a:headEnd/>
              <a:tailEnd/>
            </a:ln>
            <a:effectLst/>
          </p:spPr>
        </p:pic>
        <p:pic>
          <p:nvPicPr>
            <p:cNvPr id="46" name="Picture 2">
              <a:extLst>
                <a:ext uri="{FF2B5EF4-FFF2-40B4-BE49-F238E27FC236}">
                  <a16:creationId xmlns:a16="http://schemas.microsoft.com/office/drawing/2014/main" id="{260E5D76-195B-A742-A665-FAB23ABC213C}"/>
                </a:ext>
              </a:extLst>
            </p:cNvPr>
            <p:cNvPicPr>
              <a:picLocks noChangeAspect="1" noChangeArrowheads="1"/>
            </p:cNvPicPr>
            <p:nvPr/>
          </p:nvPicPr>
          <p:blipFill>
            <a:blip r:embed="rId10" cstate="print"/>
            <a:srcRect/>
            <a:stretch>
              <a:fillRect/>
            </a:stretch>
          </p:blipFill>
          <p:spPr bwMode="auto">
            <a:xfrm>
              <a:off x="5364088" y="915566"/>
              <a:ext cx="766715" cy="391704"/>
            </a:xfrm>
            <a:prstGeom prst="rect">
              <a:avLst/>
            </a:prstGeom>
            <a:noFill/>
            <a:ln w="9525">
              <a:noFill/>
              <a:miter lim="800000"/>
              <a:headEnd/>
              <a:tailEnd/>
            </a:ln>
            <a:effectLst/>
          </p:spPr>
        </p:pic>
      </p:grpSp>
      <p:sp>
        <p:nvSpPr>
          <p:cNvPr id="44" name="Textfeld 43">
            <a:extLst>
              <a:ext uri="{FF2B5EF4-FFF2-40B4-BE49-F238E27FC236}">
                <a16:creationId xmlns:a16="http://schemas.microsoft.com/office/drawing/2014/main" id="{C34C55FE-BE24-3D4B-8ECD-862454893C05}"/>
              </a:ext>
            </a:extLst>
          </p:cNvPr>
          <p:cNvSpPr txBox="1"/>
          <p:nvPr/>
        </p:nvSpPr>
        <p:spPr>
          <a:xfrm>
            <a:off x="3306302" y="1008355"/>
            <a:ext cx="404278" cy="307777"/>
          </a:xfrm>
          <a:prstGeom prst="rect">
            <a:avLst/>
          </a:prstGeom>
          <a:noFill/>
        </p:spPr>
        <p:txBody>
          <a:bodyPr wrap="none" rtlCol="0">
            <a:spAutoFit/>
          </a:bodyPr>
          <a:lstStyle/>
          <a:p>
            <a:r>
              <a:rPr lang="de-DE" sz="1400" dirty="0">
                <a:latin typeface="Myriad Pro" pitchFamily="34" charset="0"/>
              </a:rPr>
              <a:t>P5</a:t>
            </a:r>
          </a:p>
        </p:txBody>
      </p:sp>
      <p:sp>
        <p:nvSpPr>
          <p:cNvPr id="50" name="Textfeld 49">
            <a:extLst>
              <a:ext uri="{FF2B5EF4-FFF2-40B4-BE49-F238E27FC236}">
                <a16:creationId xmlns:a16="http://schemas.microsoft.com/office/drawing/2014/main" id="{79E57087-1164-DB45-9507-2C1BCEFC75AA}"/>
              </a:ext>
            </a:extLst>
          </p:cNvPr>
          <p:cNvSpPr txBox="1"/>
          <p:nvPr/>
        </p:nvSpPr>
        <p:spPr>
          <a:xfrm>
            <a:off x="5552404" y="1001428"/>
            <a:ext cx="404278" cy="307777"/>
          </a:xfrm>
          <a:prstGeom prst="rect">
            <a:avLst/>
          </a:prstGeom>
          <a:noFill/>
        </p:spPr>
        <p:txBody>
          <a:bodyPr wrap="none" rtlCol="0">
            <a:spAutoFit/>
          </a:bodyPr>
          <a:lstStyle/>
          <a:p>
            <a:r>
              <a:rPr lang="de-DE" sz="1400" dirty="0">
                <a:latin typeface="Myriad Pro" pitchFamily="34" charset="0"/>
              </a:rPr>
              <a:t>P5</a:t>
            </a:r>
          </a:p>
        </p:txBody>
      </p:sp>
    </p:spTree>
    <p:extLst>
      <p:ext uri="{BB962C8B-B14F-4D97-AF65-F5344CB8AC3E}">
        <p14:creationId xmlns:p14="http://schemas.microsoft.com/office/powerpoint/2010/main" val="309190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1000"/>
                                        <p:tgtEl>
                                          <p:spTgt spid="2050"/>
                                        </p:tgtEl>
                                      </p:cBhvr>
                                    </p:animEffect>
                                    <p:set>
                                      <p:cBhvr>
                                        <p:cTn id="7" dur="1" fill="hold">
                                          <p:stCondLst>
                                            <p:cond delay="999"/>
                                          </p:stCondLst>
                                        </p:cTn>
                                        <p:tgtEl>
                                          <p:spTgt spid="2050"/>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2051"/>
                                        </p:tgtEl>
                                      </p:cBhvr>
                                    </p:animEffect>
                                    <p:set>
                                      <p:cBhvr>
                                        <p:cTn id="10" dur="1" fill="hold">
                                          <p:stCondLst>
                                            <p:cond delay="499"/>
                                          </p:stCondLst>
                                        </p:cTn>
                                        <p:tgtEl>
                                          <p:spTgt spid="2051"/>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2053"/>
                                        </p:tgtEl>
                                      </p:cBhvr>
                                    </p:animEffect>
                                    <p:set>
                                      <p:cBhvr>
                                        <p:cTn id="13" dur="1" fill="hold">
                                          <p:stCondLst>
                                            <p:cond delay="499"/>
                                          </p:stCondLst>
                                        </p:cTn>
                                        <p:tgtEl>
                                          <p:spTgt spid="2053"/>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2054"/>
                                        </p:tgtEl>
                                      </p:cBhvr>
                                    </p:animEffect>
                                    <p:set>
                                      <p:cBhvr>
                                        <p:cTn id="16" dur="1" fill="hold">
                                          <p:stCondLst>
                                            <p:cond delay="499"/>
                                          </p:stCondLst>
                                        </p:cTn>
                                        <p:tgtEl>
                                          <p:spTgt spid="2054"/>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39"/>
                                        </p:tgtEl>
                                      </p:cBhvr>
                                    </p:animEffect>
                                    <p:set>
                                      <p:cBhvr>
                                        <p:cTn id="19" dur="1" fill="hold">
                                          <p:stCondLst>
                                            <p:cond delay="499"/>
                                          </p:stCondLst>
                                        </p:cTn>
                                        <p:tgtEl>
                                          <p:spTgt spid="39"/>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2055"/>
                                        </p:tgtEl>
                                      </p:cBhvr>
                                    </p:animEffect>
                                    <p:set>
                                      <p:cBhvr>
                                        <p:cTn id="22" dur="1" fill="hold">
                                          <p:stCondLst>
                                            <p:cond delay="499"/>
                                          </p:stCondLst>
                                        </p:cTn>
                                        <p:tgtEl>
                                          <p:spTgt spid="2055"/>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43"/>
                                        </p:tgtEl>
                                      </p:cBhvr>
                                    </p:animEffect>
                                    <p:set>
                                      <p:cBhvr>
                                        <p:cTn id="25" dur="1" fill="hold">
                                          <p:stCondLst>
                                            <p:cond delay="499"/>
                                          </p:stCondLst>
                                        </p:cTn>
                                        <p:tgtEl>
                                          <p:spTgt spid="43"/>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49"/>
                                        </p:tgtEl>
                                      </p:cBhvr>
                                    </p:animEffect>
                                    <p:set>
                                      <p:cBhvr>
                                        <p:cTn id="28" dur="1" fill="hold">
                                          <p:stCondLst>
                                            <p:cond delay="499"/>
                                          </p:stCondLst>
                                        </p:cTn>
                                        <p:tgtEl>
                                          <p:spTgt spid="49"/>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53"/>
                                        </p:tgtEl>
                                      </p:cBhvr>
                                    </p:animEffect>
                                    <p:set>
                                      <p:cBhvr>
                                        <p:cTn id="31" dur="1" fill="hold">
                                          <p:stCondLst>
                                            <p:cond delay="499"/>
                                          </p:stCondLst>
                                        </p:cTn>
                                        <p:tgtEl>
                                          <p:spTgt spid="53"/>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54"/>
                                        </p:tgtEl>
                                      </p:cBhvr>
                                    </p:animEffect>
                                    <p:set>
                                      <p:cBhvr>
                                        <p:cTn id="34" dur="1" fill="hold">
                                          <p:stCondLst>
                                            <p:cond delay="499"/>
                                          </p:stCondLst>
                                        </p:cTn>
                                        <p:tgtEl>
                                          <p:spTgt spid="54"/>
                                        </p:tgtEl>
                                        <p:attrNameLst>
                                          <p:attrName>style.visibility</p:attrName>
                                        </p:attrNameLst>
                                      </p:cBhvr>
                                      <p:to>
                                        <p:strVal val="hidden"/>
                                      </p:to>
                                    </p:set>
                                  </p:childTnLst>
                                </p:cTn>
                              </p:par>
                              <p:par>
                                <p:cTn id="35" presetID="9" presetClass="exit" presetSubtype="0" fill="hold" nodeType="withEffect">
                                  <p:stCondLst>
                                    <p:cond delay="0"/>
                                  </p:stCondLst>
                                  <p:childTnLst>
                                    <p:animEffect transition="out" filter="dissolve">
                                      <p:cBhvr>
                                        <p:cTn id="36" dur="500"/>
                                        <p:tgtEl>
                                          <p:spTgt spid="68"/>
                                        </p:tgtEl>
                                      </p:cBhvr>
                                    </p:animEffect>
                                    <p:set>
                                      <p:cBhvr>
                                        <p:cTn id="37" dur="1" fill="hold">
                                          <p:stCondLst>
                                            <p:cond delay="499"/>
                                          </p:stCondLst>
                                        </p:cTn>
                                        <p:tgtEl>
                                          <p:spTgt spid="68"/>
                                        </p:tgtEl>
                                        <p:attrNameLst>
                                          <p:attrName>style.visibility</p:attrName>
                                        </p:attrNameLst>
                                      </p:cBhvr>
                                      <p:to>
                                        <p:strVal val="hidden"/>
                                      </p:to>
                                    </p:set>
                                  </p:childTnLst>
                                </p:cTn>
                              </p:par>
                              <p:par>
                                <p:cTn id="38" presetID="9" presetClass="exit" presetSubtype="0" fill="hold" nodeType="withEffect">
                                  <p:stCondLst>
                                    <p:cond delay="0"/>
                                  </p:stCondLst>
                                  <p:childTnLst>
                                    <p:animEffect transition="out" filter="dissolve">
                                      <p:cBhvr>
                                        <p:cTn id="39" dur="500"/>
                                        <p:tgtEl>
                                          <p:spTgt spid="56"/>
                                        </p:tgtEl>
                                      </p:cBhvr>
                                    </p:animEffect>
                                    <p:set>
                                      <p:cBhvr>
                                        <p:cTn id="40" dur="1" fill="hold">
                                          <p:stCondLst>
                                            <p:cond delay="499"/>
                                          </p:stCondLst>
                                        </p:cTn>
                                        <p:tgtEl>
                                          <p:spTgt spid="56"/>
                                        </p:tgtEl>
                                        <p:attrNameLst>
                                          <p:attrName>style.visibility</p:attrName>
                                        </p:attrNameLst>
                                      </p:cBhvr>
                                      <p:to>
                                        <p:strVal val="hidden"/>
                                      </p:to>
                                    </p:set>
                                  </p:childTnLst>
                                </p:cTn>
                              </p:par>
                              <p:par>
                                <p:cTn id="41" presetID="9" presetClass="exit" presetSubtype="0" fill="hold" nodeType="withEffect">
                                  <p:stCondLst>
                                    <p:cond delay="0"/>
                                  </p:stCondLst>
                                  <p:childTnLst>
                                    <p:animEffect transition="out" filter="dissolve">
                                      <p:cBhvr>
                                        <p:cTn id="42" dur="500"/>
                                        <p:tgtEl>
                                          <p:spTgt spid="66"/>
                                        </p:tgtEl>
                                      </p:cBhvr>
                                    </p:animEffect>
                                    <p:set>
                                      <p:cBhvr>
                                        <p:cTn id="43" dur="1" fill="hold">
                                          <p:stCondLst>
                                            <p:cond delay="499"/>
                                          </p:stCondLst>
                                        </p:cTn>
                                        <p:tgtEl>
                                          <p:spTgt spid="66"/>
                                        </p:tgtEl>
                                        <p:attrNameLst>
                                          <p:attrName>style.visibility</p:attrName>
                                        </p:attrNameLst>
                                      </p:cBhvr>
                                      <p:to>
                                        <p:strVal val="hidden"/>
                                      </p:to>
                                    </p:set>
                                  </p:childTnLst>
                                </p:cTn>
                              </p:par>
                              <p:par>
                                <p:cTn id="44" presetID="9" presetClass="exit" presetSubtype="0" fill="hold" nodeType="withEffect">
                                  <p:stCondLst>
                                    <p:cond delay="0"/>
                                  </p:stCondLst>
                                  <p:childTnLst>
                                    <p:animEffect transition="out" filter="dissolve">
                                      <p:cBhvr>
                                        <p:cTn id="45" dur="500"/>
                                        <p:tgtEl>
                                          <p:spTgt spid="52"/>
                                        </p:tgtEl>
                                      </p:cBhvr>
                                    </p:animEffect>
                                    <p:set>
                                      <p:cBhvr>
                                        <p:cTn id="46" dur="1" fill="hold">
                                          <p:stCondLst>
                                            <p:cond delay="499"/>
                                          </p:stCondLst>
                                        </p:cTn>
                                        <p:tgtEl>
                                          <p:spTgt spid="52"/>
                                        </p:tgtEl>
                                        <p:attrNameLst>
                                          <p:attrName>style.visibility</p:attrName>
                                        </p:attrNameLst>
                                      </p:cBhvr>
                                      <p:to>
                                        <p:strVal val="hidden"/>
                                      </p:to>
                                    </p:set>
                                  </p:childTnLst>
                                </p:cTn>
                              </p:par>
                              <p:par>
                                <p:cTn id="47" presetID="9" presetClass="exit" presetSubtype="0" fill="hold" nodeType="withEffect">
                                  <p:stCondLst>
                                    <p:cond delay="0"/>
                                  </p:stCondLst>
                                  <p:childTnLst>
                                    <p:animEffect transition="out" filter="dissolve">
                                      <p:cBhvr>
                                        <p:cTn id="48" dur="500"/>
                                        <p:tgtEl>
                                          <p:spTgt spid="73"/>
                                        </p:tgtEl>
                                      </p:cBhvr>
                                    </p:animEffect>
                                    <p:set>
                                      <p:cBhvr>
                                        <p:cTn id="49" dur="1" fill="hold">
                                          <p:stCondLst>
                                            <p:cond delay="499"/>
                                          </p:stCondLst>
                                        </p:cTn>
                                        <p:tgtEl>
                                          <p:spTgt spid="73"/>
                                        </p:tgtEl>
                                        <p:attrNameLst>
                                          <p:attrName>style.visibility</p:attrName>
                                        </p:attrNameLst>
                                      </p:cBhvr>
                                      <p:to>
                                        <p:strVal val="hidden"/>
                                      </p:to>
                                    </p:set>
                                  </p:childTnLst>
                                </p:cTn>
                              </p:par>
                              <p:par>
                                <p:cTn id="50" presetID="9" presetClass="exit" presetSubtype="0" fill="hold" nodeType="withEffect">
                                  <p:stCondLst>
                                    <p:cond delay="0"/>
                                  </p:stCondLst>
                                  <p:childTnLst>
                                    <p:animEffect transition="out" filter="dissolve">
                                      <p:cBhvr>
                                        <p:cTn id="51" dur="500"/>
                                        <p:tgtEl>
                                          <p:spTgt spid="75"/>
                                        </p:tgtEl>
                                      </p:cBhvr>
                                    </p:animEffect>
                                    <p:set>
                                      <p:cBhvr>
                                        <p:cTn id="52" dur="1" fill="hold">
                                          <p:stCondLst>
                                            <p:cond delay="499"/>
                                          </p:stCondLst>
                                        </p:cTn>
                                        <p:tgtEl>
                                          <p:spTgt spid="75"/>
                                        </p:tgtEl>
                                        <p:attrNameLst>
                                          <p:attrName>style.visibility</p:attrName>
                                        </p:attrNameLst>
                                      </p:cBhvr>
                                      <p:to>
                                        <p:strVal val="hidden"/>
                                      </p:to>
                                    </p:set>
                                  </p:childTnLst>
                                </p:cTn>
                              </p:par>
                              <p:par>
                                <p:cTn id="53" presetID="9" presetClass="exit" presetSubtype="0" fill="hold" grpId="0" nodeType="withEffect">
                                  <p:stCondLst>
                                    <p:cond delay="0"/>
                                  </p:stCondLst>
                                  <p:childTnLst>
                                    <p:animEffect transition="out" filter="dissolve">
                                      <p:cBhvr>
                                        <p:cTn id="54" dur="500"/>
                                        <p:tgtEl>
                                          <p:spTgt spid="76"/>
                                        </p:tgtEl>
                                      </p:cBhvr>
                                    </p:animEffect>
                                    <p:set>
                                      <p:cBhvr>
                                        <p:cTn id="55" dur="1" fill="hold">
                                          <p:stCondLst>
                                            <p:cond delay="499"/>
                                          </p:stCondLst>
                                        </p:cTn>
                                        <p:tgtEl>
                                          <p:spTgt spid="76"/>
                                        </p:tgtEl>
                                        <p:attrNameLst>
                                          <p:attrName>style.visibility</p:attrName>
                                        </p:attrNameLst>
                                      </p:cBhvr>
                                      <p:to>
                                        <p:strVal val="hidden"/>
                                      </p:to>
                                    </p:set>
                                  </p:childTnLst>
                                </p:cTn>
                              </p:par>
                              <p:par>
                                <p:cTn id="56" presetID="9" presetClass="exit" presetSubtype="0" fill="hold" nodeType="withEffect">
                                  <p:stCondLst>
                                    <p:cond delay="0"/>
                                  </p:stCondLst>
                                  <p:childTnLst>
                                    <p:animEffect transition="out" filter="dissolve">
                                      <p:cBhvr>
                                        <p:cTn id="57" dur="500"/>
                                        <p:tgtEl>
                                          <p:spTgt spid="78"/>
                                        </p:tgtEl>
                                      </p:cBhvr>
                                    </p:animEffect>
                                    <p:set>
                                      <p:cBhvr>
                                        <p:cTn id="58" dur="1" fill="hold">
                                          <p:stCondLst>
                                            <p:cond delay="499"/>
                                          </p:stCondLst>
                                        </p:cTn>
                                        <p:tgtEl>
                                          <p:spTgt spid="78"/>
                                        </p:tgtEl>
                                        <p:attrNameLst>
                                          <p:attrName>style.visibility</p:attrName>
                                        </p:attrNameLst>
                                      </p:cBhvr>
                                      <p:to>
                                        <p:strVal val="hidden"/>
                                      </p:to>
                                    </p:set>
                                  </p:childTnLst>
                                </p:cTn>
                              </p:par>
                              <p:par>
                                <p:cTn id="59" presetID="9" presetClass="exit" presetSubtype="0" fill="hold" nodeType="withEffect">
                                  <p:stCondLst>
                                    <p:cond delay="0"/>
                                  </p:stCondLst>
                                  <p:childTnLst>
                                    <p:animEffect transition="out" filter="dissolve">
                                      <p:cBhvr>
                                        <p:cTn id="60" dur="500"/>
                                        <p:tgtEl>
                                          <p:spTgt spid="80"/>
                                        </p:tgtEl>
                                      </p:cBhvr>
                                    </p:animEffect>
                                    <p:set>
                                      <p:cBhvr>
                                        <p:cTn id="61" dur="1" fill="hold">
                                          <p:stCondLst>
                                            <p:cond delay="499"/>
                                          </p:stCondLst>
                                        </p:cTn>
                                        <p:tgtEl>
                                          <p:spTgt spid="80"/>
                                        </p:tgtEl>
                                        <p:attrNameLst>
                                          <p:attrName>style.visibility</p:attrName>
                                        </p:attrNameLst>
                                      </p:cBhvr>
                                      <p:to>
                                        <p:strVal val="hidden"/>
                                      </p:to>
                                    </p:set>
                                  </p:childTnLst>
                                </p:cTn>
                              </p:par>
                              <p:par>
                                <p:cTn id="62" presetID="9" presetClass="exit" presetSubtype="0" fill="hold" grpId="0" nodeType="withEffect">
                                  <p:stCondLst>
                                    <p:cond delay="0"/>
                                  </p:stCondLst>
                                  <p:childTnLst>
                                    <p:animEffect transition="out" filter="dissolve">
                                      <p:cBhvr>
                                        <p:cTn id="63" dur="500"/>
                                        <p:tgtEl>
                                          <p:spTgt spid="81"/>
                                        </p:tgtEl>
                                      </p:cBhvr>
                                    </p:animEffect>
                                    <p:set>
                                      <p:cBhvr>
                                        <p:cTn id="64" dur="1" fill="hold">
                                          <p:stCondLst>
                                            <p:cond delay="499"/>
                                          </p:stCondLst>
                                        </p:cTn>
                                        <p:tgtEl>
                                          <p:spTgt spid="81"/>
                                        </p:tgtEl>
                                        <p:attrNameLst>
                                          <p:attrName>style.visibility</p:attrName>
                                        </p:attrNameLst>
                                      </p:cBhvr>
                                      <p:to>
                                        <p:strVal val="hidden"/>
                                      </p:to>
                                    </p:set>
                                  </p:childTnLst>
                                </p:cTn>
                              </p:par>
                              <p:par>
                                <p:cTn id="65" presetID="9" presetClass="exit" presetSubtype="0" fill="hold" nodeType="withEffect">
                                  <p:stCondLst>
                                    <p:cond delay="0"/>
                                  </p:stCondLst>
                                  <p:childTnLst>
                                    <p:animEffect transition="out" filter="dissolve">
                                      <p:cBhvr>
                                        <p:cTn id="66" dur="500"/>
                                        <p:tgtEl>
                                          <p:spTgt spid="83"/>
                                        </p:tgtEl>
                                      </p:cBhvr>
                                    </p:animEffect>
                                    <p:set>
                                      <p:cBhvr>
                                        <p:cTn id="67" dur="1" fill="hold">
                                          <p:stCondLst>
                                            <p:cond delay="499"/>
                                          </p:stCondLst>
                                        </p:cTn>
                                        <p:tgtEl>
                                          <p:spTgt spid="83"/>
                                        </p:tgtEl>
                                        <p:attrNameLst>
                                          <p:attrName>style.visibility</p:attrName>
                                        </p:attrNameLst>
                                      </p:cBhvr>
                                      <p:to>
                                        <p:strVal val="hidden"/>
                                      </p:to>
                                    </p:set>
                                  </p:childTnLst>
                                </p:cTn>
                              </p:par>
                              <p:par>
                                <p:cTn id="68" presetID="9" presetClass="exit" presetSubtype="0" fill="hold" grpId="0" nodeType="withEffect">
                                  <p:stCondLst>
                                    <p:cond delay="0"/>
                                  </p:stCondLst>
                                  <p:childTnLst>
                                    <p:animEffect transition="out" filter="dissolve">
                                      <p:cBhvr>
                                        <p:cTn id="69" dur="500"/>
                                        <p:tgtEl>
                                          <p:spTgt spid="85"/>
                                        </p:tgtEl>
                                      </p:cBhvr>
                                    </p:animEffect>
                                    <p:set>
                                      <p:cBhvr>
                                        <p:cTn id="70" dur="1" fill="hold">
                                          <p:stCondLst>
                                            <p:cond delay="499"/>
                                          </p:stCondLst>
                                        </p:cTn>
                                        <p:tgtEl>
                                          <p:spTgt spid="85"/>
                                        </p:tgtEl>
                                        <p:attrNameLst>
                                          <p:attrName>style.visibility</p:attrName>
                                        </p:attrNameLst>
                                      </p:cBhvr>
                                      <p:to>
                                        <p:strVal val="hidden"/>
                                      </p:to>
                                    </p:set>
                                  </p:childTnLst>
                                </p:cTn>
                              </p:par>
                              <p:par>
                                <p:cTn id="71" presetID="9" presetClass="exit" presetSubtype="0" fill="hold" grpId="0" nodeType="withEffect">
                                  <p:stCondLst>
                                    <p:cond delay="0"/>
                                  </p:stCondLst>
                                  <p:childTnLst>
                                    <p:animEffect transition="out" filter="dissolve">
                                      <p:cBhvr>
                                        <p:cTn id="72" dur="500"/>
                                        <p:tgtEl>
                                          <p:spTgt spid="86"/>
                                        </p:tgtEl>
                                      </p:cBhvr>
                                    </p:animEffect>
                                    <p:set>
                                      <p:cBhvr>
                                        <p:cTn id="73" dur="1" fill="hold">
                                          <p:stCondLst>
                                            <p:cond delay="499"/>
                                          </p:stCondLst>
                                        </p:cTn>
                                        <p:tgtEl>
                                          <p:spTgt spid="86"/>
                                        </p:tgtEl>
                                        <p:attrNameLst>
                                          <p:attrName>style.visibility</p:attrName>
                                        </p:attrNameLst>
                                      </p:cBhvr>
                                      <p:to>
                                        <p:strVal val="hidden"/>
                                      </p:to>
                                    </p:set>
                                  </p:childTnLst>
                                </p:cTn>
                              </p:par>
                              <p:par>
                                <p:cTn id="74" presetID="9" presetClass="exit" presetSubtype="0" fill="hold" nodeType="withEffect">
                                  <p:stCondLst>
                                    <p:cond delay="0"/>
                                  </p:stCondLst>
                                  <p:childTnLst>
                                    <p:animEffect transition="out" filter="dissolve">
                                      <p:cBhvr>
                                        <p:cTn id="75" dur="500"/>
                                        <p:tgtEl>
                                          <p:spTgt spid="87"/>
                                        </p:tgtEl>
                                      </p:cBhvr>
                                    </p:animEffect>
                                    <p:set>
                                      <p:cBhvr>
                                        <p:cTn id="76" dur="1" fill="hold">
                                          <p:stCondLst>
                                            <p:cond delay="499"/>
                                          </p:stCondLst>
                                        </p:cTn>
                                        <p:tgtEl>
                                          <p:spTgt spid="87"/>
                                        </p:tgtEl>
                                        <p:attrNameLst>
                                          <p:attrName>style.visibility</p:attrName>
                                        </p:attrNameLst>
                                      </p:cBhvr>
                                      <p:to>
                                        <p:strVal val="hidden"/>
                                      </p:to>
                                    </p:set>
                                  </p:childTnLst>
                                </p:cTn>
                              </p:par>
                              <p:par>
                                <p:cTn id="77" presetID="9" presetClass="exit" presetSubtype="0" fill="hold" nodeType="withEffect">
                                  <p:stCondLst>
                                    <p:cond delay="0"/>
                                  </p:stCondLst>
                                  <p:childTnLst>
                                    <p:animEffect transition="out" filter="dissolve">
                                      <p:cBhvr>
                                        <p:cTn id="78" dur="500"/>
                                        <p:tgtEl>
                                          <p:spTgt spid="88"/>
                                        </p:tgtEl>
                                      </p:cBhvr>
                                    </p:animEffect>
                                    <p:set>
                                      <p:cBhvr>
                                        <p:cTn id="79" dur="1" fill="hold">
                                          <p:stCondLst>
                                            <p:cond delay="499"/>
                                          </p:stCondLst>
                                        </p:cTn>
                                        <p:tgtEl>
                                          <p:spTgt spid="88"/>
                                        </p:tgtEl>
                                        <p:attrNameLst>
                                          <p:attrName>style.visibility</p:attrName>
                                        </p:attrNameLst>
                                      </p:cBhvr>
                                      <p:to>
                                        <p:strVal val="hidden"/>
                                      </p:to>
                                    </p:set>
                                  </p:childTnLst>
                                </p:cTn>
                              </p:par>
                              <p:par>
                                <p:cTn id="80" presetID="9" presetClass="exit" presetSubtype="0" fill="hold" nodeType="withEffect">
                                  <p:stCondLst>
                                    <p:cond delay="0"/>
                                  </p:stCondLst>
                                  <p:childTnLst>
                                    <p:animEffect transition="out" filter="dissolve">
                                      <p:cBhvr>
                                        <p:cTn id="81" dur="500"/>
                                        <p:tgtEl>
                                          <p:spTgt spid="90"/>
                                        </p:tgtEl>
                                      </p:cBhvr>
                                    </p:animEffect>
                                    <p:set>
                                      <p:cBhvr>
                                        <p:cTn id="82" dur="1" fill="hold">
                                          <p:stCondLst>
                                            <p:cond delay="499"/>
                                          </p:stCondLst>
                                        </p:cTn>
                                        <p:tgtEl>
                                          <p:spTgt spid="90"/>
                                        </p:tgtEl>
                                        <p:attrNameLst>
                                          <p:attrName>style.visibility</p:attrName>
                                        </p:attrNameLst>
                                      </p:cBhvr>
                                      <p:to>
                                        <p:strVal val="hidden"/>
                                      </p:to>
                                    </p:set>
                                  </p:childTnLst>
                                </p:cTn>
                              </p:par>
                              <p:par>
                                <p:cTn id="83" presetID="9" presetClass="exit" presetSubtype="0" fill="hold" nodeType="withEffect">
                                  <p:stCondLst>
                                    <p:cond delay="0"/>
                                  </p:stCondLst>
                                  <p:childTnLst>
                                    <p:animEffect transition="out" filter="dissolve">
                                      <p:cBhvr>
                                        <p:cTn id="84" dur="500"/>
                                        <p:tgtEl>
                                          <p:spTgt spid="92"/>
                                        </p:tgtEl>
                                      </p:cBhvr>
                                    </p:animEffect>
                                    <p:set>
                                      <p:cBhvr>
                                        <p:cTn id="85" dur="1" fill="hold">
                                          <p:stCondLst>
                                            <p:cond delay="499"/>
                                          </p:stCondLst>
                                        </p:cTn>
                                        <p:tgtEl>
                                          <p:spTgt spid="92"/>
                                        </p:tgtEl>
                                        <p:attrNameLst>
                                          <p:attrName>style.visibility</p:attrName>
                                        </p:attrNameLst>
                                      </p:cBhvr>
                                      <p:to>
                                        <p:strVal val="hidden"/>
                                      </p:to>
                                    </p:set>
                                  </p:childTnLst>
                                </p:cTn>
                              </p:par>
                              <p:par>
                                <p:cTn id="86" presetID="9" presetClass="exit" presetSubtype="0" fill="hold" nodeType="withEffect">
                                  <p:stCondLst>
                                    <p:cond delay="0"/>
                                  </p:stCondLst>
                                  <p:childTnLst>
                                    <p:animEffect transition="out" filter="dissolve">
                                      <p:cBhvr>
                                        <p:cTn id="87" dur="500"/>
                                        <p:tgtEl>
                                          <p:spTgt spid="2056"/>
                                        </p:tgtEl>
                                      </p:cBhvr>
                                    </p:animEffect>
                                    <p:set>
                                      <p:cBhvr>
                                        <p:cTn id="88" dur="1" fill="hold">
                                          <p:stCondLst>
                                            <p:cond delay="499"/>
                                          </p:stCondLst>
                                        </p:cTn>
                                        <p:tgtEl>
                                          <p:spTgt spid="2056"/>
                                        </p:tgtEl>
                                        <p:attrNameLst>
                                          <p:attrName>style.visibility</p:attrName>
                                        </p:attrNameLst>
                                      </p:cBhvr>
                                      <p:to>
                                        <p:strVal val="hidden"/>
                                      </p:to>
                                    </p:set>
                                  </p:childTnLst>
                                </p:cTn>
                              </p:par>
                              <p:par>
                                <p:cTn id="89" presetID="9" presetClass="exit" presetSubtype="0" fill="hold" nodeType="withEffect">
                                  <p:stCondLst>
                                    <p:cond delay="0"/>
                                  </p:stCondLst>
                                  <p:childTnLst>
                                    <p:animEffect transition="out" filter="dissolve">
                                      <p:cBhvr>
                                        <p:cTn id="90" dur="500"/>
                                        <p:tgtEl>
                                          <p:spTgt spid="94"/>
                                        </p:tgtEl>
                                      </p:cBhvr>
                                    </p:animEffect>
                                    <p:set>
                                      <p:cBhvr>
                                        <p:cTn id="91" dur="1" fill="hold">
                                          <p:stCondLst>
                                            <p:cond delay="499"/>
                                          </p:stCondLst>
                                        </p:cTn>
                                        <p:tgtEl>
                                          <p:spTgt spid="94"/>
                                        </p:tgtEl>
                                        <p:attrNameLst>
                                          <p:attrName>style.visibility</p:attrName>
                                        </p:attrNameLst>
                                      </p:cBhvr>
                                      <p:to>
                                        <p:strVal val="hidden"/>
                                      </p:to>
                                    </p:set>
                                  </p:childTnLst>
                                </p:cTn>
                              </p:par>
                              <p:par>
                                <p:cTn id="92" presetID="9" presetClass="exit" presetSubtype="0" fill="hold" nodeType="withEffect">
                                  <p:stCondLst>
                                    <p:cond delay="0"/>
                                  </p:stCondLst>
                                  <p:childTnLst>
                                    <p:animEffect transition="out" filter="dissolve">
                                      <p:cBhvr>
                                        <p:cTn id="93" dur="500"/>
                                        <p:tgtEl>
                                          <p:spTgt spid="95"/>
                                        </p:tgtEl>
                                      </p:cBhvr>
                                    </p:animEffect>
                                    <p:set>
                                      <p:cBhvr>
                                        <p:cTn id="94" dur="1" fill="hold">
                                          <p:stCondLst>
                                            <p:cond delay="499"/>
                                          </p:stCondLst>
                                        </p:cTn>
                                        <p:tgtEl>
                                          <p:spTgt spid="95"/>
                                        </p:tgtEl>
                                        <p:attrNameLst>
                                          <p:attrName>style.visibility</p:attrName>
                                        </p:attrNameLst>
                                      </p:cBhvr>
                                      <p:to>
                                        <p:strVal val="hidden"/>
                                      </p:to>
                                    </p:set>
                                  </p:childTnLst>
                                </p:cTn>
                              </p:par>
                              <p:par>
                                <p:cTn id="95" presetID="9" presetClass="exit" presetSubtype="0" fill="hold" nodeType="withEffect">
                                  <p:stCondLst>
                                    <p:cond delay="0"/>
                                  </p:stCondLst>
                                  <p:childTnLst>
                                    <p:animEffect transition="out" filter="dissolve">
                                      <p:cBhvr>
                                        <p:cTn id="96" dur="500"/>
                                        <p:tgtEl>
                                          <p:spTgt spid="96"/>
                                        </p:tgtEl>
                                      </p:cBhvr>
                                    </p:animEffect>
                                    <p:set>
                                      <p:cBhvr>
                                        <p:cTn id="97" dur="1" fill="hold">
                                          <p:stCondLst>
                                            <p:cond delay="499"/>
                                          </p:stCondLst>
                                        </p:cTn>
                                        <p:tgtEl>
                                          <p:spTgt spid="96"/>
                                        </p:tgtEl>
                                        <p:attrNameLst>
                                          <p:attrName>style.visibility</p:attrName>
                                        </p:attrNameLst>
                                      </p:cBhvr>
                                      <p:to>
                                        <p:strVal val="hidden"/>
                                      </p:to>
                                    </p:set>
                                  </p:childTnLst>
                                </p:cTn>
                              </p:par>
                              <p:par>
                                <p:cTn id="98" presetID="9" presetClass="exit" presetSubtype="0" fill="hold" nodeType="withEffect">
                                  <p:stCondLst>
                                    <p:cond delay="0"/>
                                  </p:stCondLst>
                                  <p:childTnLst>
                                    <p:animEffect transition="out" filter="dissolve">
                                      <p:cBhvr>
                                        <p:cTn id="99" dur="500"/>
                                        <p:tgtEl>
                                          <p:spTgt spid="97"/>
                                        </p:tgtEl>
                                      </p:cBhvr>
                                    </p:animEffect>
                                    <p:set>
                                      <p:cBhvr>
                                        <p:cTn id="100" dur="1" fill="hold">
                                          <p:stCondLst>
                                            <p:cond delay="499"/>
                                          </p:stCondLst>
                                        </p:cTn>
                                        <p:tgtEl>
                                          <p:spTgt spid="97"/>
                                        </p:tgtEl>
                                        <p:attrNameLst>
                                          <p:attrName>style.visibility</p:attrName>
                                        </p:attrNameLst>
                                      </p:cBhvr>
                                      <p:to>
                                        <p:strVal val="hidden"/>
                                      </p:to>
                                    </p:set>
                                  </p:childTnLst>
                                </p:cTn>
                              </p:par>
                              <p:par>
                                <p:cTn id="101" presetID="9" presetClass="exit" presetSubtype="0" fill="hold" nodeType="withEffect">
                                  <p:stCondLst>
                                    <p:cond delay="0"/>
                                  </p:stCondLst>
                                  <p:childTnLst>
                                    <p:animEffect transition="out" filter="dissolve">
                                      <p:cBhvr>
                                        <p:cTn id="102" dur="500"/>
                                        <p:tgtEl>
                                          <p:spTgt spid="5"/>
                                        </p:tgtEl>
                                      </p:cBhvr>
                                    </p:animEffect>
                                    <p:set>
                                      <p:cBhvr>
                                        <p:cTn id="103" dur="1" fill="hold">
                                          <p:stCondLst>
                                            <p:cond delay="499"/>
                                          </p:stCondLst>
                                        </p:cTn>
                                        <p:tgtEl>
                                          <p:spTgt spid="5"/>
                                        </p:tgtEl>
                                        <p:attrNameLst>
                                          <p:attrName>style.visibility</p:attrName>
                                        </p:attrNameLst>
                                      </p:cBhvr>
                                      <p:to>
                                        <p:strVal val="hidden"/>
                                      </p:to>
                                    </p:set>
                                  </p:childTnLst>
                                </p:cTn>
                              </p:par>
                              <p:par>
                                <p:cTn id="104" presetID="9" presetClass="exit" presetSubtype="0" fill="hold" grpId="0" nodeType="withEffect">
                                  <p:stCondLst>
                                    <p:cond delay="0"/>
                                  </p:stCondLst>
                                  <p:childTnLst>
                                    <p:animEffect transition="out" filter="dissolve">
                                      <p:cBhvr>
                                        <p:cTn id="105" dur="500"/>
                                        <p:tgtEl>
                                          <p:spTgt spid="50"/>
                                        </p:tgtEl>
                                      </p:cBhvr>
                                    </p:animEffect>
                                    <p:set>
                                      <p:cBhvr>
                                        <p:cTn id="106" dur="1" fill="hold">
                                          <p:stCondLst>
                                            <p:cond delay="499"/>
                                          </p:stCondLst>
                                        </p:cTn>
                                        <p:tgtEl>
                                          <p:spTgt spid="50"/>
                                        </p:tgtEl>
                                        <p:attrNameLst>
                                          <p:attrName>style.visibility</p:attrName>
                                        </p:attrNameLst>
                                      </p:cBhvr>
                                      <p:to>
                                        <p:strVal val="hidden"/>
                                      </p:to>
                                    </p:set>
                                  </p:childTnLst>
                                </p:cTn>
                              </p:par>
                              <p:par>
                                <p:cTn id="107" presetID="9" presetClass="exit" presetSubtype="0" fill="hold" grpId="0" nodeType="withEffect">
                                  <p:stCondLst>
                                    <p:cond delay="0"/>
                                  </p:stCondLst>
                                  <p:childTnLst>
                                    <p:animEffect transition="out" filter="dissolve">
                                      <p:cBhvr>
                                        <p:cTn id="108" dur="500"/>
                                        <p:tgtEl>
                                          <p:spTgt spid="44"/>
                                        </p:tgtEl>
                                      </p:cBhvr>
                                    </p:animEffect>
                                    <p:set>
                                      <p:cBhvr>
                                        <p:cTn id="109" dur="1" fill="hold">
                                          <p:stCondLst>
                                            <p:cond delay="499"/>
                                          </p:stCondLst>
                                        </p:cTn>
                                        <p:tgtEl>
                                          <p:spTgt spid="44"/>
                                        </p:tgtEl>
                                        <p:attrNameLst>
                                          <p:attrName>style.visibility</p:attrName>
                                        </p:attrNameLst>
                                      </p:cBhvr>
                                      <p:to>
                                        <p:strVal val="hidden"/>
                                      </p:to>
                                    </p:set>
                                  </p:childTnLst>
                                </p:cTn>
                              </p:par>
                              <p:par>
                                <p:cTn id="110" presetID="42" presetClass="path" presetSubtype="0" accel="50000" decel="50000" fill="hold" nodeType="withEffect">
                                  <p:stCondLst>
                                    <p:cond delay="0"/>
                                  </p:stCondLst>
                                  <p:childTnLst>
                                    <p:animMotion origin="layout" path="M 0 0 L 0 0.25 E" pathEditMode="relative" ptsTypes="">
                                      <p:cBhvr>
                                        <p:cTn id="111" dur="2000" fill="hold"/>
                                        <p:tgtEl>
                                          <p:spTgt spid="3"/>
                                        </p:tgtEl>
                                        <p:attrNameLst>
                                          <p:attrName>ppt_x</p:attrName>
                                          <p:attrName>ppt_y</p:attrName>
                                        </p:attrNameLst>
                                      </p:cBhvr>
                                    </p:animMotion>
                                  </p:childTnLst>
                                </p:cTn>
                              </p:par>
                              <p:par>
                                <p:cTn id="112" presetID="6" presetClass="emph" presetSubtype="0" fill="hold" nodeType="withEffect">
                                  <p:stCondLst>
                                    <p:cond delay="0"/>
                                  </p:stCondLst>
                                  <p:childTnLst>
                                    <p:animScale>
                                      <p:cBhvr>
                                        <p:cTn id="113" dur="2000" fill="hold"/>
                                        <p:tgtEl>
                                          <p:spTgt spid="3"/>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76" grpId="0"/>
      <p:bldP spid="81" grpId="0"/>
      <p:bldP spid="85" grpId="0" animBg="1"/>
      <p:bldP spid="86" grpId="0" animBg="1"/>
      <p:bldP spid="44" grpId="0"/>
      <p:bldP spid="5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ldergebnis fÃ¼r docker">
            <a:extLst>
              <a:ext uri="{FF2B5EF4-FFF2-40B4-BE49-F238E27FC236}">
                <a16:creationId xmlns:a16="http://schemas.microsoft.com/office/drawing/2014/main" id="{C97344FA-D5D5-2640-A287-EE1BEFBFDF36}"/>
              </a:ext>
            </a:extLst>
          </p:cNvPr>
          <p:cNvPicPr>
            <a:picLocks noChangeAspect="1" noChangeArrowheads="1"/>
          </p:cNvPicPr>
          <p:nvPr/>
        </p:nvPicPr>
        <p:blipFill>
          <a:blip r:embed="rId3" cstate="print"/>
          <a:srcRect/>
          <a:stretch>
            <a:fillRect/>
          </a:stretch>
        </p:blipFill>
        <p:spPr bwMode="auto">
          <a:xfrm>
            <a:off x="2523389" y="1347614"/>
            <a:ext cx="7233681" cy="4067721"/>
          </a:xfrm>
          <a:prstGeom prst="rect">
            <a:avLst/>
          </a:prstGeom>
          <a:noFill/>
        </p:spPr>
      </p:pic>
      <p:pic>
        <p:nvPicPr>
          <p:cNvPr id="8" name="Picture 4" descr="C:\Users\stefan.scherer\Dropbox\Kundentag\zahnrad2.png">
            <a:extLst>
              <a:ext uri="{FF2B5EF4-FFF2-40B4-BE49-F238E27FC236}">
                <a16:creationId xmlns:a16="http://schemas.microsoft.com/office/drawing/2014/main" id="{8D18F470-B9EE-3D4A-8C15-60403A50541B}"/>
              </a:ext>
            </a:extLst>
          </p:cNvPr>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4693083" y="2964249"/>
            <a:ext cx="340344" cy="341154"/>
          </a:xfrm>
          <a:prstGeom prst="rect">
            <a:avLst/>
          </a:prstGeom>
          <a:noFill/>
        </p:spPr>
      </p:pic>
      <p:pic>
        <p:nvPicPr>
          <p:cNvPr id="9" name="Picture 4" descr="C:\Users\stefan.scherer\Dropbox\Kundentag\zahnrad2.png">
            <a:extLst>
              <a:ext uri="{FF2B5EF4-FFF2-40B4-BE49-F238E27FC236}">
                <a16:creationId xmlns:a16="http://schemas.microsoft.com/office/drawing/2014/main" id="{527CD066-6360-1146-BDCE-C13C4DEBAC60}"/>
              </a:ext>
            </a:extLst>
          </p:cNvPr>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5161057" y="2964249"/>
            <a:ext cx="340344" cy="341154"/>
          </a:xfrm>
          <a:prstGeom prst="rect">
            <a:avLst/>
          </a:prstGeom>
          <a:noFill/>
        </p:spPr>
      </p:pic>
      <p:pic>
        <p:nvPicPr>
          <p:cNvPr id="10" name="Picture 4" descr="C:\Users\stefan.scherer\Dropbox\Kundentag\zahnrad2.png">
            <a:extLst>
              <a:ext uri="{FF2B5EF4-FFF2-40B4-BE49-F238E27FC236}">
                <a16:creationId xmlns:a16="http://schemas.microsoft.com/office/drawing/2014/main" id="{EBCAD387-A986-6845-A110-6B51082E1FC3}"/>
              </a:ext>
            </a:extLst>
          </p:cNvPr>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5629030" y="2964249"/>
            <a:ext cx="340344" cy="341154"/>
          </a:xfrm>
          <a:prstGeom prst="rect">
            <a:avLst/>
          </a:prstGeom>
          <a:noFill/>
        </p:spPr>
      </p:pic>
      <p:pic>
        <p:nvPicPr>
          <p:cNvPr id="11" name="Picture 4" descr="C:\Users\stefan.scherer\Dropbox\Kundentag\zahnrad2.png">
            <a:extLst>
              <a:ext uri="{FF2B5EF4-FFF2-40B4-BE49-F238E27FC236}">
                <a16:creationId xmlns:a16="http://schemas.microsoft.com/office/drawing/2014/main" id="{2C0EA7C5-90C8-6048-9536-BA05E7CA32A9}"/>
              </a:ext>
            </a:extLst>
          </p:cNvPr>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6097003" y="2964249"/>
            <a:ext cx="340344" cy="341154"/>
          </a:xfrm>
          <a:prstGeom prst="rect">
            <a:avLst/>
          </a:prstGeom>
          <a:noFill/>
        </p:spPr>
      </p:pic>
      <p:pic>
        <p:nvPicPr>
          <p:cNvPr id="13" name="Picture 4" descr="C:\Users\stefan.scherer\Dropbox\Kundentag\zahnrad2.png">
            <a:extLst>
              <a:ext uri="{FF2B5EF4-FFF2-40B4-BE49-F238E27FC236}">
                <a16:creationId xmlns:a16="http://schemas.microsoft.com/office/drawing/2014/main" id="{BE8D4238-BE1B-9442-8578-398B755944FB}"/>
              </a:ext>
            </a:extLst>
          </p:cNvPr>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5161057" y="2496276"/>
            <a:ext cx="340344" cy="341154"/>
          </a:xfrm>
          <a:prstGeom prst="rect">
            <a:avLst/>
          </a:prstGeom>
          <a:noFill/>
        </p:spPr>
      </p:pic>
      <p:pic>
        <p:nvPicPr>
          <p:cNvPr id="14" name="Picture 4" descr="C:\Users\stefan.scherer\Dropbox\Kundentag\zahnrad2.png">
            <a:extLst>
              <a:ext uri="{FF2B5EF4-FFF2-40B4-BE49-F238E27FC236}">
                <a16:creationId xmlns:a16="http://schemas.microsoft.com/office/drawing/2014/main" id="{774D3289-F611-B44F-9BF8-C56B916507FC}"/>
              </a:ext>
            </a:extLst>
          </p:cNvPr>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5629030" y="2496276"/>
            <a:ext cx="340344" cy="341154"/>
          </a:xfrm>
          <a:prstGeom prst="rect">
            <a:avLst/>
          </a:prstGeom>
          <a:noFill/>
        </p:spPr>
      </p:pic>
      <p:pic>
        <p:nvPicPr>
          <p:cNvPr id="30" name="Picture 4" descr="C:\Users\stefan.scherer\Dropbox\Kundentag\zahnrad2.png">
            <a:extLst>
              <a:ext uri="{FF2B5EF4-FFF2-40B4-BE49-F238E27FC236}">
                <a16:creationId xmlns:a16="http://schemas.microsoft.com/office/drawing/2014/main" id="{CADD9197-9749-7346-8ABA-DFFD7BBC9C56}"/>
              </a:ext>
            </a:extLst>
          </p:cNvPr>
          <p:cNvPicPr>
            <a:picLocks noChangeAspect="1" noChangeArrowheads="1"/>
          </p:cNvPicPr>
          <p:nvPr/>
        </p:nvPicPr>
        <p:blipFill>
          <a:blip r:embed="rId5" cstate="print">
            <a:duotone>
              <a:prstClr val="black"/>
              <a:srgbClr val="FF0000">
                <a:tint val="45000"/>
                <a:satMod val="400000"/>
              </a:srgbClr>
            </a:duotone>
            <a:extLst>
              <a:ext uri="{BEBA8EAE-BF5A-486C-A8C5-ECC9F3942E4B}">
                <a14:imgProps xmlns:a14="http://schemas.microsoft.com/office/drawing/2010/main">
                  <a14:imgLayer>
                    <a14:imgEffect>
                      <a14:brightnessContrast bright="40000" contrast="40000"/>
                    </a14:imgEffect>
                  </a14:imgLayer>
                </a14:imgProps>
              </a:ext>
            </a:extLst>
          </a:blip>
          <a:srcRect/>
          <a:stretch>
            <a:fillRect/>
          </a:stretch>
        </p:blipFill>
        <p:spPr bwMode="auto">
          <a:xfrm>
            <a:off x="5161057" y="2506082"/>
            <a:ext cx="340344" cy="341154"/>
          </a:xfrm>
          <a:prstGeom prst="rect">
            <a:avLst/>
          </a:prstGeom>
          <a:noFill/>
        </p:spPr>
      </p:pic>
      <p:pic>
        <p:nvPicPr>
          <p:cNvPr id="31" name="Picture 4" descr="C:\Users\stefan.scherer\Dropbox\Kundentag\zahnrad2.png">
            <a:extLst>
              <a:ext uri="{FF2B5EF4-FFF2-40B4-BE49-F238E27FC236}">
                <a16:creationId xmlns:a16="http://schemas.microsoft.com/office/drawing/2014/main" id="{C6293689-CC2B-234C-8149-9571BA314D46}"/>
              </a:ext>
            </a:extLst>
          </p:cNvPr>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a:off x="4693083" y="2968923"/>
            <a:ext cx="340344" cy="341154"/>
          </a:xfrm>
          <a:prstGeom prst="rect">
            <a:avLst/>
          </a:prstGeom>
          <a:noFill/>
        </p:spPr>
      </p:pic>
      <p:pic>
        <p:nvPicPr>
          <p:cNvPr id="32" name="Picture 4" descr="C:\Users\stefan.scherer\Dropbox\Kundentag\zahnrad2.png">
            <a:extLst>
              <a:ext uri="{FF2B5EF4-FFF2-40B4-BE49-F238E27FC236}">
                <a16:creationId xmlns:a16="http://schemas.microsoft.com/office/drawing/2014/main" id="{C1B7697F-0E05-014D-A9D9-75FA0CE33C9F}"/>
              </a:ext>
            </a:extLst>
          </p:cNvPr>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a:off x="5161057" y="2968923"/>
            <a:ext cx="340344" cy="341154"/>
          </a:xfrm>
          <a:prstGeom prst="rect">
            <a:avLst/>
          </a:prstGeom>
          <a:noFill/>
        </p:spPr>
      </p:pic>
      <p:pic>
        <p:nvPicPr>
          <p:cNvPr id="33" name="Picture 4" descr="C:\Users\stefan.scherer\Dropbox\Kundentag\zahnrad2.png">
            <a:extLst>
              <a:ext uri="{FF2B5EF4-FFF2-40B4-BE49-F238E27FC236}">
                <a16:creationId xmlns:a16="http://schemas.microsoft.com/office/drawing/2014/main" id="{1B0DD68B-55FF-A14B-9CEF-6952E30E1569}"/>
              </a:ext>
            </a:extLst>
          </p:cNvPr>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a:off x="5629030" y="2968923"/>
            <a:ext cx="340344" cy="341154"/>
          </a:xfrm>
          <a:prstGeom prst="rect">
            <a:avLst/>
          </a:prstGeom>
          <a:noFill/>
        </p:spPr>
      </p:pic>
      <p:pic>
        <p:nvPicPr>
          <p:cNvPr id="34" name="Picture 4" descr="C:\Users\stefan.scherer\Dropbox\Kundentag\zahnrad2.png">
            <a:extLst>
              <a:ext uri="{FF2B5EF4-FFF2-40B4-BE49-F238E27FC236}">
                <a16:creationId xmlns:a16="http://schemas.microsoft.com/office/drawing/2014/main" id="{F277F326-22B4-3B45-9B82-F0741CD97AF5}"/>
              </a:ext>
            </a:extLst>
          </p:cNvPr>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a:off x="6097003" y="2968923"/>
            <a:ext cx="340344" cy="341154"/>
          </a:xfrm>
          <a:prstGeom prst="rect">
            <a:avLst/>
          </a:prstGeom>
          <a:noFill/>
        </p:spPr>
      </p:pic>
      <p:pic>
        <p:nvPicPr>
          <p:cNvPr id="36" name="Picture 4" descr="C:\Users\stefan.scherer\Dropbox\Kundentag\zahnrad2.png">
            <a:extLst>
              <a:ext uri="{FF2B5EF4-FFF2-40B4-BE49-F238E27FC236}">
                <a16:creationId xmlns:a16="http://schemas.microsoft.com/office/drawing/2014/main" id="{6414A18A-A46A-FD4A-8CF0-AE2EF4AA0AC4}"/>
              </a:ext>
            </a:extLst>
          </p:cNvPr>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a:off x="5629030" y="2500950"/>
            <a:ext cx="340344" cy="341154"/>
          </a:xfrm>
          <a:prstGeom prst="rect">
            <a:avLst/>
          </a:prstGeom>
          <a:noFill/>
        </p:spPr>
      </p:pic>
      <p:pic>
        <p:nvPicPr>
          <p:cNvPr id="39" name="Picture 4" descr="C:\Users\stefan.scherer\Dropbox\Kundentag\zahnrad2.png">
            <a:extLst>
              <a:ext uri="{FF2B5EF4-FFF2-40B4-BE49-F238E27FC236}">
                <a16:creationId xmlns:a16="http://schemas.microsoft.com/office/drawing/2014/main" id="{1D0D9CA2-3BF2-0C45-AD60-3CB6E4B38A36}"/>
              </a:ext>
            </a:extLst>
          </p:cNvPr>
          <p:cNvPicPr>
            <a:picLocks noChangeAspect="1" noChangeArrowheads="1"/>
          </p:cNvPicPr>
          <p:nvPr/>
        </p:nvPicPr>
        <p:blipFill>
          <a:blip r:embed="rId6" cstate="print">
            <a:duotone>
              <a:prstClr val="black"/>
              <a:schemeClr val="accent6">
                <a:tint val="45000"/>
                <a:satMod val="400000"/>
              </a:schemeClr>
            </a:duotone>
          </a:blip>
          <a:srcRect/>
          <a:stretch>
            <a:fillRect/>
          </a:stretch>
        </p:blipFill>
        <p:spPr bwMode="auto">
          <a:xfrm>
            <a:off x="5161057" y="2510756"/>
            <a:ext cx="340344" cy="341154"/>
          </a:xfrm>
          <a:prstGeom prst="rect">
            <a:avLst/>
          </a:prstGeom>
          <a:noFill/>
        </p:spPr>
      </p:pic>
      <p:pic>
        <p:nvPicPr>
          <p:cNvPr id="12" name="Picture 4" descr="C:\Users\stefan.scherer\Dropbox\Kundentag\zahnrad2.png">
            <a:extLst>
              <a:ext uri="{FF2B5EF4-FFF2-40B4-BE49-F238E27FC236}">
                <a16:creationId xmlns:a16="http://schemas.microsoft.com/office/drawing/2014/main" id="{336446C8-44CE-A646-8FF7-17EE22882CF6}"/>
              </a:ext>
            </a:extLst>
          </p:cNvPr>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6607520" y="2964249"/>
            <a:ext cx="340344" cy="341154"/>
          </a:xfrm>
          <a:prstGeom prst="rect">
            <a:avLst/>
          </a:prstGeom>
          <a:noFill/>
        </p:spPr>
      </p:pic>
      <p:pic>
        <p:nvPicPr>
          <p:cNvPr id="15" name="Picture 4" descr="C:\Users\stefan.scherer\Dropbox\Kundentag\zahnrad2.png">
            <a:extLst>
              <a:ext uri="{FF2B5EF4-FFF2-40B4-BE49-F238E27FC236}">
                <a16:creationId xmlns:a16="http://schemas.microsoft.com/office/drawing/2014/main" id="{63771FD7-CA0E-294F-AB96-731884193F08}"/>
              </a:ext>
            </a:extLst>
          </p:cNvPr>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6097003" y="2496276"/>
            <a:ext cx="340344" cy="341154"/>
          </a:xfrm>
          <a:prstGeom prst="rect">
            <a:avLst/>
          </a:prstGeom>
          <a:noFill/>
        </p:spPr>
      </p:pic>
      <p:pic>
        <p:nvPicPr>
          <p:cNvPr id="16" name="Picture 4" descr="C:\Users\stefan.scherer\Dropbox\Kundentag\zahnrad2.png">
            <a:extLst>
              <a:ext uri="{FF2B5EF4-FFF2-40B4-BE49-F238E27FC236}">
                <a16:creationId xmlns:a16="http://schemas.microsoft.com/office/drawing/2014/main" id="{DCE579B6-DD2E-8847-9A14-1F552CD486A7}"/>
              </a:ext>
            </a:extLst>
          </p:cNvPr>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6097003" y="1985759"/>
            <a:ext cx="340344" cy="341154"/>
          </a:xfrm>
          <a:prstGeom prst="rect">
            <a:avLst/>
          </a:prstGeom>
          <a:noFill/>
        </p:spPr>
      </p:pic>
      <p:sp>
        <p:nvSpPr>
          <p:cNvPr id="2" name="Titel 1">
            <a:extLst>
              <a:ext uri="{FF2B5EF4-FFF2-40B4-BE49-F238E27FC236}">
                <a16:creationId xmlns:a16="http://schemas.microsoft.com/office/drawing/2014/main" id="{C5E75053-663D-6F4D-ACB4-222CDAC54BA8}"/>
              </a:ext>
            </a:extLst>
          </p:cNvPr>
          <p:cNvSpPr>
            <a:spLocks noGrp="1"/>
          </p:cNvSpPr>
          <p:nvPr>
            <p:ph type="title"/>
          </p:nvPr>
        </p:nvSpPr>
        <p:spPr/>
        <p:txBody>
          <a:bodyPr/>
          <a:lstStyle/>
          <a:p>
            <a:r>
              <a:rPr lang="de-DE" dirty="0"/>
              <a:t>PLOSSYS 5: Cloud Native</a:t>
            </a:r>
          </a:p>
        </p:txBody>
      </p:sp>
      <p:sp>
        <p:nvSpPr>
          <p:cNvPr id="3" name="Inhaltsplatzhalter 2">
            <a:extLst>
              <a:ext uri="{FF2B5EF4-FFF2-40B4-BE49-F238E27FC236}">
                <a16:creationId xmlns:a16="http://schemas.microsoft.com/office/drawing/2014/main" id="{666D4555-96EC-1049-97CC-8E57E0EBC79E}"/>
              </a:ext>
            </a:extLst>
          </p:cNvPr>
          <p:cNvSpPr>
            <a:spLocks noGrp="1"/>
          </p:cNvSpPr>
          <p:nvPr>
            <p:ph idx="1"/>
          </p:nvPr>
        </p:nvSpPr>
        <p:spPr/>
        <p:txBody>
          <a:bodyPr/>
          <a:lstStyle/>
          <a:p>
            <a:pPr>
              <a:spcAft>
                <a:spcPts val="600"/>
              </a:spcAft>
              <a:buBlip>
                <a:blip r:embed="rId7"/>
              </a:buBlip>
              <a:defRPr/>
            </a:pPr>
            <a:r>
              <a:rPr lang="de-DE" sz="1800" dirty="0"/>
              <a:t>Container anstelle von VMs</a:t>
            </a:r>
          </a:p>
          <a:p>
            <a:pPr>
              <a:spcAft>
                <a:spcPts val="600"/>
              </a:spcAft>
              <a:buBlip>
                <a:blip r:embed="rId7"/>
              </a:buBlip>
              <a:defRPr/>
            </a:pPr>
            <a:r>
              <a:rPr lang="de-DE" sz="1800" dirty="0" err="1"/>
              <a:t>Microservices</a:t>
            </a:r>
            <a:endParaRPr lang="de-DE" sz="1800" dirty="0"/>
          </a:p>
          <a:p>
            <a:pPr>
              <a:spcAft>
                <a:spcPts val="600"/>
              </a:spcAft>
              <a:buBlip>
                <a:blip r:embed="rId7"/>
              </a:buBlip>
              <a:defRPr/>
            </a:pPr>
            <a:r>
              <a:rPr lang="de-DE" sz="1800" dirty="0" err="1"/>
              <a:t>Openshift</a:t>
            </a:r>
            <a:r>
              <a:rPr lang="de-DE" sz="1800" dirty="0"/>
              <a:t> , </a:t>
            </a:r>
            <a:r>
              <a:rPr lang="de-DE" sz="1800" dirty="0" err="1"/>
              <a:t>Kubernetes</a:t>
            </a:r>
            <a:r>
              <a:rPr lang="de-DE" sz="1800" dirty="0"/>
              <a:t>, Docker EE</a:t>
            </a:r>
          </a:p>
          <a:p>
            <a:pPr>
              <a:spcAft>
                <a:spcPts val="600"/>
              </a:spcAft>
              <a:buBlip>
                <a:blip r:embed="rId7"/>
              </a:buBlip>
              <a:defRPr/>
            </a:pPr>
            <a:r>
              <a:rPr lang="de-DE" sz="1800" dirty="0"/>
              <a:t>Automatische Überwachung</a:t>
            </a:r>
          </a:p>
          <a:p>
            <a:pPr>
              <a:spcAft>
                <a:spcPts val="600"/>
              </a:spcAft>
              <a:buBlip>
                <a:blip r:embed="rId7"/>
              </a:buBlip>
              <a:defRPr/>
            </a:pPr>
            <a:r>
              <a:rPr lang="de-DE" sz="1800" dirty="0"/>
              <a:t>Lastbasierte Skalierung </a:t>
            </a:r>
          </a:p>
          <a:p>
            <a:pPr>
              <a:spcAft>
                <a:spcPts val="600"/>
              </a:spcAft>
              <a:buBlip>
                <a:blip r:embed="rId7"/>
              </a:buBlip>
              <a:defRPr/>
            </a:pPr>
            <a:r>
              <a:rPr lang="de-DE" sz="1800" dirty="0"/>
              <a:t>Rolling Updates</a:t>
            </a:r>
          </a:p>
          <a:p>
            <a:pPr>
              <a:buFont typeface="Arial" panose="020B0604020202020204" pitchFamily="34" charset="0"/>
              <a:buChar char="•"/>
            </a:pPr>
            <a:endParaRPr lang="de-DE" dirty="0"/>
          </a:p>
        </p:txBody>
      </p:sp>
      <p:sp>
        <p:nvSpPr>
          <p:cNvPr id="4" name="Foliennummernplatzhalter 3">
            <a:extLst>
              <a:ext uri="{FF2B5EF4-FFF2-40B4-BE49-F238E27FC236}">
                <a16:creationId xmlns:a16="http://schemas.microsoft.com/office/drawing/2014/main" id="{8DBB0F07-9497-E941-B482-44CA940DE616}"/>
              </a:ext>
            </a:extLst>
          </p:cNvPr>
          <p:cNvSpPr>
            <a:spLocks noGrp="1"/>
          </p:cNvSpPr>
          <p:nvPr>
            <p:ph type="sldNum" sz="quarter" idx="12"/>
          </p:nvPr>
        </p:nvSpPr>
        <p:spPr/>
        <p:txBody>
          <a:bodyPr/>
          <a:lstStyle/>
          <a:p>
            <a:pPr>
              <a:defRPr/>
            </a:pPr>
            <a:fld id="{C9EF3952-4DE7-4772-B2D9-6983F7A82A14}" type="slidenum">
              <a:rPr lang="de-DE" smtClean="0"/>
              <a:pPr>
                <a:defRPr/>
              </a:pPr>
              <a:t>23</a:t>
            </a:fld>
            <a:endParaRPr lang="de-DE" dirty="0"/>
          </a:p>
        </p:txBody>
      </p:sp>
      <p:sp>
        <p:nvSpPr>
          <p:cNvPr id="5" name="Datumsplatzhalter 4">
            <a:extLst>
              <a:ext uri="{FF2B5EF4-FFF2-40B4-BE49-F238E27FC236}">
                <a16:creationId xmlns:a16="http://schemas.microsoft.com/office/drawing/2014/main" id="{7DA503D8-9B44-B947-A066-951F7B073930}"/>
              </a:ext>
            </a:extLst>
          </p:cNvPr>
          <p:cNvSpPr>
            <a:spLocks noGrp="1"/>
          </p:cNvSpPr>
          <p:nvPr>
            <p:ph type="dt" sz="half" idx="10"/>
          </p:nvPr>
        </p:nvSpPr>
        <p:spPr/>
        <p:txBody>
          <a:bodyPr/>
          <a:lstStyle/>
          <a:p>
            <a:pPr>
              <a:defRPr/>
            </a:pPr>
            <a:fld id="{EA2021E4-9E21-4D05-8E8B-D1B6B4550C8A}" type="datetime1">
              <a:rPr lang="de-DE" smtClean="0"/>
              <a:pPr>
                <a:defRPr/>
              </a:pPr>
              <a:t>14.05.18</a:t>
            </a:fld>
            <a:endParaRPr lang="de-DE" dirty="0"/>
          </a:p>
        </p:txBody>
      </p:sp>
      <p:grpSp>
        <p:nvGrpSpPr>
          <p:cNvPr id="20" name="Gruppieren 19">
            <a:extLst>
              <a:ext uri="{FF2B5EF4-FFF2-40B4-BE49-F238E27FC236}">
                <a16:creationId xmlns:a16="http://schemas.microsoft.com/office/drawing/2014/main" id="{7F69A630-8FA8-0842-8B0F-1DFA4A1BBD1D}"/>
              </a:ext>
            </a:extLst>
          </p:cNvPr>
          <p:cNvGrpSpPr/>
          <p:nvPr/>
        </p:nvGrpSpPr>
        <p:grpSpPr>
          <a:xfrm>
            <a:off x="643046" y="3829679"/>
            <a:ext cx="2691491" cy="741165"/>
            <a:chOff x="643046" y="3829679"/>
            <a:chExt cx="2691491" cy="741165"/>
          </a:xfrm>
        </p:grpSpPr>
        <p:pic>
          <p:nvPicPr>
            <p:cNvPr id="18" name="Picture 10" descr="Bildergebnis">
              <a:extLst>
                <a:ext uri="{FF2B5EF4-FFF2-40B4-BE49-F238E27FC236}">
                  <a16:creationId xmlns:a16="http://schemas.microsoft.com/office/drawing/2014/main" id="{D88AF734-34A2-3648-92F9-9A6C4079069E}"/>
                </a:ext>
              </a:extLst>
            </p:cNvPr>
            <p:cNvPicPr>
              <a:picLocks noChangeAspect="1" noChangeArrowheads="1"/>
            </p:cNvPicPr>
            <p:nvPr/>
          </p:nvPicPr>
          <p:blipFill>
            <a:blip r:embed="rId8" cstate="print"/>
            <a:srcRect/>
            <a:stretch>
              <a:fillRect/>
            </a:stretch>
          </p:blipFill>
          <p:spPr bwMode="auto">
            <a:xfrm>
              <a:off x="643046" y="3829679"/>
              <a:ext cx="694119" cy="741165"/>
            </a:xfrm>
            <a:prstGeom prst="rect">
              <a:avLst/>
            </a:prstGeom>
            <a:noFill/>
          </p:spPr>
        </p:pic>
        <p:pic>
          <p:nvPicPr>
            <p:cNvPr id="19" name="Grafik 18">
              <a:extLst>
                <a:ext uri="{FF2B5EF4-FFF2-40B4-BE49-F238E27FC236}">
                  <a16:creationId xmlns:a16="http://schemas.microsoft.com/office/drawing/2014/main" id="{AC5419EC-028C-B343-86CA-593B1BD1D08B}"/>
                </a:ext>
              </a:extLst>
            </p:cNvPr>
            <p:cNvPicPr>
              <a:picLocks noChangeAspect="1"/>
            </p:cNvPicPr>
            <p:nvPr/>
          </p:nvPicPr>
          <p:blipFill>
            <a:blip r:embed="rId9" cstate="print"/>
            <a:stretch>
              <a:fillRect/>
            </a:stretch>
          </p:blipFill>
          <p:spPr>
            <a:xfrm>
              <a:off x="1907704" y="3829679"/>
              <a:ext cx="1426833" cy="738386"/>
            </a:xfrm>
            <a:prstGeom prst="rect">
              <a:avLst/>
            </a:prstGeom>
          </p:spPr>
        </p:pic>
      </p:grpSp>
      <p:grpSp>
        <p:nvGrpSpPr>
          <p:cNvPr id="29" name="Gruppieren 28">
            <a:extLst>
              <a:ext uri="{FF2B5EF4-FFF2-40B4-BE49-F238E27FC236}">
                <a16:creationId xmlns:a16="http://schemas.microsoft.com/office/drawing/2014/main" id="{8822940C-D314-EB44-BEE1-06ED4E97BF6E}"/>
              </a:ext>
            </a:extLst>
          </p:cNvPr>
          <p:cNvGrpSpPr/>
          <p:nvPr/>
        </p:nvGrpSpPr>
        <p:grpSpPr>
          <a:xfrm>
            <a:off x="5987845" y="1636297"/>
            <a:ext cx="1091381" cy="1677174"/>
            <a:chOff x="5987845" y="1636297"/>
            <a:chExt cx="1091381" cy="1677174"/>
          </a:xfrm>
        </p:grpSpPr>
        <p:sp>
          <p:nvSpPr>
            <p:cNvPr id="25" name="Rechteck 24">
              <a:extLst>
                <a:ext uri="{FF2B5EF4-FFF2-40B4-BE49-F238E27FC236}">
                  <a16:creationId xmlns:a16="http://schemas.microsoft.com/office/drawing/2014/main" id="{982AAA4C-C391-A645-B2F0-3708E72EB249}"/>
                </a:ext>
              </a:extLst>
            </p:cNvPr>
            <p:cNvSpPr/>
            <p:nvPr/>
          </p:nvSpPr>
          <p:spPr>
            <a:xfrm>
              <a:off x="5987845" y="1636297"/>
              <a:ext cx="891198" cy="71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9FFBAB5E-06BA-9B4E-834E-F69D535EAFCE}"/>
                </a:ext>
              </a:extLst>
            </p:cNvPr>
            <p:cNvSpPr/>
            <p:nvPr/>
          </p:nvSpPr>
          <p:spPr>
            <a:xfrm>
              <a:off x="6056671" y="2211711"/>
              <a:ext cx="1002889" cy="62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D473BAC5-5B04-1D4E-BD24-AC5F28ED21B7}"/>
                </a:ext>
              </a:extLst>
            </p:cNvPr>
            <p:cNvSpPr/>
            <p:nvPr/>
          </p:nvSpPr>
          <p:spPr>
            <a:xfrm>
              <a:off x="6553200" y="2590021"/>
              <a:ext cx="526026" cy="72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0" name="Gruppieren 39">
            <a:extLst>
              <a:ext uri="{FF2B5EF4-FFF2-40B4-BE49-F238E27FC236}">
                <a16:creationId xmlns:a16="http://schemas.microsoft.com/office/drawing/2014/main" id="{E4A2DF9A-7162-3943-80F6-D9D07A2492BA}"/>
              </a:ext>
            </a:extLst>
          </p:cNvPr>
          <p:cNvGrpSpPr/>
          <p:nvPr/>
        </p:nvGrpSpPr>
        <p:grpSpPr>
          <a:xfrm>
            <a:off x="5986800" y="1638000"/>
            <a:ext cx="1091381" cy="1677174"/>
            <a:chOff x="5987845" y="1636297"/>
            <a:chExt cx="1091381" cy="1677174"/>
          </a:xfrm>
        </p:grpSpPr>
        <p:sp>
          <p:nvSpPr>
            <p:cNvPr id="41" name="Rechteck 40">
              <a:extLst>
                <a:ext uri="{FF2B5EF4-FFF2-40B4-BE49-F238E27FC236}">
                  <a16:creationId xmlns:a16="http://schemas.microsoft.com/office/drawing/2014/main" id="{26950440-F3C6-D847-BBC9-19DA1D3602DC}"/>
                </a:ext>
              </a:extLst>
            </p:cNvPr>
            <p:cNvSpPr/>
            <p:nvPr/>
          </p:nvSpPr>
          <p:spPr>
            <a:xfrm>
              <a:off x="5987845" y="1636297"/>
              <a:ext cx="891198" cy="71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a:extLst>
                <a:ext uri="{FF2B5EF4-FFF2-40B4-BE49-F238E27FC236}">
                  <a16:creationId xmlns:a16="http://schemas.microsoft.com/office/drawing/2014/main" id="{3DDCCE69-4B4F-5C4A-9CFD-21E0E1FED79F}"/>
                </a:ext>
              </a:extLst>
            </p:cNvPr>
            <p:cNvSpPr/>
            <p:nvPr/>
          </p:nvSpPr>
          <p:spPr>
            <a:xfrm>
              <a:off x="6056671" y="2211711"/>
              <a:ext cx="1002889" cy="62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a:extLst>
                <a:ext uri="{FF2B5EF4-FFF2-40B4-BE49-F238E27FC236}">
                  <a16:creationId xmlns:a16="http://schemas.microsoft.com/office/drawing/2014/main" id="{7F0F644A-298F-CC42-8EFB-1DAEA567FAEC}"/>
                </a:ext>
              </a:extLst>
            </p:cNvPr>
            <p:cNvSpPr/>
            <p:nvPr/>
          </p:nvSpPr>
          <p:spPr>
            <a:xfrm>
              <a:off x="6553200" y="2590021"/>
              <a:ext cx="526026" cy="72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23018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dissolve">
                                      <p:cBhvr>
                                        <p:cTn id="9" dur="500"/>
                                        <p:tgtEl>
                                          <p:spTgt spid="13"/>
                                        </p:tgtEl>
                                      </p:cBhvr>
                                    </p:animEffect>
                                  </p:childTnLst>
                                </p:cTn>
                              </p:par>
                              <p:par>
                                <p:cTn id="10" presetID="9"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par>
                                <p:cTn id="13" presetID="9"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par>
                                <p:cTn id="19" presetID="9"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par>
                                <p:cTn id="22" presetID="9"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par>
                                <p:cTn id="29" presetID="9"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tgtEl>
                                          <p:spTgt spid="7"/>
                                        </p:tgtEl>
                                      </p:cBhvr>
                                    </p:animEffect>
                                  </p:childTnLst>
                                </p:cTn>
                              </p:par>
                              <p:par>
                                <p:cTn id="32" presetID="9"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dissolv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8" presetClass="emph" presetSubtype="0" repeatCount="5000" fill="hold" nodeType="withEffect">
                                  <p:stCondLst>
                                    <p:cond delay="0"/>
                                  </p:stCondLst>
                                  <p:childTnLst>
                                    <p:animRot by="21600000">
                                      <p:cBhvr>
                                        <p:cTn id="42" dur="2000" fill="hold"/>
                                        <p:tgtEl>
                                          <p:spTgt spid="30"/>
                                        </p:tgtEl>
                                        <p:attrNameLst>
                                          <p:attrName>r</p:attrName>
                                        </p:attrNameLst>
                                      </p:cBhvr>
                                    </p:animRot>
                                  </p:childTnLst>
                                </p:cTn>
                              </p:par>
                            </p:childTnLst>
                          </p:cTn>
                        </p:par>
                        <p:par>
                          <p:cTn id="43" fill="hold">
                            <p:stCondLst>
                              <p:cond delay="10000"/>
                            </p:stCondLst>
                            <p:childTnLst>
                              <p:par>
                                <p:cTn id="44" presetID="9" presetClass="exit" presetSubtype="0" fill="hold" nodeType="afterEffect">
                                  <p:stCondLst>
                                    <p:cond delay="0"/>
                                  </p:stCondLst>
                                  <p:childTnLst>
                                    <p:animEffect transition="out" filter="dissolve">
                                      <p:cBhvr>
                                        <p:cTn id="45" dur="2000"/>
                                        <p:tgtEl>
                                          <p:spTgt spid="30"/>
                                        </p:tgtEl>
                                      </p:cBhvr>
                                    </p:animEffect>
                                    <p:set>
                                      <p:cBhvr>
                                        <p:cTn id="46" dur="1" fill="hold">
                                          <p:stCondLst>
                                            <p:cond delay="1999"/>
                                          </p:stCondLst>
                                        </p:cTn>
                                        <p:tgtEl>
                                          <p:spTgt spid="3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childTnLst>
                                </p:cTn>
                              </p:par>
                              <p:par>
                                <p:cTn id="51" presetID="9" presetClass="exit" presetSubtype="0" fill="hold" nodeType="withEffect">
                                  <p:stCondLst>
                                    <p:cond delay="0"/>
                                  </p:stCondLst>
                                  <p:childTnLst>
                                    <p:animEffect transition="out" filter="dissolve">
                                      <p:cBhvr>
                                        <p:cTn id="52" dur="2000"/>
                                        <p:tgtEl>
                                          <p:spTgt spid="29"/>
                                        </p:tgtEl>
                                      </p:cBhvr>
                                    </p:animEffect>
                                    <p:set>
                                      <p:cBhvr>
                                        <p:cTn id="53" dur="1" fill="hold">
                                          <p:stCondLst>
                                            <p:cond delay="1999"/>
                                          </p:stCondLst>
                                        </p:cTn>
                                        <p:tgtEl>
                                          <p:spTgt spid="2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dissolve">
                                      <p:cBhvr>
                                        <p:cTn id="58" dur="20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childTnLst>
                                </p:cTn>
                              </p:par>
                            </p:childTnLst>
                          </p:cTn>
                        </p:par>
                        <p:par>
                          <p:cTn id="63" fill="hold">
                            <p:stCondLst>
                              <p:cond delay="0"/>
                            </p:stCondLst>
                            <p:childTnLst>
                              <p:par>
                                <p:cTn id="64" presetID="45" presetClass="entr" presetSubtype="0" fill="hold"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2000"/>
                                        <p:tgtEl>
                                          <p:spTgt spid="31"/>
                                        </p:tgtEl>
                                      </p:cBhvr>
                                    </p:animEffect>
                                    <p:anim calcmode="lin" valueType="num">
                                      <p:cBhvr>
                                        <p:cTn id="67" dur="2000" fill="hold"/>
                                        <p:tgtEl>
                                          <p:spTgt spid="31"/>
                                        </p:tgtEl>
                                        <p:attrNameLst>
                                          <p:attrName>ppt_w</p:attrName>
                                        </p:attrNameLst>
                                      </p:cBhvr>
                                      <p:tavLst>
                                        <p:tav tm="0" fmla="#ppt_w*sin(2.5*pi*$)">
                                          <p:val>
                                            <p:fltVal val="0"/>
                                          </p:val>
                                        </p:tav>
                                        <p:tav tm="100000">
                                          <p:val>
                                            <p:fltVal val="1"/>
                                          </p:val>
                                        </p:tav>
                                      </p:tavLst>
                                    </p:anim>
                                    <p:anim calcmode="lin" valueType="num">
                                      <p:cBhvr>
                                        <p:cTn id="68" dur="2000" fill="hold"/>
                                        <p:tgtEl>
                                          <p:spTgt spid="31"/>
                                        </p:tgtEl>
                                        <p:attrNameLst>
                                          <p:attrName>ppt_h</p:attrName>
                                        </p:attrNameLst>
                                      </p:cBhvr>
                                      <p:tavLst>
                                        <p:tav tm="0">
                                          <p:val>
                                            <p:strVal val="#ppt_h"/>
                                          </p:val>
                                        </p:tav>
                                        <p:tav tm="100000">
                                          <p:val>
                                            <p:strVal val="#ppt_h"/>
                                          </p:val>
                                        </p:tav>
                                      </p:tavLst>
                                    </p:anim>
                                  </p:childTnLst>
                                </p:cTn>
                              </p:par>
                            </p:childTnLst>
                          </p:cTn>
                        </p:par>
                        <p:par>
                          <p:cTn id="69" fill="hold">
                            <p:stCondLst>
                              <p:cond delay="2000"/>
                            </p:stCondLst>
                            <p:childTnLst>
                              <p:par>
                                <p:cTn id="70" presetID="45" presetClass="entr" presetSubtype="0" fill="hold"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2000"/>
                                        <p:tgtEl>
                                          <p:spTgt spid="39"/>
                                        </p:tgtEl>
                                      </p:cBhvr>
                                    </p:animEffect>
                                    <p:anim calcmode="lin" valueType="num">
                                      <p:cBhvr>
                                        <p:cTn id="73" dur="2000" fill="hold"/>
                                        <p:tgtEl>
                                          <p:spTgt spid="39"/>
                                        </p:tgtEl>
                                        <p:attrNameLst>
                                          <p:attrName>ppt_w</p:attrName>
                                        </p:attrNameLst>
                                      </p:cBhvr>
                                      <p:tavLst>
                                        <p:tav tm="0" fmla="#ppt_w*sin(2.5*pi*$)">
                                          <p:val>
                                            <p:fltVal val="0"/>
                                          </p:val>
                                        </p:tav>
                                        <p:tav tm="100000">
                                          <p:val>
                                            <p:fltVal val="1"/>
                                          </p:val>
                                        </p:tav>
                                      </p:tavLst>
                                    </p:anim>
                                    <p:anim calcmode="lin" valueType="num">
                                      <p:cBhvr>
                                        <p:cTn id="74" dur="2000" fill="hold"/>
                                        <p:tgtEl>
                                          <p:spTgt spid="39"/>
                                        </p:tgtEl>
                                        <p:attrNameLst>
                                          <p:attrName>ppt_h</p:attrName>
                                        </p:attrNameLst>
                                      </p:cBhvr>
                                      <p:tavLst>
                                        <p:tav tm="0">
                                          <p:val>
                                            <p:strVal val="#ppt_h"/>
                                          </p:val>
                                        </p:tav>
                                        <p:tav tm="100000">
                                          <p:val>
                                            <p:strVal val="#ppt_h"/>
                                          </p:val>
                                        </p:tav>
                                      </p:tavLst>
                                    </p:anim>
                                  </p:childTnLst>
                                </p:cTn>
                              </p:par>
                            </p:childTnLst>
                          </p:cTn>
                        </p:par>
                        <p:par>
                          <p:cTn id="75" fill="hold">
                            <p:stCondLst>
                              <p:cond delay="4000"/>
                            </p:stCondLst>
                            <p:childTnLst>
                              <p:par>
                                <p:cTn id="76" presetID="45" presetClass="entr" presetSubtype="0"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2000"/>
                                        <p:tgtEl>
                                          <p:spTgt spid="32"/>
                                        </p:tgtEl>
                                      </p:cBhvr>
                                    </p:animEffect>
                                    <p:anim calcmode="lin" valueType="num">
                                      <p:cBhvr>
                                        <p:cTn id="79" dur="2000" fill="hold"/>
                                        <p:tgtEl>
                                          <p:spTgt spid="32"/>
                                        </p:tgtEl>
                                        <p:attrNameLst>
                                          <p:attrName>ppt_w</p:attrName>
                                        </p:attrNameLst>
                                      </p:cBhvr>
                                      <p:tavLst>
                                        <p:tav tm="0" fmla="#ppt_w*sin(2.5*pi*$)">
                                          <p:val>
                                            <p:fltVal val="0"/>
                                          </p:val>
                                        </p:tav>
                                        <p:tav tm="100000">
                                          <p:val>
                                            <p:fltVal val="1"/>
                                          </p:val>
                                        </p:tav>
                                      </p:tavLst>
                                    </p:anim>
                                    <p:anim calcmode="lin" valueType="num">
                                      <p:cBhvr>
                                        <p:cTn id="80" dur="2000" fill="hold"/>
                                        <p:tgtEl>
                                          <p:spTgt spid="32"/>
                                        </p:tgtEl>
                                        <p:attrNameLst>
                                          <p:attrName>ppt_h</p:attrName>
                                        </p:attrNameLst>
                                      </p:cBhvr>
                                      <p:tavLst>
                                        <p:tav tm="0">
                                          <p:val>
                                            <p:strVal val="#ppt_h"/>
                                          </p:val>
                                        </p:tav>
                                        <p:tav tm="100000">
                                          <p:val>
                                            <p:strVal val="#ppt_h"/>
                                          </p:val>
                                        </p:tav>
                                      </p:tavLst>
                                    </p:anim>
                                  </p:childTnLst>
                                </p:cTn>
                              </p:par>
                            </p:childTnLst>
                          </p:cTn>
                        </p:par>
                        <p:par>
                          <p:cTn id="81" fill="hold">
                            <p:stCondLst>
                              <p:cond delay="6000"/>
                            </p:stCondLst>
                            <p:childTnLst>
                              <p:par>
                                <p:cTn id="82" presetID="45"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2000"/>
                                        <p:tgtEl>
                                          <p:spTgt spid="33"/>
                                        </p:tgtEl>
                                      </p:cBhvr>
                                    </p:animEffect>
                                    <p:anim calcmode="lin" valueType="num">
                                      <p:cBhvr>
                                        <p:cTn id="85" dur="2000" fill="hold"/>
                                        <p:tgtEl>
                                          <p:spTgt spid="33"/>
                                        </p:tgtEl>
                                        <p:attrNameLst>
                                          <p:attrName>ppt_w</p:attrName>
                                        </p:attrNameLst>
                                      </p:cBhvr>
                                      <p:tavLst>
                                        <p:tav tm="0" fmla="#ppt_w*sin(2.5*pi*$)">
                                          <p:val>
                                            <p:fltVal val="0"/>
                                          </p:val>
                                        </p:tav>
                                        <p:tav tm="100000">
                                          <p:val>
                                            <p:fltVal val="1"/>
                                          </p:val>
                                        </p:tav>
                                      </p:tavLst>
                                    </p:anim>
                                    <p:anim calcmode="lin" valueType="num">
                                      <p:cBhvr>
                                        <p:cTn id="86" dur="2000" fill="hold"/>
                                        <p:tgtEl>
                                          <p:spTgt spid="33"/>
                                        </p:tgtEl>
                                        <p:attrNameLst>
                                          <p:attrName>ppt_h</p:attrName>
                                        </p:attrNameLst>
                                      </p:cBhvr>
                                      <p:tavLst>
                                        <p:tav tm="0">
                                          <p:val>
                                            <p:strVal val="#ppt_h"/>
                                          </p:val>
                                        </p:tav>
                                        <p:tav tm="100000">
                                          <p:val>
                                            <p:strVal val="#ppt_h"/>
                                          </p:val>
                                        </p:tav>
                                      </p:tavLst>
                                    </p:anim>
                                  </p:childTnLst>
                                </p:cTn>
                              </p:par>
                            </p:childTnLst>
                          </p:cTn>
                        </p:par>
                        <p:par>
                          <p:cTn id="87" fill="hold">
                            <p:stCondLst>
                              <p:cond delay="8000"/>
                            </p:stCondLst>
                            <p:childTnLst>
                              <p:par>
                                <p:cTn id="88" presetID="45" presetClass="entr" presetSubtype="0" fill="hold" nodeType="after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2000"/>
                                        <p:tgtEl>
                                          <p:spTgt spid="36"/>
                                        </p:tgtEl>
                                      </p:cBhvr>
                                    </p:animEffect>
                                    <p:anim calcmode="lin" valueType="num">
                                      <p:cBhvr>
                                        <p:cTn id="91" dur="2000" fill="hold"/>
                                        <p:tgtEl>
                                          <p:spTgt spid="36"/>
                                        </p:tgtEl>
                                        <p:attrNameLst>
                                          <p:attrName>ppt_w</p:attrName>
                                        </p:attrNameLst>
                                      </p:cBhvr>
                                      <p:tavLst>
                                        <p:tav tm="0" fmla="#ppt_w*sin(2.5*pi*$)">
                                          <p:val>
                                            <p:fltVal val="0"/>
                                          </p:val>
                                        </p:tav>
                                        <p:tav tm="100000">
                                          <p:val>
                                            <p:fltVal val="1"/>
                                          </p:val>
                                        </p:tav>
                                      </p:tavLst>
                                    </p:anim>
                                    <p:anim calcmode="lin" valueType="num">
                                      <p:cBhvr>
                                        <p:cTn id="92" dur="2000" fill="hold"/>
                                        <p:tgtEl>
                                          <p:spTgt spid="36"/>
                                        </p:tgtEl>
                                        <p:attrNameLst>
                                          <p:attrName>ppt_h</p:attrName>
                                        </p:attrNameLst>
                                      </p:cBhvr>
                                      <p:tavLst>
                                        <p:tav tm="0">
                                          <p:val>
                                            <p:strVal val="#ppt_h"/>
                                          </p:val>
                                        </p:tav>
                                        <p:tav tm="100000">
                                          <p:val>
                                            <p:strVal val="#ppt_h"/>
                                          </p:val>
                                        </p:tav>
                                      </p:tavLst>
                                    </p:anim>
                                  </p:childTnLst>
                                </p:cTn>
                              </p:par>
                            </p:childTnLst>
                          </p:cTn>
                        </p:par>
                        <p:par>
                          <p:cTn id="93" fill="hold">
                            <p:stCondLst>
                              <p:cond delay="10000"/>
                            </p:stCondLst>
                            <p:childTnLst>
                              <p:par>
                                <p:cTn id="94" presetID="45" presetClass="entr" presetSubtype="0" fill="hold" nodeType="after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2000"/>
                                        <p:tgtEl>
                                          <p:spTgt spid="34"/>
                                        </p:tgtEl>
                                      </p:cBhvr>
                                    </p:animEffect>
                                    <p:anim calcmode="lin" valueType="num">
                                      <p:cBhvr>
                                        <p:cTn id="97" dur="2000" fill="hold"/>
                                        <p:tgtEl>
                                          <p:spTgt spid="34"/>
                                        </p:tgtEl>
                                        <p:attrNameLst>
                                          <p:attrName>ppt_w</p:attrName>
                                        </p:attrNameLst>
                                      </p:cBhvr>
                                      <p:tavLst>
                                        <p:tav tm="0" fmla="#ppt_w*sin(2.5*pi*$)">
                                          <p:val>
                                            <p:fltVal val="0"/>
                                          </p:val>
                                        </p:tav>
                                        <p:tav tm="100000">
                                          <p:val>
                                            <p:fltVal val="1"/>
                                          </p:val>
                                        </p:tav>
                                      </p:tavLst>
                                    </p:anim>
                                    <p:anim calcmode="lin" valueType="num">
                                      <p:cBhvr>
                                        <p:cTn id="98" dur="20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E75053-663D-6F4D-ACB4-222CDAC54BA8}"/>
              </a:ext>
            </a:extLst>
          </p:cNvPr>
          <p:cNvSpPr>
            <a:spLocks noGrp="1"/>
          </p:cNvSpPr>
          <p:nvPr>
            <p:ph type="title"/>
          </p:nvPr>
        </p:nvSpPr>
        <p:spPr/>
        <p:txBody>
          <a:bodyPr/>
          <a:lstStyle/>
          <a:p>
            <a:r>
              <a:rPr lang="de-DE" dirty="0" err="1"/>
              <a:t>Mulit</a:t>
            </a:r>
            <a:r>
              <a:rPr lang="de-DE" dirty="0"/>
              <a:t>-Datacenter</a:t>
            </a:r>
          </a:p>
        </p:txBody>
      </p:sp>
      <p:sp>
        <p:nvSpPr>
          <p:cNvPr id="3" name="Inhaltsplatzhalter 2">
            <a:extLst>
              <a:ext uri="{FF2B5EF4-FFF2-40B4-BE49-F238E27FC236}">
                <a16:creationId xmlns:a16="http://schemas.microsoft.com/office/drawing/2014/main" id="{666D4555-96EC-1049-97CC-8E57E0EBC79E}"/>
              </a:ext>
            </a:extLst>
          </p:cNvPr>
          <p:cNvSpPr>
            <a:spLocks noGrp="1"/>
          </p:cNvSpPr>
          <p:nvPr>
            <p:ph idx="1"/>
          </p:nvPr>
        </p:nvSpPr>
        <p:spPr/>
        <p:txBody>
          <a:bodyPr/>
          <a:lstStyle/>
          <a:p>
            <a:pPr>
              <a:spcAft>
                <a:spcPts val="600"/>
              </a:spcAft>
              <a:buBlip>
                <a:blip r:embed="rId3"/>
              </a:buBlip>
              <a:defRPr/>
            </a:pPr>
            <a:r>
              <a:rPr lang="de-DE" dirty="0"/>
              <a:t>Mehrere Datacenter können zu einem Verbund zusammengeschlossen werden</a:t>
            </a:r>
          </a:p>
          <a:p>
            <a:pPr>
              <a:spcAft>
                <a:spcPts val="600"/>
              </a:spcAft>
              <a:buBlip>
                <a:blip r:embed="rId3"/>
              </a:buBlip>
              <a:defRPr/>
            </a:pPr>
            <a:r>
              <a:rPr lang="de-DE" dirty="0"/>
              <a:t>Bereits von Anfang an in Architektur berücksichtigt</a:t>
            </a:r>
          </a:p>
        </p:txBody>
      </p:sp>
      <p:sp>
        <p:nvSpPr>
          <p:cNvPr id="4" name="Foliennummernplatzhalter 3">
            <a:extLst>
              <a:ext uri="{FF2B5EF4-FFF2-40B4-BE49-F238E27FC236}">
                <a16:creationId xmlns:a16="http://schemas.microsoft.com/office/drawing/2014/main" id="{8DBB0F07-9497-E941-B482-44CA940DE616}"/>
              </a:ext>
            </a:extLst>
          </p:cNvPr>
          <p:cNvSpPr>
            <a:spLocks noGrp="1"/>
          </p:cNvSpPr>
          <p:nvPr>
            <p:ph type="sldNum" sz="quarter" idx="12"/>
          </p:nvPr>
        </p:nvSpPr>
        <p:spPr/>
        <p:txBody>
          <a:bodyPr/>
          <a:lstStyle/>
          <a:p>
            <a:pPr>
              <a:defRPr/>
            </a:pPr>
            <a:fld id="{C9EF3952-4DE7-4772-B2D9-6983F7A82A14}" type="slidenum">
              <a:rPr lang="de-DE" smtClean="0"/>
              <a:pPr>
                <a:defRPr/>
              </a:pPr>
              <a:t>24</a:t>
            </a:fld>
            <a:endParaRPr lang="de-DE" dirty="0"/>
          </a:p>
        </p:txBody>
      </p:sp>
      <p:sp>
        <p:nvSpPr>
          <p:cNvPr id="5" name="Datumsplatzhalter 4">
            <a:extLst>
              <a:ext uri="{FF2B5EF4-FFF2-40B4-BE49-F238E27FC236}">
                <a16:creationId xmlns:a16="http://schemas.microsoft.com/office/drawing/2014/main" id="{7DA503D8-9B44-B947-A066-951F7B073930}"/>
              </a:ext>
            </a:extLst>
          </p:cNvPr>
          <p:cNvSpPr>
            <a:spLocks noGrp="1"/>
          </p:cNvSpPr>
          <p:nvPr>
            <p:ph type="dt" sz="half" idx="10"/>
          </p:nvPr>
        </p:nvSpPr>
        <p:spPr/>
        <p:txBody>
          <a:bodyPr/>
          <a:lstStyle/>
          <a:p>
            <a:pPr>
              <a:defRPr/>
            </a:pPr>
            <a:fld id="{EA2021E4-9E21-4D05-8E8B-D1B6B4550C8A}" type="datetime1">
              <a:rPr lang="de-DE" smtClean="0"/>
              <a:pPr>
                <a:defRPr/>
              </a:pPr>
              <a:t>14.05.18</a:t>
            </a:fld>
            <a:endParaRPr lang="de-DE" dirty="0"/>
          </a:p>
        </p:txBody>
      </p:sp>
      <p:grpSp>
        <p:nvGrpSpPr>
          <p:cNvPr id="27" name="Gruppieren 26">
            <a:extLst>
              <a:ext uri="{FF2B5EF4-FFF2-40B4-BE49-F238E27FC236}">
                <a16:creationId xmlns:a16="http://schemas.microsoft.com/office/drawing/2014/main" id="{DCDF5701-3EF3-3D4D-B40E-7873A5A0CDBB}"/>
              </a:ext>
            </a:extLst>
          </p:cNvPr>
          <p:cNvGrpSpPr/>
          <p:nvPr/>
        </p:nvGrpSpPr>
        <p:grpSpPr>
          <a:xfrm>
            <a:off x="3072518" y="2727222"/>
            <a:ext cx="2998963" cy="1568474"/>
            <a:chOff x="3142842" y="2688268"/>
            <a:chExt cx="2998963" cy="1568474"/>
          </a:xfrm>
        </p:grpSpPr>
        <p:grpSp>
          <p:nvGrpSpPr>
            <p:cNvPr id="6" name="Gruppieren 5">
              <a:extLst>
                <a:ext uri="{FF2B5EF4-FFF2-40B4-BE49-F238E27FC236}">
                  <a16:creationId xmlns:a16="http://schemas.microsoft.com/office/drawing/2014/main" id="{48675518-683A-2144-9E30-8A5C522EBA3B}"/>
                </a:ext>
              </a:extLst>
            </p:cNvPr>
            <p:cNvGrpSpPr/>
            <p:nvPr/>
          </p:nvGrpSpPr>
          <p:grpSpPr>
            <a:xfrm>
              <a:off x="3779912" y="3404008"/>
              <a:ext cx="1669126" cy="852734"/>
              <a:chOff x="3779912" y="1131590"/>
              <a:chExt cx="1669126" cy="852734"/>
            </a:xfrm>
          </p:grpSpPr>
          <p:pic>
            <p:nvPicPr>
              <p:cNvPr id="7" name="Picture 2">
                <a:extLst>
                  <a:ext uri="{FF2B5EF4-FFF2-40B4-BE49-F238E27FC236}">
                    <a16:creationId xmlns:a16="http://schemas.microsoft.com/office/drawing/2014/main" id="{9781C98B-3396-E245-BCD1-D84EE0A460D8}"/>
                  </a:ext>
                </a:extLst>
              </p:cNvPr>
              <p:cNvPicPr>
                <a:picLocks noChangeAspect="1" noChangeArrowheads="1"/>
              </p:cNvPicPr>
              <p:nvPr/>
            </p:nvPicPr>
            <p:blipFill>
              <a:blip r:embed="rId4" cstate="print"/>
              <a:srcRect/>
              <a:stretch>
                <a:fillRect/>
              </a:stretch>
            </p:blipFill>
            <p:spPr bwMode="auto">
              <a:xfrm>
                <a:off x="3779912" y="1131590"/>
                <a:ext cx="1669126" cy="852734"/>
              </a:xfrm>
              <a:prstGeom prst="rect">
                <a:avLst/>
              </a:prstGeom>
              <a:noFill/>
              <a:ln w="9525">
                <a:noFill/>
                <a:miter lim="800000"/>
                <a:headEnd/>
                <a:tailEnd/>
              </a:ln>
              <a:effectLst/>
            </p:spPr>
          </p:pic>
          <p:sp>
            <p:nvSpPr>
              <p:cNvPr id="8" name="Textfeld 7">
                <a:extLst>
                  <a:ext uri="{FF2B5EF4-FFF2-40B4-BE49-F238E27FC236}">
                    <a16:creationId xmlns:a16="http://schemas.microsoft.com/office/drawing/2014/main" id="{8C4D8F21-0B98-D041-B6E7-E227602B2179}"/>
                  </a:ext>
                </a:extLst>
              </p:cNvPr>
              <p:cNvSpPr txBox="1"/>
              <p:nvPr/>
            </p:nvSpPr>
            <p:spPr>
              <a:xfrm>
                <a:off x="3896836" y="1520481"/>
                <a:ext cx="1454244" cy="369332"/>
              </a:xfrm>
              <a:prstGeom prst="rect">
                <a:avLst/>
              </a:prstGeom>
              <a:noFill/>
            </p:spPr>
            <p:txBody>
              <a:bodyPr wrap="none" rtlCol="0">
                <a:spAutoFit/>
              </a:bodyPr>
              <a:lstStyle/>
              <a:p>
                <a:r>
                  <a:rPr lang="de-DE" b="1" dirty="0">
                    <a:latin typeface="Myriad Pro" pitchFamily="34" charset="0"/>
                  </a:rPr>
                  <a:t>PLOSSYS 5</a:t>
                </a:r>
              </a:p>
            </p:txBody>
          </p:sp>
        </p:grpSp>
        <p:grpSp>
          <p:nvGrpSpPr>
            <p:cNvPr id="9" name="Gruppieren 8">
              <a:extLst>
                <a:ext uri="{FF2B5EF4-FFF2-40B4-BE49-F238E27FC236}">
                  <a16:creationId xmlns:a16="http://schemas.microsoft.com/office/drawing/2014/main" id="{4BB31952-D78C-0844-B37D-C99751029EFA}"/>
                </a:ext>
              </a:extLst>
            </p:cNvPr>
            <p:cNvGrpSpPr/>
            <p:nvPr/>
          </p:nvGrpSpPr>
          <p:grpSpPr>
            <a:xfrm>
              <a:off x="3142842" y="2688268"/>
              <a:ext cx="2998963" cy="391704"/>
              <a:chOff x="3131840" y="915566"/>
              <a:chExt cx="2998963" cy="391704"/>
            </a:xfrm>
          </p:grpSpPr>
          <p:pic>
            <p:nvPicPr>
              <p:cNvPr id="10" name="Picture 2">
                <a:extLst>
                  <a:ext uri="{FF2B5EF4-FFF2-40B4-BE49-F238E27FC236}">
                    <a16:creationId xmlns:a16="http://schemas.microsoft.com/office/drawing/2014/main" id="{C0203310-4478-3444-B33F-1EC08232A991}"/>
                  </a:ext>
                </a:extLst>
              </p:cNvPr>
              <p:cNvPicPr>
                <a:picLocks noChangeAspect="1" noChangeArrowheads="1"/>
              </p:cNvPicPr>
              <p:nvPr/>
            </p:nvPicPr>
            <p:blipFill>
              <a:blip r:embed="rId5" cstate="print"/>
              <a:srcRect/>
              <a:stretch>
                <a:fillRect/>
              </a:stretch>
            </p:blipFill>
            <p:spPr bwMode="auto">
              <a:xfrm>
                <a:off x="3131840" y="915566"/>
                <a:ext cx="766715" cy="391704"/>
              </a:xfrm>
              <a:prstGeom prst="rect">
                <a:avLst/>
              </a:prstGeom>
              <a:noFill/>
              <a:ln w="9525">
                <a:noFill/>
                <a:miter lim="800000"/>
                <a:headEnd/>
                <a:tailEnd/>
              </a:ln>
              <a:effectLst/>
            </p:spPr>
          </p:pic>
          <p:pic>
            <p:nvPicPr>
              <p:cNvPr id="11" name="Picture 2">
                <a:extLst>
                  <a:ext uri="{FF2B5EF4-FFF2-40B4-BE49-F238E27FC236}">
                    <a16:creationId xmlns:a16="http://schemas.microsoft.com/office/drawing/2014/main" id="{313927CF-2C59-304A-83AF-F8B6994AD737}"/>
                  </a:ext>
                </a:extLst>
              </p:cNvPr>
              <p:cNvPicPr>
                <a:picLocks noChangeAspect="1" noChangeArrowheads="1"/>
              </p:cNvPicPr>
              <p:nvPr/>
            </p:nvPicPr>
            <p:blipFill>
              <a:blip r:embed="rId5" cstate="print"/>
              <a:srcRect/>
              <a:stretch>
                <a:fillRect/>
              </a:stretch>
            </p:blipFill>
            <p:spPr bwMode="auto">
              <a:xfrm>
                <a:off x="5364088" y="915566"/>
                <a:ext cx="766715" cy="391704"/>
              </a:xfrm>
              <a:prstGeom prst="rect">
                <a:avLst/>
              </a:prstGeom>
              <a:noFill/>
              <a:ln w="9525">
                <a:noFill/>
                <a:miter lim="800000"/>
                <a:headEnd/>
                <a:tailEnd/>
              </a:ln>
              <a:effectLst/>
            </p:spPr>
          </p:pic>
          <p:sp>
            <p:nvSpPr>
              <p:cNvPr id="12" name="Textfeld 11">
                <a:extLst>
                  <a:ext uri="{FF2B5EF4-FFF2-40B4-BE49-F238E27FC236}">
                    <a16:creationId xmlns:a16="http://schemas.microsoft.com/office/drawing/2014/main" id="{B3DC97E9-5308-FE46-BB93-1336E2EE1FA8}"/>
                  </a:ext>
                </a:extLst>
              </p:cNvPr>
              <p:cNvSpPr txBox="1"/>
              <p:nvPr/>
            </p:nvSpPr>
            <p:spPr>
              <a:xfrm>
                <a:off x="3347864" y="987574"/>
                <a:ext cx="404278" cy="307777"/>
              </a:xfrm>
              <a:prstGeom prst="rect">
                <a:avLst/>
              </a:prstGeom>
              <a:noFill/>
            </p:spPr>
            <p:txBody>
              <a:bodyPr wrap="none" rtlCol="0">
                <a:spAutoFit/>
              </a:bodyPr>
              <a:lstStyle/>
              <a:p>
                <a:r>
                  <a:rPr lang="de-DE" sz="1400" dirty="0">
                    <a:latin typeface="Myriad Pro" pitchFamily="34" charset="0"/>
                  </a:rPr>
                  <a:t>P5</a:t>
                </a:r>
              </a:p>
            </p:txBody>
          </p:sp>
          <p:sp>
            <p:nvSpPr>
              <p:cNvPr id="13" name="Textfeld 12">
                <a:extLst>
                  <a:ext uri="{FF2B5EF4-FFF2-40B4-BE49-F238E27FC236}">
                    <a16:creationId xmlns:a16="http://schemas.microsoft.com/office/drawing/2014/main" id="{B851E78F-E7DA-0646-BAB3-A89C4033AEDB}"/>
                  </a:ext>
                </a:extLst>
              </p:cNvPr>
              <p:cNvSpPr txBox="1"/>
              <p:nvPr/>
            </p:nvSpPr>
            <p:spPr>
              <a:xfrm>
                <a:off x="5580112" y="987574"/>
                <a:ext cx="404278" cy="307777"/>
              </a:xfrm>
              <a:prstGeom prst="rect">
                <a:avLst/>
              </a:prstGeom>
              <a:noFill/>
            </p:spPr>
            <p:txBody>
              <a:bodyPr wrap="none" rtlCol="0">
                <a:spAutoFit/>
              </a:bodyPr>
              <a:lstStyle/>
              <a:p>
                <a:r>
                  <a:rPr lang="de-DE" sz="1400" dirty="0">
                    <a:latin typeface="Myriad Pro" pitchFamily="34" charset="0"/>
                  </a:rPr>
                  <a:t>P5</a:t>
                </a:r>
              </a:p>
            </p:txBody>
          </p:sp>
        </p:grpSp>
        <p:cxnSp>
          <p:nvCxnSpPr>
            <p:cNvPr id="15" name="Gerade Verbindung 14">
              <a:extLst>
                <a:ext uri="{FF2B5EF4-FFF2-40B4-BE49-F238E27FC236}">
                  <a16:creationId xmlns:a16="http://schemas.microsoft.com/office/drawing/2014/main" id="{A8E0C828-17B8-D44A-8B0F-D3040181E2BF}"/>
                </a:ext>
              </a:extLst>
            </p:cNvPr>
            <p:cNvCxnSpPr>
              <a:cxnSpLocks/>
            </p:cNvCxnSpPr>
            <p:nvPr/>
          </p:nvCxnSpPr>
          <p:spPr>
            <a:xfrm>
              <a:off x="3588868" y="3140061"/>
              <a:ext cx="536713" cy="484311"/>
            </a:xfrm>
            <a:prstGeom prst="line">
              <a:avLst/>
            </a:prstGeom>
            <a:ln w="38100" cap="rnd"/>
          </p:spPr>
          <p:style>
            <a:lnRef idx="1">
              <a:schemeClr val="accent1"/>
            </a:lnRef>
            <a:fillRef idx="0">
              <a:schemeClr val="accent1"/>
            </a:fillRef>
            <a:effectRef idx="0">
              <a:schemeClr val="accent1"/>
            </a:effectRef>
            <a:fontRef idx="minor">
              <a:schemeClr val="tx1"/>
            </a:fontRef>
          </p:style>
        </p:cxnSp>
        <p:cxnSp>
          <p:nvCxnSpPr>
            <p:cNvPr id="17" name="Gerade Verbindung 16">
              <a:extLst>
                <a:ext uri="{FF2B5EF4-FFF2-40B4-BE49-F238E27FC236}">
                  <a16:creationId xmlns:a16="http://schemas.microsoft.com/office/drawing/2014/main" id="{39D4E5FF-29F9-BA40-B7BD-7982D8A4C44A}"/>
                </a:ext>
              </a:extLst>
            </p:cNvPr>
            <p:cNvCxnSpPr>
              <a:cxnSpLocks/>
            </p:cNvCxnSpPr>
            <p:nvPr/>
          </p:nvCxnSpPr>
          <p:spPr>
            <a:xfrm flipH="1">
              <a:off x="5087058" y="3140061"/>
              <a:ext cx="578005" cy="412303"/>
            </a:xfrm>
            <a:prstGeom prst="line">
              <a:avLst/>
            </a:prstGeom>
            <a:ln w="38100" cap="rnd"/>
          </p:spPr>
          <p:style>
            <a:lnRef idx="1">
              <a:schemeClr val="accent1"/>
            </a:lnRef>
            <a:fillRef idx="0">
              <a:schemeClr val="accent1"/>
            </a:fillRef>
            <a:effectRef idx="0">
              <a:schemeClr val="accent1"/>
            </a:effectRef>
            <a:fontRef idx="minor">
              <a:schemeClr val="tx1"/>
            </a:fontRef>
          </p:style>
        </p:cxnSp>
        <p:cxnSp>
          <p:nvCxnSpPr>
            <p:cNvPr id="25" name="Gerade Verbindung 24">
              <a:extLst>
                <a:ext uri="{FF2B5EF4-FFF2-40B4-BE49-F238E27FC236}">
                  <a16:creationId xmlns:a16="http://schemas.microsoft.com/office/drawing/2014/main" id="{F83A2E12-36AA-5F44-95BF-E2649DBA6B59}"/>
                </a:ext>
              </a:extLst>
            </p:cNvPr>
            <p:cNvCxnSpPr>
              <a:cxnSpLocks/>
            </p:cNvCxnSpPr>
            <p:nvPr/>
          </p:nvCxnSpPr>
          <p:spPr>
            <a:xfrm flipH="1" flipV="1">
              <a:off x="3979169" y="2945615"/>
              <a:ext cx="1326969" cy="1991"/>
            </a:xfrm>
            <a:prstGeom prst="line">
              <a:avLst/>
            </a:prstGeom>
            <a:ln w="38100" cap="rn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24791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E75053-663D-6F4D-ACB4-222CDAC54BA8}"/>
              </a:ext>
            </a:extLst>
          </p:cNvPr>
          <p:cNvSpPr>
            <a:spLocks noGrp="1"/>
          </p:cNvSpPr>
          <p:nvPr>
            <p:ph type="title"/>
          </p:nvPr>
        </p:nvSpPr>
        <p:spPr/>
        <p:txBody>
          <a:bodyPr/>
          <a:lstStyle/>
          <a:p>
            <a:r>
              <a:rPr lang="de-DE" dirty="0" err="1"/>
              <a:t>Mulit</a:t>
            </a:r>
            <a:r>
              <a:rPr lang="de-DE" dirty="0"/>
              <a:t>-Datacenter</a:t>
            </a:r>
          </a:p>
        </p:txBody>
      </p:sp>
      <p:sp>
        <p:nvSpPr>
          <p:cNvPr id="3" name="Inhaltsplatzhalter 2">
            <a:extLst>
              <a:ext uri="{FF2B5EF4-FFF2-40B4-BE49-F238E27FC236}">
                <a16:creationId xmlns:a16="http://schemas.microsoft.com/office/drawing/2014/main" id="{666D4555-96EC-1049-97CC-8E57E0EBC79E}"/>
              </a:ext>
            </a:extLst>
          </p:cNvPr>
          <p:cNvSpPr>
            <a:spLocks noGrp="1"/>
          </p:cNvSpPr>
          <p:nvPr>
            <p:ph idx="1"/>
          </p:nvPr>
        </p:nvSpPr>
        <p:spPr/>
        <p:txBody>
          <a:bodyPr/>
          <a:lstStyle/>
          <a:p>
            <a:pPr marL="0" indent="0">
              <a:spcAft>
                <a:spcPts val="600"/>
              </a:spcAft>
              <a:defRPr/>
            </a:pPr>
            <a:r>
              <a:rPr lang="de-DE" dirty="0"/>
              <a:t>Einheitliche globale Konfiguration</a:t>
            </a:r>
          </a:p>
        </p:txBody>
      </p:sp>
      <p:sp>
        <p:nvSpPr>
          <p:cNvPr id="4" name="Foliennummernplatzhalter 3">
            <a:extLst>
              <a:ext uri="{FF2B5EF4-FFF2-40B4-BE49-F238E27FC236}">
                <a16:creationId xmlns:a16="http://schemas.microsoft.com/office/drawing/2014/main" id="{8DBB0F07-9497-E941-B482-44CA940DE616}"/>
              </a:ext>
            </a:extLst>
          </p:cNvPr>
          <p:cNvSpPr>
            <a:spLocks noGrp="1"/>
          </p:cNvSpPr>
          <p:nvPr>
            <p:ph type="sldNum" sz="quarter" idx="12"/>
          </p:nvPr>
        </p:nvSpPr>
        <p:spPr/>
        <p:txBody>
          <a:bodyPr/>
          <a:lstStyle/>
          <a:p>
            <a:pPr>
              <a:defRPr/>
            </a:pPr>
            <a:fld id="{C9EF3952-4DE7-4772-B2D9-6983F7A82A14}" type="slidenum">
              <a:rPr lang="de-DE" smtClean="0"/>
              <a:pPr>
                <a:defRPr/>
              </a:pPr>
              <a:t>25</a:t>
            </a:fld>
            <a:endParaRPr lang="de-DE" dirty="0"/>
          </a:p>
        </p:txBody>
      </p:sp>
      <p:sp>
        <p:nvSpPr>
          <p:cNvPr id="5" name="Datumsplatzhalter 4">
            <a:extLst>
              <a:ext uri="{FF2B5EF4-FFF2-40B4-BE49-F238E27FC236}">
                <a16:creationId xmlns:a16="http://schemas.microsoft.com/office/drawing/2014/main" id="{7DA503D8-9B44-B947-A066-951F7B073930}"/>
              </a:ext>
            </a:extLst>
          </p:cNvPr>
          <p:cNvSpPr>
            <a:spLocks noGrp="1"/>
          </p:cNvSpPr>
          <p:nvPr>
            <p:ph type="dt" sz="half" idx="10"/>
          </p:nvPr>
        </p:nvSpPr>
        <p:spPr/>
        <p:txBody>
          <a:bodyPr/>
          <a:lstStyle/>
          <a:p>
            <a:pPr>
              <a:defRPr/>
            </a:pPr>
            <a:fld id="{EA2021E4-9E21-4D05-8E8B-D1B6B4550C8A}" type="datetime1">
              <a:rPr lang="de-DE" smtClean="0"/>
              <a:pPr>
                <a:defRPr/>
              </a:pPr>
              <a:t>14.05.18</a:t>
            </a:fld>
            <a:endParaRPr lang="de-DE" dirty="0"/>
          </a:p>
        </p:txBody>
      </p:sp>
      <p:grpSp>
        <p:nvGrpSpPr>
          <p:cNvPr id="6" name="Gruppieren 5">
            <a:extLst>
              <a:ext uri="{FF2B5EF4-FFF2-40B4-BE49-F238E27FC236}">
                <a16:creationId xmlns:a16="http://schemas.microsoft.com/office/drawing/2014/main" id="{70AEA5E5-2085-EB4C-9697-579DBF22FD1E}"/>
              </a:ext>
            </a:extLst>
          </p:cNvPr>
          <p:cNvGrpSpPr/>
          <p:nvPr/>
        </p:nvGrpSpPr>
        <p:grpSpPr>
          <a:xfrm>
            <a:off x="3072518" y="1707654"/>
            <a:ext cx="2998963" cy="1568474"/>
            <a:chOff x="3142842" y="2688268"/>
            <a:chExt cx="2998963" cy="1568474"/>
          </a:xfrm>
        </p:grpSpPr>
        <p:grpSp>
          <p:nvGrpSpPr>
            <p:cNvPr id="7" name="Gruppieren 6">
              <a:extLst>
                <a:ext uri="{FF2B5EF4-FFF2-40B4-BE49-F238E27FC236}">
                  <a16:creationId xmlns:a16="http://schemas.microsoft.com/office/drawing/2014/main" id="{9C31DE41-01C1-4141-8C57-A45C179E1594}"/>
                </a:ext>
              </a:extLst>
            </p:cNvPr>
            <p:cNvGrpSpPr/>
            <p:nvPr/>
          </p:nvGrpSpPr>
          <p:grpSpPr>
            <a:xfrm>
              <a:off x="3779912" y="3404008"/>
              <a:ext cx="1669126" cy="852734"/>
              <a:chOff x="3779912" y="1131590"/>
              <a:chExt cx="1669126" cy="852734"/>
            </a:xfrm>
          </p:grpSpPr>
          <p:pic>
            <p:nvPicPr>
              <p:cNvPr id="16" name="Picture 2">
                <a:extLst>
                  <a:ext uri="{FF2B5EF4-FFF2-40B4-BE49-F238E27FC236}">
                    <a16:creationId xmlns:a16="http://schemas.microsoft.com/office/drawing/2014/main" id="{F73BD74D-26B8-134A-87E6-746DE9E71608}"/>
                  </a:ext>
                </a:extLst>
              </p:cNvPr>
              <p:cNvPicPr>
                <a:picLocks noChangeAspect="1" noChangeArrowheads="1"/>
              </p:cNvPicPr>
              <p:nvPr/>
            </p:nvPicPr>
            <p:blipFill>
              <a:blip r:embed="rId3" cstate="print"/>
              <a:srcRect/>
              <a:stretch>
                <a:fillRect/>
              </a:stretch>
            </p:blipFill>
            <p:spPr bwMode="auto">
              <a:xfrm>
                <a:off x="3779912" y="1131590"/>
                <a:ext cx="1669126" cy="852734"/>
              </a:xfrm>
              <a:prstGeom prst="rect">
                <a:avLst/>
              </a:prstGeom>
              <a:noFill/>
              <a:ln w="9525">
                <a:noFill/>
                <a:miter lim="800000"/>
                <a:headEnd/>
                <a:tailEnd/>
              </a:ln>
              <a:effectLst/>
            </p:spPr>
          </p:pic>
          <p:sp>
            <p:nvSpPr>
              <p:cNvPr id="17" name="Textfeld 16">
                <a:extLst>
                  <a:ext uri="{FF2B5EF4-FFF2-40B4-BE49-F238E27FC236}">
                    <a16:creationId xmlns:a16="http://schemas.microsoft.com/office/drawing/2014/main" id="{01EC0651-8FDA-B64F-82B5-80F6A56BB2F5}"/>
                  </a:ext>
                </a:extLst>
              </p:cNvPr>
              <p:cNvSpPr txBox="1"/>
              <p:nvPr/>
            </p:nvSpPr>
            <p:spPr>
              <a:xfrm>
                <a:off x="3896836" y="1520481"/>
                <a:ext cx="1454244" cy="369332"/>
              </a:xfrm>
              <a:prstGeom prst="rect">
                <a:avLst/>
              </a:prstGeom>
              <a:noFill/>
            </p:spPr>
            <p:txBody>
              <a:bodyPr wrap="none" rtlCol="0">
                <a:spAutoFit/>
              </a:bodyPr>
              <a:lstStyle/>
              <a:p>
                <a:r>
                  <a:rPr lang="de-DE" b="1" dirty="0">
                    <a:latin typeface="Myriad Pro" pitchFamily="34" charset="0"/>
                  </a:rPr>
                  <a:t>PLOSSYS 5</a:t>
                </a:r>
              </a:p>
            </p:txBody>
          </p:sp>
        </p:grpSp>
        <p:grpSp>
          <p:nvGrpSpPr>
            <p:cNvPr id="8" name="Gruppieren 7">
              <a:extLst>
                <a:ext uri="{FF2B5EF4-FFF2-40B4-BE49-F238E27FC236}">
                  <a16:creationId xmlns:a16="http://schemas.microsoft.com/office/drawing/2014/main" id="{521890DE-1530-1B40-998B-5BE13D8A1391}"/>
                </a:ext>
              </a:extLst>
            </p:cNvPr>
            <p:cNvGrpSpPr/>
            <p:nvPr/>
          </p:nvGrpSpPr>
          <p:grpSpPr>
            <a:xfrm>
              <a:off x="3142842" y="2688268"/>
              <a:ext cx="2998963" cy="391704"/>
              <a:chOff x="3131840" y="915566"/>
              <a:chExt cx="2998963" cy="391704"/>
            </a:xfrm>
          </p:grpSpPr>
          <p:pic>
            <p:nvPicPr>
              <p:cNvPr id="12" name="Picture 2">
                <a:extLst>
                  <a:ext uri="{FF2B5EF4-FFF2-40B4-BE49-F238E27FC236}">
                    <a16:creationId xmlns:a16="http://schemas.microsoft.com/office/drawing/2014/main" id="{4E000799-E9F4-CC48-9907-CA26C6D71C85}"/>
                  </a:ext>
                </a:extLst>
              </p:cNvPr>
              <p:cNvPicPr>
                <a:picLocks noChangeAspect="1" noChangeArrowheads="1"/>
              </p:cNvPicPr>
              <p:nvPr/>
            </p:nvPicPr>
            <p:blipFill>
              <a:blip r:embed="rId4" cstate="print"/>
              <a:srcRect/>
              <a:stretch>
                <a:fillRect/>
              </a:stretch>
            </p:blipFill>
            <p:spPr bwMode="auto">
              <a:xfrm>
                <a:off x="3131840" y="915566"/>
                <a:ext cx="766715" cy="391704"/>
              </a:xfrm>
              <a:prstGeom prst="rect">
                <a:avLst/>
              </a:prstGeom>
              <a:noFill/>
              <a:ln w="9525">
                <a:noFill/>
                <a:miter lim="800000"/>
                <a:headEnd/>
                <a:tailEnd/>
              </a:ln>
              <a:effectLst/>
            </p:spPr>
          </p:pic>
          <p:pic>
            <p:nvPicPr>
              <p:cNvPr id="13" name="Picture 2">
                <a:extLst>
                  <a:ext uri="{FF2B5EF4-FFF2-40B4-BE49-F238E27FC236}">
                    <a16:creationId xmlns:a16="http://schemas.microsoft.com/office/drawing/2014/main" id="{6CB4825E-A612-F94A-96E9-2F127CA26CD1}"/>
                  </a:ext>
                </a:extLst>
              </p:cNvPr>
              <p:cNvPicPr>
                <a:picLocks noChangeAspect="1" noChangeArrowheads="1"/>
              </p:cNvPicPr>
              <p:nvPr/>
            </p:nvPicPr>
            <p:blipFill>
              <a:blip r:embed="rId4" cstate="print"/>
              <a:srcRect/>
              <a:stretch>
                <a:fillRect/>
              </a:stretch>
            </p:blipFill>
            <p:spPr bwMode="auto">
              <a:xfrm>
                <a:off x="5364088" y="915566"/>
                <a:ext cx="766715" cy="391704"/>
              </a:xfrm>
              <a:prstGeom prst="rect">
                <a:avLst/>
              </a:prstGeom>
              <a:noFill/>
              <a:ln w="9525">
                <a:noFill/>
                <a:miter lim="800000"/>
                <a:headEnd/>
                <a:tailEnd/>
              </a:ln>
              <a:effectLst/>
            </p:spPr>
          </p:pic>
          <p:sp>
            <p:nvSpPr>
              <p:cNvPr id="14" name="Textfeld 13">
                <a:extLst>
                  <a:ext uri="{FF2B5EF4-FFF2-40B4-BE49-F238E27FC236}">
                    <a16:creationId xmlns:a16="http://schemas.microsoft.com/office/drawing/2014/main" id="{3318F8EF-0D1B-424A-9323-09CBE51C0AEC}"/>
                  </a:ext>
                </a:extLst>
              </p:cNvPr>
              <p:cNvSpPr txBox="1"/>
              <p:nvPr/>
            </p:nvSpPr>
            <p:spPr>
              <a:xfrm>
                <a:off x="3347864" y="987574"/>
                <a:ext cx="404278" cy="307777"/>
              </a:xfrm>
              <a:prstGeom prst="rect">
                <a:avLst/>
              </a:prstGeom>
              <a:noFill/>
            </p:spPr>
            <p:txBody>
              <a:bodyPr wrap="none" rtlCol="0">
                <a:spAutoFit/>
              </a:bodyPr>
              <a:lstStyle/>
              <a:p>
                <a:r>
                  <a:rPr lang="de-DE" sz="1400" dirty="0">
                    <a:latin typeface="Myriad Pro" pitchFamily="34" charset="0"/>
                  </a:rPr>
                  <a:t>P5</a:t>
                </a:r>
              </a:p>
            </p:txBody>
          </p:sp>
          <p:sp>
            <p:nvSpPr>
              <p:cNvPr id="15" name="Textfeld 14">
                <a:extLst>
                  <a:ext uri="{FF2B5EF4-FFF2-40B4-BE49-F238E27FC236}">
                    <a16:creationId xmlns:a16="http://schemas.microsoft.com/office/drawing/2014/main" id="{EEA27095-0B6B-2D45-9CDA-B087EE4F89CB}"/>
                  </a:ext>
                </a:extLst>
              </p:cNvPr>
              <p:cNvSpPr txBox="1"/>
              <p:nvPr/>
            </p:nvSpPr>
            <p:spPr>
              <a:xfrm>
                <a:off x="5580112" y="987574"/>
                <a:ext cx="404278" cy="307777"/>
              </a:xfrm>
              <a:prstGeom prst="rect">
                <a:avLst/>
              </a:prstGeom>
              <a:noFill/>
            </p:spPr>
            <p:txBody>
              <a:bodyPr wrap="none" rtlCol="0">
                <a:spAutoFit/>
              </a:bodyPr>
              <a:lstStyle/>
              <a:p>
                <a:r>
                  <a:rPr lang="de-DE" sz="1400" dirty="0">
                    <a:latin typeface="Myriad Pro" pitchFamily="34" charset="0"/>
                  </a:rPr>
                  <a:t>P5</a:t>
                </a:r>
              </a:p>
            </p:txBody>
          </p:sp>
        </p:grpSp>
        <p:cxnSp>
          <p:nvCxnSpPr>
            <p:cNvPr id="9" name="Gerade Verbindung 8">
              <a:extLst>
                <a:ext uri="{FF2B5EF4-FFF2-40B4-BE49-F238E27FC236}">
                  <a16:creationId xmlns:a16="http://schemas.microsoft.com/office/drawing/2014/main" id="{749B4438-AEB0-854E-8465-3FF7413B5E9E}"/>
                </a:ext>
              </a:extLst>
            </p:cNvPr>
            <p:cNvCxnSpPr>
              <a:cxnSpLocks/>
            </p:cNvCxnSpPr>
            <p:nvPr/>
          </p:nvCxnSpPr>
          <p:spPr>
            <a:xfrm>
              <a:off x="3588868" y="3140061"/>
              <a:ext cx="536713" cy="484311"/>
            </a:xfrm>
            <a:prstGeom prst="line">
              <a:avLst/>
            </a:prstGeom>
            <a:ln w="76200" cap="rnd">
              <a:headEnd type="stealth"/>
              <a:tailEnd type="none"/>
            </a:ln>
          </p:spPr>
          <p:style>
            <a:lnRef idx="1">
              <a:schemeClr val="accent1"/>
            </a:lnRef>
            <a:fillRef idx="0">
              <a:schemeClr val="accent1"/>
            </a:fillRef>
            <a:effectRef idx="0">
              <a:schemeClr val="accent1"/>
            </a:effectRef>
            <a:fontRef idx="minor">
              <a:schemeClr val="tx1"/>
            </a:fontRef>
          </p:style>
        </p:cxnSp>
        <p:cxnSp>
          <p:nvCxnSpPr>
            <p:cNvPr id="10" name="Gerade Verbindung 9">
              <a:extLst>
                <a:ext uri="{FF2B5EF4-FFF2-40B4-BE49-F238E27FC236}">
                  <a16:creationId xmlns:a16="http://schemas.microsoft.com/office/drawing/2014/main" id="{F846BDB3-A028-BB41-AB8F-FBA950DF2928}"/>
                </a:ext>
              </a:extLst>
            </p:cNvPr>
            <p:cNvCxnSpPr>
              <a:cxnSpLocks/>
            </p:cNvCxnSpPr>
            <p:nvPr/>
          </p:nvCxnSpPr>
          <p:spPr>
            <a:xfrm flipH="1">
              <a:off x="5087058" y="3140061"/>
              <a:ext cx="578005" cy="412303"/>
            </a:xfrm>
            <a:prstGeom prst="line">
              <a:avLst/>
            </a:prstGeom>
            <a:ln w="76200" cap="rnd">
              <a:headEnd type="stealth"/>
              <a:tailEnd type="none"/>
            </a:ln>
          </p:spPr>
          <p:style>
            <a:lnRef idx="1">
              <a:schemeClr val="accent1"/>
            </a:lnRef>
            <a:fillRef idx="0">
              <a:schemeClr val="accent1"/>
            </a:fillRef>
            <a:effectRef idx="0">
              <a:schemeClr val="accent1"/>
            </a:effectRef>
            <a:fontRef idx="minor">
              <a:schemeClr val="tx1"/>
            </a:fontRef>
          </p:style>
        </p:cxnSp>
      </p:grpSp>
      <p:pic>
        <p:nvPicPr>
          <p:cNvPr id="18" name="Picture 2">
            <a:extLst>
              <a:ext uri="{FF2B5EF4-FFF2-40B4-BE49-F238E27FC236}">
                <a16:creationId xmlns:a16="http://schemas.microsoft.com/office/drawing/2014/main" id="{52BF5B45-4BE2-224A-98E1-BED033C7EF8F}"/>
              </a:ext>
            </a:extLst>
          </p:cNvPr>
          <p:cNvPicPr>
            <a:picLocks noChangeAspect="1" noChangeArrowheads="1"/>
          </p:cNvPicPr>
          <p:nvPr/>
        </p:nvPicPr>
        <p:blipFill>
          <a:blip r:embed="rId5" cstate="print"/>
          <a:srcRect/>
          <a:stretch>
            <a:fillRect/>
          </a:stretch>
        </p:blipFill>
        <p:spPr bwMode="auto">
          <a:xfrm>
            <a:off x="3958118" y="3886147"/>
            <a:ext cx="1040072" cy="964704"/>
          </a:xfrm>
          <a:prstGeom prst="rect">
            <a:avLst/>
          </a:prstGeom>
          <a:noFill/>
          <a:ln w="9525">
            <a:noFill/>
            <a:miter lim="800000"/>
            <a:headEnd/>
            <a:tailEnd/>
          </a:ln>
          <a:effectLst/>
        </p:spPr>
      </p:pic>
      <p:cxnSp>
        <p:nvCxnSpPr>
          <p:cNvPr id="19" name="Gerade Verbindung 18">
            <a:extLst>
              <a:ext uri="{FF2B5EF4-FFF2-40B4-BE49-F238E27FC236}">
                <a16:creationId xmlns:a16="http://schemas.microsoft.com/office/drawing/2014/main" id="{4B10AD9D-0493-BC40-AB6F-444FBDAA588B}"/>
              </a:ext>
            </a:extLst>
          </p:cNvPr>
          <p:cNvCxnSpPr>
            <a:cxnSpLocks/>
          </p:cNvCxnSpPr>
          <p:nvPr/>
        </p:nvCxnSpPr>
        <p:spPr>
          <a:xfrm flipH="1">
            <a:off x="4553634" y="3320838"/>
            <a:ext cx="9483" cy="438473"/>
          </a:xfrm>
          <a:prstGeom prst="line">
            <a:avLst/>
          </a:prstGeom>
          <a:ln w="76200" cap="rnd">
            <a:headEnd type="stealt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501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E75053-663D-6F4D-ACB4-222CDAC54BA8}"/>
              </a:ext>
            </a:extLst>
          </p:cNvPr>
          <p:cNvSpPr>
            <a:spLocks noGrp="1"/>
          </p:cNvSpPr>
          <p:nvPr>
            <p:ph type="title"/>
          </p:nvPr>
        </p:nvSpPr>
        <p:spPr/>
        <p:txBody>
          <a:bodyPr/>
          <a:lstStyle/>
          <a:p>
            <a:r>
              <a:rPr lang="de-DE" dirty="0" err="1"/>
              <a:t>Mulit</a:t>
            </a:r>
            <a:r>
              <a:rPr lang="de-DE" dirty="0"/>
              <a:t>-Datacenter</a:t>
            </a:r>
          </a:p>
        </p:txBody>
      </p:sp>
      <p:sp>
        <p:nvSpPr>
          <p:cNvPr id="3" name="Inhaltsplatzhalter 2">
            <a:extLst>
              <a:ext uri="{FF2B5EF4-FFF2-40B4-BE49-F238E27FC236}">
                <a16:creationId xmlns:a16="http://schemas.microsoft.com/office/drawing/2014/main" id="{666D4555-96EC-1049-97CC-8E57E0EBC79E}"/>
              </a:ext>
            </a:extLst>
          </p:cNvPr>
          <p:cNvSpPr>
            <a:spLocks noGrp="1"/>
          </p:cNvSpPr>
          <p:nvPr>
            <p:ph idx="1"/>
          </p:nvPr>
        </p:nvSpPr>
        <p:spPr>
          <a:xfrm>
            <a:off x="467544" y="1113588"/>
            <a:ext cx="8208912" cy="3348372"/>
          </a:xfrm>
        </p:spPr>
        <p:txBody>
          <a:bodyPr/>
          <a:lstStyle/>
          <a:p>
            <a:pPr marL="0" indent="0">
              <a:spcAft>
                <a:spcPts val="600"/>
              </a:spcAft>
              <a:defRPr/>
            </a:pPr>
            <a:r>
              <a:rPr lang="de-DE" dirty="0"/>
              <a:t>Anfragen werden im lokalen Datacenter bearbeitet</a:t>
            </a:r>
          </a:p>
        </p:txBody>
      </p:sp>
      <p:sp>
        <p:nvSpPr>
          <p:cNvPr id="4" name="Foliennummernplatzhalter 3">
            <a:extLst>
              <a:ext uri="{FF2B5EF4-FFF2-40B4-BE49-F238E27FC236}">
                <a16:creationId xmlns:a16="http://schemas.microsoft.com/office/drawing/2014/main" id="{8DBB0F07-9497-E941-B482-44CA940DE616}"/>
              </a:ext>
            </a:extLst>
          </p:cNvPr>
          <p:cNvSpPr>
            <a:spLocks noGrp="1"/>
          </p:cNvSpPr>
          <p:nvPr>
            <p:ph type="sldNum" sz="quarter" idx="12"/>
          </p:nvPr>
        </p:nvSpPr>
        <p:spPr/>
        <p:txBody>
          <a:bodyPr/>
          <a:lstStyle/>
          <a:p>
            <a:pPr>
              <a:defRPr/>
            </a:pPr>
            <a:fld id="{C9EF3952-4DE7-4772-B2D9-6983F7A82A14}" type="slidenum">
              <a:rPr lang="de-DE" smtClean="0"/>
              <a:pPr>
                <a:defRPr/>
              </a:pPr>
              <a:t>26</a:t>
            </a:fld>
            <a:endParaRPr lang="de-DE" dirty="0"/>
          </a:p>
        </p:txBody>
      </p:sp>
      <p:sp>
        <p:nvSpPr>
          <p:cNvPr id="5" name="Datumsplatzhalter 4">
            <a:extLst>
              <a:ext uri="{FF2B5EF4-FFF2-40B4-BE49-F238E27FC236}">
                <a16:creationId xmlns:a16="http://schemas.microsoft.com/office/drawing/2014/main" id="{7DA503D8-9B44-B947-A066-951F7B073930}"/>
              </a:ext>
            </a:extLst>
          </p:cNvPr>
          <p:cNvSpPr>
            <a:spLocks noGrp="1"/>
          </p:cNvSpPr>
          <p:nvPr>
            <p:ph type="dt" sz="half" idx="10"/>
          </p:nvPr>
        </p:nvSpPr>
        <p:spPr/>
        <p:txBody>
          <a:bodyPr/>
          <a:lstStyle/>
          <a:p>
            <a:pPr>
              <a:defRPr/>
            </a:pPr>
            <a:fld id="{EA2021E4-9E21-4D05-8E8B-D1B6B4550C8A}" type="datetime1">
              <a:rPr lang="de-DE" smtClean="0"/>
              <a:pPr>
                <a:defRPr/>
              </a:pPr>
              <a:t>14.05.18</a:t>
            </a:fld>
            <a:endParaRPr lang="de-DE" dirty="0"/>
          </a:p>
        </p:txBody>
      </p:sp>
      <p:grpSp>
        <p:nvGrpSpPr>
          <p:cNvPr id="6" name="Gruppieren 5">
            <a:extLst>
              <a:ext uri="{FF2B5EF4-FFF2-40B4-BE49-F238E27FC236}">
                <a16:creationId xmlns:a16="http://schemas.microsoft.com/office/drawing/2014/main" id="{7860DE48-6401-494E-A251-5FBC6730700E}"/>
              </a:ext>
            </a:extLst>
          </p:cNvPr>
          <p:cNvGrpSpPr/>
          <p:nvPr/>
        </p:nvGrpSpPr>
        <p:grpSpPr>
          <a:xfrm>
            <a:off x="2987824" y="2111307"/>
            <a:ext cx="2998963" cy="1568474"/>
            <a:chOff x="3142842" y="2688268"/>
            <a:chExt cx="2998963" cy="1568474"/>
          </a:xfrm>
        </p:grpSpPr>
        <p:grpSp>
          <p:nvGrpSpPr>
            <p:cNvPr id="7" name="Gruppieren 6">
              <a:extLst>
                <a:ext uri="{FF2B5EF4-FFF2-40B4-BE49-F238E27FC236}">
                  <a16:creationId xmlns:a16="http://schemas.microsoft.com/office/drawing/2014/main" id="{1C9AD024-CDCB-0A43-B53D-8B259EA8AE98}"/>
                </a:ext>
              </a:extLst>
            </p:cNvPr>
            <p:cNvGrpSpPr/>
            <p:nvPr/>
          </p:nvGrpSpPr>
          <p:grpSpPr>
            <a:xfrm>
              <a:off x="3779912" y="3404008"/>
              <a:ext cx="1669126" cy="852734"/>
              <a:chOff x="3779912" y="1131590"/>
              <a:chExt cx="1669126" cy="852734"/>
            </a:xfrm>
          </p:grpSpPr>
          <p:pic>
            <p:nvPicPr>
              <p:cNvPr id="15" name="Picture 2">
                <a:extLst>
                  <a:ext uri="{FF2B5EF4-FFF2-40B4-BE49-F238E27FC236}">
                    <a16:creationId xmlns:a16="http://schemas.microsoft.com/office/drawing/2014/main" id="{A0793982-D902-4B4D-BD03-FB25F9797B93}"/>
                  </a:ext>
                </a:extLst>
              </p:cNvPr>
              <p:cNvPicPr>
                <a:picLocks noChangeAspect="1" noChangeArrowheads="1"/>
              </p:cNvPicPr>
              <p:nvPr/>
            </p:nvPicPr>
            <p:blipFill>
              <a:blip r:embed="rId3" cstate="print"/>
              <a:srcRect/>
              <a:stretch>
                <a:fillRect/>
              </a:stretch>
            </p:blipFill>
            <p:spPr bwMode="auto">
              <a:xfrm>
                <a:off x="3779912" y="1131590"/>
                <a:ext cx="1669126" cy="852734"/>
              </a:xfrm>
              <a:prstGeom prst="rect">
                <a:avLst/>
              </a:prstGeom>
              <a:noFill/>
              <a:ln w="9525">
                <a:noFill/>
                <a:miter lim="800000"/>
                <a:headEnd/>
                <a:tailEnd/>
              </a:ln>
              <a:effectLst/>
            </p:spPr>
          </p:pic>
          <p:sp>
            <p:nvSpPr>
              <p:cNvPr id="16" name="Textfeld 15">
                <a:extLst>
                  <a:ext uri="{FF2B5EF4-FFF2-40B4-BE49-F238E27FC236}">
                    <a16:creationId xmlns:a16="http://schemas.microsoft.com/office/drawing/2014/main" id="{2A50980E-B47D-E146-8A08-79CB21259505}"/>
                  </a:ext>
                </a:extLst>
              </p:cNvPr>
              <p:cNvSpPr txBox="1"/>
              <p:nvPr/>
            </p:nvSpPr>
            <p:spPr>
              <a:xfrm>
                <a:off x="3896836" y="1520481"/>
                <a:ext cx="1454244" cy="369332"/>
              </a:xfrm>
              <a:prstGeom prst="rect">
                <a:avLst/>
              </a:prstGeom>
              <a:noFill/>
            </p:spPr>
            <p:txBody>
              <a:bodyPr wrap="none" rtlCol="0">
                <a:spAutoFit/>
              </a:bodyPr>
              <a:lstStyle/>
              <a:p>
                <a:r>
                  <a:rPr lang="de-DE" b="1" dirty="0">
                    <a:latin typeface="Myriad Pro" pitchFamily="34" charset="0"/>
                  </a:rPr>
                  <a:t>PLOSSYS 5</a:t>
                </a:r>
              </a:p>
            </p:txBody>
          </p:sp>
        </p:grpSp>
        <p:grpSp>
          <p:nvGrpSpPr>
            <p:cNvPr id="8" name="Gruppieren 7">
              <a:extLst>
                <a:ext uri="{FF2B5EF4-FFF2-40B4-BE49-F238E27FC236}">
                  <a16:creationId xmlns:a16="http://schemas.microsoft.com/office/drawing/2014/main" id="{265793BB-4817-7047-BA36-541AB7184680}"/>
                </a:ext>
              </a:extLst>
            </p:cNvPr>
            <p:cNvGrpSpPr/>
            <p:nvPr/>
          </p:nvGrpSpPr>
          <p:grpSpPr>
            <a:xfrm>
              <a:off x="3142842" y="2688268"/>
              <a:ext cx="2998963" cy="391704"/>
              <a:chOff x="3131840" y="915566"/>
              <a:chExt cx="2998963" cy="391704"/>
            </a:xfrm>
          </p:grpSpPr>
          <p:pic>
            <p:nvPicPr>
              <p:cNvPr id="11" name="Picture 2">
                <a:extLst>
                  <a:ext uri="{FF2B5EF4-FFF2-40B4-BE49-F238E27FC236}">
                    <a16:creationId xmlns:a16="http://schemas.microsoft.com/office/drawing/2014/main" id="{56375AFC-C2F4-544D-8E86-7F27AF2FB283}"/>
                  </a:ext>
                </a:extLst>
              </p:cNvPr>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3131840" y="915566"/>
                <a:ext cx="766715" cy="391704"/>
              </a:xfrm>
              <a:prstGeom prst="rect">
                <a:avLst/>
              </a:prstGeom>
              <a:noFill/>
              <a:ln w="9525">
                <a:noFill/>
                <a:miter lim="800000"/>
                <a:headEnd/>
                <a:tailEnd/>
              </a:ln>
              <a:effectLst/>
            </p:spPr>
          </p:pic>
          <p:pic>
            <p:nvPicPr>
              <p:cNvPr id="12" name="Picture 2">
                <a:extLst>
                  <a:ext uri="{FF2B5EF4-FFF2-40B4-BE49-F238E27FC236}">
                    <a16:creationId xmlns:a16="http://schemas.microsoft.com/office/drawing/2014/main" id="{0AE58EF7-361B-C64B-AA24-73D980486CE3}"/>
                  </a:ext>
                </a:extLst>
              </p:cNvPr>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5364088" y="915566"/>
                <a:ext cx="766715" cy="391704"/>
              </a:xfrm>
              <a:prstGeom prst="rect">
                <a:avLst/>
              </a:prstGeom>
              <a:noFill/>
              <a:ln w="9525">
                <a:noFill/>
                <a:miter lim="800000"/>
                <a:headEnd/>
                <a:tailEnd/>
              </a:ln>
              <a:effectLst/>
            </p:spPr>
          </p:pic>
          <p:sp>
            <p:nvSpPr>
              <p:cNvPr id="13" name="Textfeld 12">
                <a:extLst>
                  <a:ext uri="{FF2B5EF4-FFF2-40B4-BE49-F238E27FC236}">
                    <a16:creationId xmlns:a16="http://schemas.microsoft.com/office/drawing/2014/main" id="{A7706025-F7CD-F741-9491-42720475E239}"/>
                  </a:ext>
                </a:extLst>
              </p:cNvPr>
              <p:cNvSpPr txBox="1"/>
              <p:nvPr/>
            </p:nvSpPr>
            <p:spPr>
              <a:xfrm>
                <a:off x="3347864" y="987574"/>
                <a:ext cx="372218" cy="307777"/>
              </a:xfrm>
              <a:prstGeom prst="rect">
                <a:avLst/>
              </a:prstGeom>
              <a:noFill/>
            </p:spPr>
            <p:txBody>
              <a:bodyPr wrap="none" rtlCol="0">
                <a:spAutoFit/>
              </a:bodyPr>
              <a:lstStyle/>
              <a:p>
                <a:r>
                  <a:rPr lang="de-DE" sz="1400" dirty="0">
                    <a:solidFill>
                      <a:schemeClr val="bg1">
                        <a:lumMod val="65000"/>
                      </a:schemeClr>
                    </a:solidFill>
                    <a:latin typeface="Myriad Pro" pitchFamily="34" charset="0"/>
                  </a:rPr>
                  <a:t>P5</a:t>
                </a:r>
              </a:p>
            </p:txBody>
          </p:sp>
          <p:sp>
            <p:nvSpPr>
              <p:cNvPr id="14" name="Textfeld 13">
                <a:extLst>
                  <a:ext uri="{FF2B5EF4-FFF2-40B4-BE49-F238E27FC236}">
                    <a16:creationId xmlns:a16="http://schemas.microsoft.com/office/drawing/2014/main" id="{EA7A8550-AFBE-9F41-AD8B-27CDFD4C390B}"/>
                  </a:ext>
                </a:extLst>
              </p:cNvPr>
              <p:cNvSpPr txBox="1"/>
              <p:nvPr/>
            </p:nvSpPr>
            <p:spPr>
              <a:xfrm>
                <a:off x="5580112" y="987574"/>
                <a:ext cx="372218" cy="307777"/>
              </a:xfrm>
              <a:prstGeom prst="rect">
                <a:avLst/>
              </a:prstGeom>
              <a:noFill/>
            </p:spPr>
            <p:txBody>
              <a:bodyPr wrap="none" rtlCol="0">
                <a:spAutoFit/>
              </a:bodyPr>
              <a:lstStyle/>
              <a:p>
                <a:r>
                  <a:rPr lang="de-DE" sz="1400" dirty="0">
                    <a:solidFill>
                      <a:schemeClr val="bg1">
                        <a:lumMod val="65000"/>
                      </a:schemeClr>
                    </a:solidFill>
                    <a:latin typeface="Myriad Pro" pitchFamily="34" charset="0"/>
                  </a:rPr>
                  <a:t>P5</a:t>
                </a:r>
              </a:p>
            </p:txBody>
          </p:sp>
        </p:grpSp>
      </p:grpSp>
      <p:pic>
        <p:nvPicPr>
          <p:cNvPr id="17" name="Picture 2">
            <a:extLst>
              <a:ext uri="{FF2B5EF4-FFF2-40B4-BE49-F238E27FC236}">
                <a16:creationId xmlns:a16="http://schemas.microsoft.com/office/drawing/2014/main" id="{90E30E48-F084-9546-BEA4-E892807B1AE2}"/>
              </a:ext>
            </a:extLst>
          </p:cNvPr>
          <p:cNvPicPr>
            <a:picLocks noChangeAspect="1" noChangeArrowheads="1"/>
          </p:cNvPicPr>
          <p:nvPr/>
        </p:nvPicPr>
        <p:blipFill>
          <a:blip r:embed="rId5" cstate="print"/>
          <a:srcRect/>
          <a:stretch>
            <a:fillRect/>
          </a:stretch>
        </p:blipFill>
        <p:spPr bwMode="auto">
          <a:xfrm>
            <a:off x="857403" y="2830197"/>
            <a:ext cx="1040072" cy="964704"/>
          </a:xfrm>
          <a:prstGeom prst="rect">
            <a:avLst/>
          </a:prstGeom>
          <a:noFill/>
          <a:ln w="9525">
            <a:noFill/>
            <a:miter lim="800000"/>
            <a:headEnd/>
            <a:tailEnd/>
          </a:ln>
          <a:effectLst/>
        </p:spPr>
      </p:pic>
      <p:cxnSp>
        <p:nvCxnSpPr>
          <p:cNvPr id="18" name="Gerade Verbindung 17">
            <a:extLst>
              <a:ext uri="{FF2B5EF4-FFF2-40B4-BE49-F238E27FC236}">
                <a16:creationId xmlns:a16="http://schemas.microsoft.com/office/drawing/2014/main" id="{4ABFC60D-7B2D-CD43-A1D1-F8F2E7C9F76B}"/>
              </a:ext>
            </a:extLst>
          </p:cNvPr>
          <p:cNvCxnSpPr>
            <a:cxnSpLocks/>
          </p:cNvCxnSpPr>
          <p:nvPr/>
        </p:nvCxnSpPr>
        <p:spPr>
          <a:xfrm flipH="1">
            <a:off x="1941712" y="3366033"/>
            <a:ext cx="1622611" cy="0"/>
          </a:xfrm>
          <a:prstGeom prst="line">
            <a:avLst/>
          </a:prstGeom>
          <a:ln w="76200" cap="rnd">
            <a:headEnd type="stealth"/>
            <a:tailEnd type="none"/>
          </a:ln>
        </p:spPr>
        <p:style>
          <a:lnRef idx="1">
            <a:schemeClr val="accent1"/>
          </a:lnRef>
          <a:fillRef idx="0">
            <a:schemeClr val="accent1"/>
          </a:fillRef>
          <a:effectRef idx="0">
            <a:schemeClr val="accent1"/>
          </a:effectRef>
          <a:fontRef idx="minor">
            <a:schemeClr val="tx1"/>
          </a:fontRef>
        </p:style>
      </p:cxnSp>
      <p:pic>
        <p:nvPicPr>
          <p:cNvPr id="19" name="Picture 5">
            <a:extLst>
              <a:ext uri="{FF2B5EF4-FFF2-40B4-BE49-F238E27FC236}">
                <a16:creationId xmlns:a16="http://schemas.microsoft.com/office/drawing/2014/main" id="{D9309CE3-65F7-FD48-877C-0F4419CC20BE}"/>
              </a:ext>
            </a:extLst>
          </p:cNvPr>
          <p:cNvPicPr>
            <a:picLocks noChangeAspect="1" noChangeArrowheads="1"/>
          </p:cNvPicPr>
          <p:nvPr/>
        </p:nvPicPr>
        <p:blipFill>
          <a:blip r:embed="rId6" cstate="print"/>
          <a:srcRect/>
          <a:stretch>
            <a:fillRect/>
          </a:stretch>
        </p:blipFill>
        <p:spPr bwMode="auto">
          <a:xfrm>
            <a:off x="7091079" y="3005712"/>
            <a:ext cx="888454" cy="613674"/>
          </a:xfrm>
          <a:prstGeom prst="rect">
            <a:avLst/>
          </a:prstGeom>
          <a:noFill/>
          <a:ln w="9525">
            <a:noFill/>
            <a:miter lim="800000"/>
            <a:headEnd/>
            <a:tailEnd/>
          </a:ln>
          <a:effectLst/>
        </p:spPr>
      </p:pic>
      <p:cxnSp>
        <p:nvCxnSpPr>
          <p:cNvPr id="21" name="Gerade Verbindung 20">
            <a:extLst>
              <a:ext uri="{FF2B5EF4-FFF2-40B4-BE49-F238E27FC236}">
                <a16:creationId xmlns:a16="http://schemas.microsoft.com/office/drawing/2014/main" id="{D276D09B-6FED-314C-A452-2144BCBD2889}"/>
              </a:ext>
            </a:extLst>
          </p:cNvPr>
          <p:cNvCxnSpPr>
            <a:cxnSpLocks/>
          </p:cNvCxnSpPr>
          <p:nvPr/>
        </p:nvCxnSpPr>
        <p:spPr>
          <a:xfrm flipH="1">
            <a:off x="5398828" y="3366033"/>
            <a:ext cx="1622611" cy="0"/>
          </a:xfrm>
          <a:prstGeom prst="line">
            <a:avLst/>
          </a:prstGeom>
          <a:ln w="76200" cap="rnd">
            <a:headEnd type="stealt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624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a:extLst>
              <a:ext uri="{FF2B5EF4-FFF2-40B4-BE49-F238E27FC236}">
                <a16:creationId xmlns:a16="http://schemas.microsoft.com/office/drawing/2014/main" id="{A755D7E2-6889-B640-9967-2CF997C5FD56}"/>
              </a:ext>
            </a:extLst>
          </p:cNvPr>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5221352" y="2111307"/>
            <a:ext cx="766715" cy="391704"/>
          </a:xfrm>
          <a:prstGeom prst="rect">
            <a:avLst/>
          </a:prstGeom>
          <a:noFill/>
          <a:ln w="9525">
            <a:noFill/>
            <a:miter lim="800000"/>
            <a:headEnd/>
            <a:tailEnd/>
          </a:ln>
          <a:effectLst/>
        </p:spPr>
      </p:pic>
      <p:sp>
        <p:nvSpPr>
          <p:cNvPr id="35" name="Textfeld 34">
            <a:extLst>
              <a:ext uri="{FF2B5EF4-FFF2-40B4-BE49-F238E27FC236}">
                <a16:creationId xmlns:a16="http://schemas.microsoft.com/office/drawing/2014/main" id="{59D877DB-1531-AB41-9049-4725E1678C38}"/>
              </a:ext>
            </a:extLst>
          </p:cNvPr>
          <p:cNvSpPr txBox="1"/>
          <p:nvPr/>
        </p:nvSpPr>
        <p:spPr>
          <a:xfrm>
            <a:off x="5437376" y="2183315"/>
            <a:ext cx="372218" cy="307777"/>
          </a:xfrm>
          <a:prstGeom prst="rect">
            <a:avLst/>
          </a:prstGeom>
          <a:noFill/>
        </p:spPr>
        <p:txBody>
          <a:bodyPr wrap="none" rtlCol="0">
            <a:spAutoFit/>
          </a:bodyPr>
          <a:lstStyle/>
          <a:p>
            <a:r>
              <a:rPr lang="de-DE" sz="1400" dirty="0">
                <a:solidFill>
                  <a:schemeClr val="bg1">
                    <a:lumMod val="65000"/>
                  </a:schemeClr>
                </a:solidFill>
                <a:latin typeface="Myriad Pro" pitchFamily="34" charset="0"/>
              </a:rPr>
              <a:t>P5</a:t>
            </a:r>
          </a:p>
        </p:txBody>
      </p:sp>
      <p:sp>
        <p:nvSpPr>
          <p:cNvPr id="2" name="Titel 1">
            <a:extLst>
              <a:ext uri="{FF2B5EF4-FFF2-40B4-BE49-F238E27FC236}">
                <a16:creationId xmlns:a16="http://schemas.microsoft.com/office/drawing/2014/main" id="{C5E75053-663D-6F4D-ACB4-222CDAC54BA8}"/>
              </a:ext>
            </a:extLst>
          </p:cNvPr>
          <p:cNvSpPr>
            <a:spLocks noGrp="1"/>
          </p:cNvSpPr>
          <p:nvPr>
            <p:ph type="title"/>
          </p:nvPr>
        </p:nvSpPr>
        <p:spPr/>
        <p:txBody>
          <a:bodyPr/>
          <a:lstStyle/>
          <a:p>
            <a:r>
              <a:rPr lang="de-DE" dirty="0"/>
              <a:t>Multi-Datacenter</a:t>
            </a:r>
          </a:p>
        </p:txBody>
      </p:sp>
      <p:sp>
        <p:nvSpPr>
          <p:cNvPr id="32" name="Inhaltsplatzhalter 31">
            <a:extLst>
              <a:ext uri="{FF2B5EF4-FFF2-40B4-BE49-F238E27FC236}">
                <a16:creationId xmlns:a16="http://schemas.microsoft.com/office/drawing/2014/main" id="{0F64D07A-40D9-3F43-9458-E9A9B3E7F42C}"/>
              </a:ext>
            </a:extLst>
          </p:cNvPr>
          <p:cNvSpPr>
            <a:spLocks noGrp="1"/>
          </p:cNvSpPr>
          <p:nvPr>
            <p:ph idx="1"/>
          </p:nvPr>
        </p:nvSpPr>
        <p:spPr/>
        <p:txBody>
          <a:bodyPr/>
          <a:lstStyle/>
          <a:p>
            <a:r>
              <a:rPr lang="de-DE" dirty="0"/>
              <a:t>Failover: Ausfall eines Dienstes in einem Datacenter</a:t>
            </a:r>
          </a:p>
        </p:txBody>
      </p:sp>
      <p:sp>
        <p:nvSpPr>
          <p:cNvPr id="4" name="Foliennummernplatzhalter 3">
            <a:extLst>
              <a:ext uri="{FF2B5EF4-FFF2-40B4-BE49-F238E27FC236}">
                <a16:creationId xmlns:a16="http://schemas.microsoft.com/office/drawing/2014/main" id="{8DBB0F07-9497-E941-B482-44CA940DE616}"/>
              </a:ext>
            </a:extLst>
          </p:cNvPr>
          <p:cNvSpPr>
            <a:spLocks noGrp="1"/>
          </p:cNvSpPr>
          <p:nvPr>
            <p:ph type="sldNum" sz="quarter" idx="12"/>
          </p:nvPr>
        </p:nvSpPr>
        <p:spPr/>
        <p:txBody>
          <a:bodyPr/>
          <a:lstStyle/>
          <a:p>
            <a:pPr>
              <a:defRPr/>
            </a:pPr>
            <a:fld id="{C9EF3952-4DE7-4772-B2D9-6983F7A82A14}" type="slidenum">
              <a:rPr lang="de-DE" smtClean="0"/>
              <a:pPr>
                <a:defRPr/>
              </a:pPr>
              <a:t>27</a:t>
            </a:fld>
            <a:endParaRPr lang="de-DE" dirty="0"/>
          </a:p>
        </p:txBody>
      </p:sp>
      <p:sp>
        <p:nvSpPr>
          <p:cNvPr id="5" name="Datumsplatzhalter 4">
            <a:extLst>
              <a:ext uri="{FF2B5EF4-FFF2-40B4-BE49-F238E27FC236}">
                <a16:creationId xmlns:a16="http://schemas.microsoft.com/office/drawing/2014/main" id="{7DA503D8-9B44-B947-A066-951F7B073930}"/>
              </a:ext>
            </a:extLst>
          </p:cNvPr>
          <p:cNvSpPr>
            <a:spLocks noGrp="1"/>
          </p:cNvSpPr>
          <p:nvPr>
            <p:ph type="dt" sz="half" idx="10"/>
          </p:nvPr>
        </p:nvSpPr>
        <p:spPr/>
        <p:txBody>
          <a:bodyPr/>
          <a:lstStyle/>
          <a:p>
            <a:pPr>
              <a:defRPr/>
            </a:pPr>
            <a:fld id="{EA2021E4-9E21-4D05-8E8B-D1B6B4550C8A}" type="datetime1">
              <a:rPr lang="de-DE" smtClean="0"/>
              <a:pPr>
                <a:defRPr/>
              </a:pPr>
              <a:t>14.05.18</a:t>
            </a:fld>
            <a:endParaRPr lang="de-DE" dirty="0"/>
          </a:p>
        </p:txBody>
      </p:sp>
      <p:grpSp>
        <p:nvGrpSpPr>
          <p:cNvPr id="7" name="Gruppieren 6">
            <a:extLst>
              <a:ext uri="{FF2B5EF4-FFF2-40B4-BE49-F238E27FC236}">
                <a16:creationId xmlns:a16="http://schemas.microsoft.com/office/drawing/2014/main" id="{C3337FB2-FF37-5041-809F-B11AB53FE448}"/>
              </a:ext>
            </a:extLst>
          </p:cNvPr>
          <p:cNvGrpSpPr/>
          <p:nvPr/>
        </p:nvGrpSpPr>
        <p:grpSpPr>
          <a:xfrm>
            <a:off x="3624894" y="2827047"/>
            <a:ext cx="1669126" cy="852734"/>
            <a:chOff x="3779912" y="1131590"/>
            <a:chExt cx="1669126" cy="852734"/>
          </a:xfrm>
        </p:grpSpPr>
        <p:pic>
          <p:nvPicPr>
            <p:cNvPr id="13" name="Picture 2">
              <a:extLst>
                <a:ext uri="{FF2B5EF4-FFF2-40B4-BE49-F238E27FC236}">
                  <a16:creationId xmlns:a16="http://schemas.microsoft.com/office/drawing/2014/main" id="{67A28212-195E-A14F-AA9E-27F71057FC39}"/>
                </a:ext>
              </a:extLst>
            </p:cNvPr>
            <p:cNvPicPr>
              <a:picLocks noChangeAspect="1" noChangeArrowheads="1"/>
            </p:cNvPicPr>
            <p:nvPr/>
          </p:nvPicPr>
          <p:blipFill>
            <a:blip r:embed="rId4" cstate="print"/>
            <a:srcRect/>
            <a:stretch>
              <a:fillRect/>
            </a:stretch>
          </p:blipFill>
          <p:spPr bwMode="auto">
            <a:xfrm>
              <a:off x="3779912" y="1131590"/>
              <a:ext cx="1669126" cy="852734"/>
            </a:xfrm>
            <a:prstGeom prst="rect">
              <a:avLst/>
            </a:prstGeom>
            <a:noFill/>
            <a:ln w="9525">
              <a:noFill/>
              <a:miter lim="800000"/>
              <a:headEnd/>
              <a:tailEnd/>
            </a:ln>
            <a:effectLst/>
          </p:spPr>
        </p:pic>
        <p:sp>
          <p:nvSpPr>
            <p:cNvPr id="14" name="Textfeld 13">
              <a:extLst>
                <a:ext uri="{FF2B5EF4-FFF2-40B4-BE49-F238E27FC236}">
                  <a16:creationId xmlns:a16="http://schemas.microsoft.com/office/drawing/2014/main" id="{1C6ED19B-98F1-044B-9E40-693D22068004}"/>
                </a:ext>
              </a:extLst>
            </p:cNvPr>
            <p:cNvSpPr txBox="1"/>
            <p:nvPr/>
          </p:nvSpPr>
          <p:spPr>
            <a:xfrm>
              <a:off x="3896836" y="1520481"/>
              <a:ext cx="1454244" cy="369332"/>
            </a:xfrm>
            <a:prstGeom prst="rect">
              <a:avLst/>
            </a:prstGeom>
            <a:noFill/>
          </p:spPr>
          <p:txBody>
            <a:bodyPr wrap="none" rtlCol="0">
              <a:spAutoFit/>
            </a:bodyPr>
            <a:lstStyle/>
            <a:p>
              <a:r>
                <a:rPr lang="de-DE" b="1" dirty="0">
                  <a:latin typeface="Myriad Pro" pitchFamily="34" charset="0"/>
                </a:rPr>
                <a:t>PLOSSYS 5</a:t>
              </a:r>
            </a:p>
          </p:txBody>
        </p:sp>
      </p:grpSp>
      <p:pic>
        <p:nvPicPr>
          <p:cNvPr id="9" name="Picture 2">
            <a:extLst>
              <a:ext uri="{FF2B5EF4-FFF2-40B4-BE49-F238E27FC236}">
                <a16:creationId xmlns:a16="http://schemas.microsoft.com/office/drawing/2014/main" id="{912B11BB-26C7-B543-9FDA-95681EFC3DAF}"/>
              </a:ext>
            </a:extLst>
          </p:cNvPr>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2987824" y="2111307"/>
            <a:ext cx="766715" cy="391704"/>
          </a:xfrm>
          <a:prstGeom prst="rect">
            <a:avLst/>
          </a:prstGeom>
          <a:noFill/>
          <a:ln w="9525">
            <a:noFill/>
            <a:miter lim="800000"/>
            <a:headEnd/>
            <a:tailEnd/>
          </a:ln>
          <a:effectLst/>
        </p:spPr>
      </p:pic>
      <p:pic>
        <p:nvPicPr>
          <p:cNvPr id="10" name="Picture 2">
            <a:extLst>
              <a:ext uri="{FF2B5EF4-FFF2-40B4-BE49-F238E27FC236}">
                <a16:creationId xmlns:a16="http://schemas.microsoft.com/office/drawing/2014/main" id="{5EFCA618-7DB8-1D4E-9403-6AFE2F2615C8}"/>
              </a:ext>
            </a:extLst>
          </p:cNvPr>
          <p:cNvPicPr>
            <a:picLocks noChangeAspect="1" noChangeArrowheads="1"/>
          </p:cNvPicPr>
          <p:nvPr/>
        </p:nvPicPr>
        <p:blipFill>
          <a:blip r:embed="rId3" cstate="print"/>
          <a:srcRect/>
          <a:stretch>
            <a:fillRect/>
          </a:stretch>
        </p:blipFill>
        <p:spPr bwMode="auto">
          <a:xfrm>
            <a:off x="5220072" y="2111307"/>
            <a:ext cx="766715" cy="391704"/>
          </a:xfrm>
          <a:prstGeom prst="rect">
            <a:avLst/>
          </a:prstGeom>
          <a:noFill/>
          <a:ln w="9525">
            <a:noFill/>
            <a:miter lim="800000"/>
            <a:headEnd/>
            <a:tailEnd/>
          </a:ln>
          <a:effectLst/>
        </p:spPr>
      </p:pic>
      <p:sp>
        <p:nvSpPr>
          <p:cNvPr id="11" name="Textfeld 10">
            <a:extLst>
              <a:ext uri="{FF2B5EF4-FFF2-40B4-BE49-F238E27FC236}">
                <a16:creationId xmlns:a16="http://schemas.microsoft.com/office/drawing/2014/main" id="{D1D4CEC6-DFD0-2C43-8F4E-0C69EAF56094}"/>
              </a:ext>
            </a:extLst>
          </p:cNvPr>
          <p:cNvSpPr txBox="1"/>
          <p:nvPr/>
        </p:nvSpPr>
        <p:spPr>
          <a:xfrm>
            <a:off x="3203848" y="2183315"/>
            <a:ext cx="372218" cy="307777"/>
          </a:xfrm>
          <a:prstGeom prst="rect">
            <a:avLst/>
          </a:prstGeom>
          <a:noFill/>
        </p:spPr>
        <p:txBody>
          <a:bodyPr wrap="none" rtlCol="0">
            <a:spAutoFit/>
          </a:bodyPr>
          <a:lstStyle/>
          <a:p>
            <a:r>
              <a:rPr lang="de-DE" sz="1400" dirty="0">
                <a:solidFill>
                  <a:schemeClr val="bg1">
                    <a:lumMod val="65000"/>
                  </a:schemeClr>
                </a:solidFill>
                <a:latin typeface="Myriad Pro" pitchFamily="34" charset="0"/>
              </a:rPr>
              <a:t>P5</a:t>
            </a:r>
          </a:p>
        </p:txBody>
      </p:sp>
      <p:sp>
        <p:nvSpPr>
          <p:cNvPr id="12" name="Textfeld 11">
            <a:extLst>
              <a:ext uri="{FF2B5EF4-FFF2-40B4-BE49-F238E27FC236}">
                <a16:creationId xmlns:a16="http://schemas.microsoft.com/office/drawing/2014/main" id="{6BB92964-6536-3A4B-BC6F-D971A9EC59CE}"/>
              </a:ext>
            </a:extLst>
          </p:cNvPr>
          <p:cNvSpPr txBox="1"/>
          <p:nvPr/>
        </p:nvSpPr>
        <p:spPr>
          <a:xfrm>
            <a:off x="5436096" y="2183315"/>
            <a:ext cx="372218" cy="307777"/>
          </a:xfrm>
          <a:prstGeom prst="rect">
            <a:avLst/>
          </a:prstGeom>
          <a:noFill/>
        </p:spPr>
        <p:txBody>
          <a:bodyPr wrap="none" rtlCol="0">
            <a:spAutoFit/>
          </a:bodyPr>
          <a:lstStyle/>
          <a:p>
            <a:r>
              <a:rPr lang="de-DE" sz="1400" dirty="0">
                <a:latin typeface="Myriad Pro" pitchFamily="34" charset="0"/>
              </a:rPr>
              <a:t>P5</a:t>
            </a:r>
          </a:p>
        </p:txBody>
      </p:sp>
      <p:pic>
        <p:nvPicPr>
          <p:cNvPr id="15" name="Picture 2">
            <a:extLst>
              <a:ext uri="{FF2B5EF4-FFF2-40B4-BE49-F238E27FC236}">
                <a16:creationId xmlns:a16="http://schemas.microsoft.com/office/drawing/2014/main" id="{A08397FC-9E7D-6347-A5F0-A965C4754204}"/>
              </a:ext>
            </a:extLst>
          </p:cNvPr>
          <p:cNvPicPr>
            <a:picLocks noChangeAspect="1" noChangeArrowheads="1"/>
          </p:cNvPicPr>
          <p:nvPr/>
        </p:nvPicPr>
        <p:blipFill>
          <a:blip r:embed="rId5" cstate="print"/>
          <a:srcRect/>
          <a:stretch>
            <a:fillRect/>
          </a:stretch>
        </p:blipFill>
        <p:spPr bwMode="auto">
          <a:xfrm>
            <a:off x="857403" y="2830197"/>
            <a:ext cx="1040072" cy="964704"/>
          </a:xfrm>
          <a:prstGeom prst="rect">
            <a:avLst/>
          </a:prstGeom>
          <a:noFill/>
          <a:ln w="9525">
            <a:noFill/>
            <a:miter lim="800000"/>
            <a:headEnd/>
            <a:tailEnd/>
          </a:ln>
          <a:effectLst/>
        </p:spPr>
      </p:pic>
      <p:cxnSp>
        <p:nvCxnSpPr>
          <p:cNvPr id="16" name="Gerade Verbindung 15">
            <a:extLst>
              <a:ext uri="{FF2B5EF4-FFF2-40B4-BE49-F238E27FC236}">
                <a16:creationId xmlns:a16="http://schemas.microsoft.com/office/drawing/2014/main" id="{C937A7C2-CEE1-7C4D-8452-84A4DE48448A}"/>
              </a:ext>
            </a:extLst>
          </p:cNvPr>
          <p:cNvCxnSpPr>
            <a:cxnSpLocks/>
          </p:cNvCxnSpPr>
          <p:nvPr/>
        </p:nvCxnSpPr>
        <p:spPr>
          <a:xfrm flipH="1">
            <a:off x="1941712" y="3366033"/>
            <a:ext cx="1622611" cy="0"/>
          </a:xfrm>
          <a:prstGeom prst="line">
            <a:avLst/>
          </a:prstGeom>
          <a:ln w="76200" cap="rnd">
            <a:headEnd type="stealth"/>
            <a:tailEnd type="none"/>
          </a:ln>
        </p:spPr>
        <p:style>
          <a:lnRef idx="1">
            <a:schemeClr val="accent1"/>
          </a:lnRef>
          <a:fillRef idx="0">
            <a:schemeClr val="accent1"/>
          </a:fillRef>
          <a:effectRef idx="0">
            <a:schemeClr val="accent1"/>
          </a:effectRef>
          <a:fontRef idx="minor">
            <a:schemeClr val="tx1"/>
          </a:fontRef>
        </p:style>
      </p:cxnSp>
      <p:pic>
        <p:nvPicPr>
          <p:cNvPr id="17" name="Picture 5">
            <a:extLst>
              <a:ext uri="{FF2B5EF4-FFF2-40B4-BE49-F238E27FC236}">
                <a16:creationId xmlns:a16="http://schemas.microsoft.com/office/drawing/2014/main" id="{C4BB010E-5619-5B4C-9D39-3D66E5B1EAFE}"/>
              </a:ext>
            </a:extLst>
          </p:cNvPr>
          <p:cNvPicPr>
            <a:picLocks noChangeAspect="1" noChangeArrowheads="1"/>
          </p:cNvPicPr>
          <p:nvPr/>
        </p:nvPicPr>
        <p:blipFill>
          <a:blip r:embed="rId6" cstate="print"/>
          <a:srcRect/>
          <a:stretch>
            <a:fillRect/>
          </a:stretch>
        </p:blipFill>
        <p:spPr bwMode="auto">
          <a:xfrm>
            <a:off x="7091079" y="3005712"/>
            <a:ext cx="888454" cy="613674"/>
          </a:xfrm>
          <a:prstGeom prst="rect">
            <a:avLst/>
          </a:prstGeom>
          <a:noFill/>
          <a:ln w="9525">
            <a:noFill/>
            <a:miter lim="800000"/>
            <a:headEnd/>
            <a:tailEnd/>
          </a:ln>
          <a:effectLst/>
        </p:spPr>
      </p:pic>
      <p:cxnSp>
        <p:nvCxnSpPr>
          <p:cNvPr id="18" name="Gerade Verbindung 17">
            <a:extLst>
              <a:ext uri="{FF2B5EF4-FFF2-40B4-BE49-F238E27FC236}">
                <a16:creationId xmlns:a16="http://schemas.microsoft.com/office/drawing/2014/main" id="{0FED6539-CC84-8147-8D48-1834DB75BC15}"/>
              </a:ext>
            </a:extLst>
          </p:cNvPr>
          <p:cNvCxnSpPr>
            <a:cxnSpLocks/>
          </p:cNvCxnSpPr>
          <p:nvPr/>
        </p:nvCxnSpPr>
        <p:spPr>
          <a:xfrm flipH="1" flipV="1">
            <a:off x="6014721" y="2519680"/>
            <a:ext cx="1015999" cy="650240"/>
          </a:xfrm>
          <a:prstGeom prst="line">
            <a:avLst/>
          </a:prstGeom>
          <a:ln w="76200" cap="rnd">
            <a:headEnd type="stealth"/>
            <a:tailEnd type="none"/>
          </a:ln>
        </p:spPr>
        <p:style>
          <a:lnRef idx="1">
            <a:schemeClr val="accent1"/>
          </a:lnRef>
          <a:fillRef idx="0">
            <a:schemeClr val="accent1"/>
          </a:fillRef>
          <a:effectRef idx="0">
            <a:schemeClr val="accent1"/>
          </a:effectRef>
          <a:fontRef idx="minor">
            <a:schemeClr val="tx1"/>
          </a:fontRef>
        </p:style>
      </p:cxnSp>
      <p:cxnSp>
        <p:nvCxnSpPr>
          <p:cNvPr id="19" name="Gerade Verbindung 18">
            <a:extLst>
              <a:ext uri="{FF2B5EF4-FFF2-40B4-BE49-F238E27FC236}">
                <a16:creationId xmlns:a16="http://schemas.microsoft.com/office/drawing/2014/main" id="{1601A1B6-EA26-BA4A-A80D-21E1D953C4E0}"/>
              </a:ext>
            </a:extLst>
          </p:cNvPr>
          <p:cNvCxnSpPr>
            <a:cxnSpLocks/>
          </p:cNvCxnSpPr>
          <p:nvPr/>
        </p:nvCxnSpPr>
        <p:spPr>
          <a:xfrm flipH="1">
            <a:off x="4829047" y="2481475"/>
            <a:ext cx="360740" cy="345572"/>
          </a:xfrm>
          <a:prstGeom prst="line">
            <a:avLst/>
          </a:prstGeom>
          <a:ln w="76200" cap="rnd">
            <a:headEnd type="stealth"/>
            <a:tailEnd type="none"/>
          </a:ln>
        </p:spPr>
        <p:style>
          <a:lnRef idx="1">
            <a:schemeClr val="accent1"/>
          </a:lnRef>
          <a:fillRef idx="0">
            <a:schemeClr val="accent1"/>
          </a:fillRef>
          <a:effectRef idx="0">
            <a:schemeClr val="accent1"/>
          </a:effectRef>
          <a:fontRef idx="minor">
            <a:schemeClr val="tx1"/>
          </a:fontRef>
        </p:style>
      </p:cxnSp>
      <p:pic>
        <p:nvPicPr>
          <p:cNvPr id="31" name="Picture 7">
            <a:extLst>
              <a:ext uri="{FF2B5EF4-FFF2-40B4-BE49-F238E27FC236}">
                <a16:creationId xmlns:a16="http://schemas.microsoft.com/office/drawing/2014/main" id="{C3ACE60F-1735-7B4E-9AA6-178C2E482FB4}"/>
              </a:ext>
            </a:extLst>
          </p:cNvPr>
          <p:cNvPicPr>
            <a:picLocks noChangeAspect="1" noChangeArrowheads="1"/>
          </p:cNvPicPr>
          <p:nvPr/>
        </p:nvPicPr>
        <p:blipFill>
          <a:blip r:embed="rId7" cstate="print"/>
          <a:srcRect/>
          <a:stretch>
            <a:fillRect/>
          </a:stretch>
        </p:blipFill>
        <p:spPr bwMode="auto">
          <a:xfrm>
            <a:off x="4368985" y="2957426"/>
            <a:ext cx="295574" cy="291206"/>
          </a:xfrm>
          <a:prstGeom prst="rect">
            <a:avLst/>
          </a:prstGeom>
          <a:noFill/>
          <a:ln w="9525">
            <a:noFill/>
            <a:miter lim="800000"/>
            <a:headEnd/>
            <a:tailEnd/>
          </a:ln>
          <a:effectLst/>
        </p:spPr>
      </p:pic>
    </p:spTree>
    <p:extLst>
      <p:ext uri="{BB962C8B-B14F-4D97-AF65-F5344CB8AC3E}">
        <p14:creationId xmlns:p14="http://schemas.microsoft.com/office/powerpoint/2010/main" val="193710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dissolve">
                                      <p:cBhvr>
                                        <p:cTn id="14" dur="500"/>
                                        <p:tgtEl>
                                          <p:spTgt spid="19"/>
                                        </p:tgtEl>
                                      </p:cBhvr>
                                    </p:animEffect>
                                  </p:childTnLst>
                                </p:cTn>
                              </p:par>
                              <p:par>
                                <p:cTn id="15" presetID="9"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dissolv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a:extLst>
              <a:ext uri="{FF2B5EF4-FFF2-40B4-BE49-F238E27FC236}">
                <a16:creationId xmlns:a16="http://schemas.microsoft.com/office/drawing/2014/main" id="{50D2D2F1-ED23-DC41-9FAD-72D6636DBC39}"/>
              </a:ext>
            </a:extLst>
          </p:cNvPr>
          <p:cNvPicPr>
            <a:picLocks noChangeAspect="1" noChangeArrowheads="1"/>
          </p:cNvPicPr>
          <p:nvPr/>
        </p:nvPicPr>
        <p:blipFill>
          <a:blip r:embed="rId3" cstate="print"/>
          <a:srcRect/>
          <a:stretch>
            <a:fillRect/>
          </a:stretch>
        </p:blipFill>
        <p:spPr bwMode="auto">
          <a:xfrm>
            <a:off x="1403648" y="1131590"/>
            <a:ext cx="6191100" cy="3162946"/>
          </a:xfrm>
          <a:prstGeom prst="rect">
            <a:avLst/>
          </a:prstGeom>
          <a:noFill/>
          <a:ln w="9525">
            <a:noFill/>
            <a:miter lim="800000"/>
            <a:headEnd/>
            <a:tailEnd/>
          </a:ln>
          <a:effectLst/>
        </p:spPr>
      </p:pic>
      <p:sp>
        <p:nvSpPr>
          <p:cNvPr id="27" name="Abgerundetes Rechteck 26">
            <a:extLst>
              <a:ext uri="{FF2B5EF4-FFF2-40B4-BE49-F238E27FC236}">
                <a16:creationId xmlns:a16="http://schemas.microsoft.com/office/drawing/2014/main" id="{26D37914-063C-1049-A60D-CD05734EAE65}"/>
              </a:ext>
            </a:extLst>
          </p:cNvPr>
          <p:cNvSpPr/>
          <p:nvPr/>
        </p:nvSpPr>
        <p:spPr>
          <a:xfrm>
            <a:off x="3851920" y="2859782"/>
            <a:ext cx="1224136" cy="64807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de-DE" b="1" dirty="0"/>
              <a:t>PLOSSYS 5</a:t>
            </a:r>
          </a:p>
        </p:txBody>
      </p:sp>
      <p:sp>
        <p:nvSpPr>
          <p:cNvPr id="2" name="Titel 1"/>
          <p:cNvSpPr>
            <a:spLocks noGrp="1"/>
          </p:cNvSpPr>
          <p:nvPr>
            <p:ph type="title"/>
          </p:nvPr>
        </p:nvSpPr>
        <p:spPr/>
        <p:txBody>
          <a:bodyPr/>
          <a:lstStyle/>
          <a:p>
            <a:r>
              <a:rPr lang="de-DE" dirty="0"/>
              <a:t>SEAL Print Client</a:t>
            </a:r>
          </a:p>
        </p:txBody>
      </p:sp>
      <p:sp>
        <p:nvSpPr>
          <p:cNvPr id="4" name="Foliennummernplatzhalter 3"/>
          <p:cNvSpPr>
            <a:spLocks noGrp="1"/>
          </p:cNvSpPr>
          <p:nvPr>
            <p:ph type="sldNum" sz="quarter" idx="12"/>
          </p:nvPr>
        </p:nvSpPr>
        <p:spPr/>
        <p:txBody>
          <a:bodyPr/>
          <a:lstStyle/>
          <a:p>
            <a:pPr>
              <a:defRPr/>
            </a:pPr>
            <a:fld id="{C9EF3952-4DE7-4772-B2D9-6983F7A82A14}" type="slidenum">
              <a:rPr lang="de-DE" smtClean="0"/>
              <a:pPr>
                <a:defRPr/>
              </a:pPr>
              <a:t>28</a:t>
            </a:fld>
            <a:endParaRPr lang="de-DE" dirty="0"/>
          </a:p>
        </p:txBody>
      </p:sp>
      <p:sp>
        <p:nvSpPr>
          <p:cNvPr id="5" name="Datumsplatzhalter 4"/>
          <p:cNvSpPr>
            <a:spLocks noGrp="1"/>
          </p:cNvSpPr>
          <p:nvPr>
            <p:ph type="dt" sz="half" idx="10"/>
          </p:nvPr>
        </p:nvSpPr>
        <p:spPr/>
        <p:txBody>
          <a:bodyPr/>
          <a:lstStyle/>
          <a:p>
            <a:pPr>
              <a:defRPr/>
            </a:pPr>
            <a:fld id="{EA2021E4-9E21-4D05-8E8B-D1B6B4550C8A}" type="datetime1">
              <a:rPr lang="de-DE" smtClean="0"/>
              <a:pPr>
                <a:defRPr/>
              </a:pPr>
              <a:t>14.05.18</a:t>
            </a:fld>
            <a:endParaRPr lang="de-DE" dirty="0"/>
          </a:p>
        </p:txBody>
      </p:sp>
      <p:pic>
        <p:nvPicPr>
          <p:cNvPr id="1026" name="Picture 2"/>
          <p:cNvPicPr>
            <a:picLocks noGrp="1" noChangeAspect="1" noChangeArrowheads="1"/>
          </p:cNvPicPr>
          <p:nvPr>
            <p:ph idx="1"/>
          </p:nvPr>
        </p:nvPicPr>
        <p:blipFill>
          <a:blip r:embed="rId4" cstate="print"/>
          <a:srcRect/>
          <a:stretch>
            <a:fillRect/>
          </a:stretch>
        </p:blipFill>
        <p:spPr bwMode="auto">
          <a:xfrm>
            <a:off x="1946879" y="1914386"/>
            <a:ext cx="5256447" cy="2938283"/>
          </a:xfrm>
          <a:prstGeom prst="rect">
            <a:avLst/>
          </a:prstGeom>
          <a:noFill/>
          <a:ln w="9525">
            <a:noFill/>
            <a:miter lim="800000"/>
            <a:headEnd/>
            <a:tailEnd/>
          </a:ln>
          <a:effectLst>
            <a:glow rad="63500">
              <a:schemeClr val="accent5">
                <a:satMod val="175000"/>
                <a:alpha val="40000"/>
              </a:schemeClr>
            </a:glow>
          </a:effectLst>
        </p:spPr>
      </p:pic>
      <p:pic>
        <p:nvPicPr>
          <p:cNvPr id="6" name="Picture 2">
            <a:extLst>
              <a:ext uri="{FF2B5EF4-FFF2-40B4-BE49-F238E27FC236}">
                <a16:creationId xmlns:a16="http://schemas.microsoft.com/office/drawing/2014/main" id="{57CA6721-C2B8-EE49-90F6-559FD6762534}"/>
              </a:ext>
            </a:extLst>
          </p:cNvPr>
          <p:cNvPicPr>
            <a:picLocks noChangeAspect="1" noChangeArrowheads="1"/>
          </p:cNvPicPr>
          <p:nvPr/>
        </p:nvPicPr>
        <p:blipFill>
          <a:blip r:embed="rId5" cstate="print"/>
          <a:srcRect/>
          <a:stretch>
            <a:fillRect/>
          </a:stretch>
        </p:blipFill>
        <p:spPr bwMode="auto">
          <a:xfrm>
            <a:off x="6130867" y="976212"/>
            <a:ext cx="1431712" cy="731442"/>
          </a:xfrm>
          <a:prstGeom prst="rect">
            <a:avLst/>
          </a:prstGeom>
          <a:noFill/>
          <a:ln w="9525">
            <a:noFill/>
            <a:miter lim="800000"/>
            <a:headEnd/>
            <a:tailEnd/>
          </a:ln>
          <a:effectLst/>
        </p:spPr>
      </p:pic>
      <p:pic>
        <p:nvPicPr>
          <p:cNvPr id="7" name="Picture 2">
            <a:extLst>
              <a:ext uri="{FF2B5EF4-FFF2-40B4-BE49-F238E27FC236}">
                <a16:creationId xmlns:a16="http://schemas.microsoft.com/office/drawing/2014/main" id="{5954442A-EE43-764F-85A2-BB2B3965023A}"/>
              </a:ext>
            </a:extLst>
          </p:cNvPr>
          <p:cNvPicPr>
            <a:picLocks noChangeAspect="1" noChangeArrowheads="1"/>
          </p:cNvPicPr>
          <p:nvPr/>
        </p:nvPicPr>
        <p:blipFill>
          <a:blip r:embed="rId5" cstate="print"/>
          <a:srcRect/>
          <a:stretch>
            <a:fillRect/>
          </a:stretch>
        </p:blipFill>
        <p:spPr bwMode="auto">
          <a:xfrm>
            <a:off x="1988160" y="1048220"/>
            <a:ext cx="1431712" cy="731442"/>
          </a:xfrm>
          <a:prstGeom prst="rect">
            <a:avLst/>
          </a:prstGeom>
          <a:noFill/>
          <a:ln w="9525">
            <a:noFill/>
            <a:miter lim="800000"/>
            <a:headEnd/>
            <a:tailEnd/>
          </a:ln>
          <a:effectLst/>
        </p:spPr>
      </p:pic>
      <p:pic>
        <p:nvPicPr>
          <p:cNvPr id="8" name="Picture 2">
            <a:extLst>
              <a:ext uri="{FF2B5EF4-FFF2-40B4-BE49-F238E27FC236}">
                <a16:creationId xmlns:a16="http://schemas.microsoft.com/office/drawing/2014/main" id="{47649CF7-4BE3-4442-9BDE-29E7E79D0DA0}"/>
              </a:ext>
            </a:extLst>
          </p:cNvPr>
          <p:cNvPicPr>
            <a:picLocks noChangeAspect="1" noChangeArrowheads="1"/>
          </p:cNvPicPr>
          <p:nvPr/>
        </p:nvPicPr>
        <p:blipFill>
          <a:blip r:embed="rId6" cstate="print"/>
          <a:srcRect/>
          <a:stretch>
            <a:fillRect/>
          </a:stretch>
        </p:blipFill>
        <p:spPr bwMode="auto">
          <a:xfrm>
            <a:off x="251520" y="1491630"/>
            <a:ext cx="1669126" cy="852734"/>
          </a:xfrm>
          <a:prstGeom prst="rect">
            <a:avLst/>
          </a:prstGeom>
          <a:noFill/>
          <a:ln w="9525">
            <a:noFill/>
            <a:miter lim="800000"/>
            <a:headEnd/>
            <a:tailEnd/>
          </a:ln>
          <a:effectLst/>
        </p:spPr>
      </p:pic>
      <p:pic>
        <p:nvPicPr>
          <p:cNvPr id="9" name="Picture 2">
            <a:extLst>
              <a:ext uri="{FF2B5EF4-FFF2-40B4-BE49-F238E27FC236}">
                <a16:creationId xmlns:a16="http://schemas.microsoft.com/office/drawing/2014/main" id="{858C12D0-8FC9-B543-AA2E-9DF726E59CD2}"/>
              </a:ext>
            </a:extLst>
          </p:cNvPr>
          <p:cNvPicPr>
            <a:picLocks noChangeAspect="1" noChangeArrowheads="1"/>
          </p:cNvPicPr>
          <p:nvPr/>
        </p:nvPicPr>
        <p:blipFill>
          <a:blip r:embed="rId5" cstate="print"/>
          <a:srcRect/>
          <a:stretch>
            <a:fillRect/>
          </a:stretch>
        </p:blipFill>
        <p:spPr bwMode="auto">
          <a:xfrm>
            <a:off x="7355003" y="1696292"/>
            <a:ext cx="1431712" cy="731442"/>
          </a:xfrm>
          <a:prstGeom prst="rect">
            <a:avLst/>
          </a:prstGeom>
          <a:noFill/>
          <a:ln w="9525">
            <a:noFill/>
            <a:miter lim="800000"/>
            <a:headEnd/>
            <a:tailEnd/>
          </a:ln>
          <a:effectLst/>
        </p:spPr>
      </p:pic>
      <p:sp>
        <p:nvSpPr>
          <p:cNvPr id="10" name="Textfeld 9">
            <a:extLst>
              <a:ext uri="{FF2B5EF4-FFF2-40B4-BE49-F238E27FC236}">
                <a16:creationId xmlns:a16="http://schemas.microsoft.com/office/drawing/2014/main" id="{2985A025-60F3-0246-8E6A-A0336745F6F4}"/>
              </a:ext>
            </a:extLst>
          </p:cNvPr>
          <p:cNvSpPr txBox="1"/>
          <p:nvPr/>
        </p:nvSpPr>
        <p:spPr>
          <a:xfrm>
            <a:off x="467544" y="1863159"/>
            <a:ext cx="1232069" cy="369332"/>
          </a:xfrm>
          <a:prstGeom prst="rect">
            <a:avLst/>
          </a:prstGeom>
          <a:noFill/>
        </p:spPr>
        <p:txBody>
          <a:bodyPr wrap="none" rtlCol="0">
            <a:spAutoFit/>
          </a:bodyPr>
          <a:lstStyle/>
          <a:p>
            <a:pPr algn="ctr"/>
            <a:r>
              <a:rPr lang="de-DE" dirty="0">
                <a:latin typeface="Myriad Pro" pitchFamily="34" charset="0"/>
              </a:rPr>
              <a:t>Office 365</a:t>
            </a:r>
          </a:p>
        </p:txBody>
      </p:sp>
      <p:sp>
        <p:nvSpPr>
          <p:cNvPr id="11" name="Textfeld 10">
            <a:extLst>
              <a:ext uri="{FF2B5EF4-FFF2-40B4-BE49-F238E27FC236}">
                <a16:creationId xmlns:a16="http://schemas.microsoft.com/office/drawing/2014/main" id="{ECD1B04B-A0BB-E343-A2AB-29CE11ECF903}"/>
              </a:ext>
            </a:extLst>
          </p:cNvPr>
          <p:cNvSpPr txBox="1"/>
          <p:nvPr/>
        </p:nvSpPr>
        <p:spPr>
          <a:xfrm>
            <a:off x="2243631" y="1338322"/>
            <a:ext cx="966932" cy="369332"/>
          </a:xfrm>
          <a:prstGeom prst="rect">
            <a:avLst/>
          </a:prstGeom>
          <a:noFill/>
        </p:spPr>
        <p:txBody>
          <a:bodyPr wrap="none" rtlCol="0">
            <a:spAutoFit/>
          </a:bodyPr>
          <a:lstStyle/>
          <a:p>
            <a:pPr algn="ctr"/>
            <a:r>
              <a:rPr lang="de-DE" dirty="0">
                <a:latin typeface="Myriad Pro" pitchFamily="34" charset="0"/>
              </a:rPr>
              <a:t>G-Suite</a:t>
            </a:r>
          </a:p>
        </p:txBody>
      </p:sp>
      <p:sp>
        <p:nvSpPr>
          <p:cNvPr id="12" name="Textfeld 11">
            <a:extLst>
              <a:ext uri="{FF2B5EF4-FFF2-40B4-BE49-F238E27FC236}">
                <a16:creationId xmlns:a16="http://schemas.microsoft.com/office/drawing/2014/main" id="{D69FD003-31C7-8F42-8486-2D838E0FC6A6}"/>
              </a:ext>
            </a:extLst>
          </p:cNvPr>
          <p:cNvSpPr txBox="1"/>
          <p:nvPr/>
        </p:nvSpPr>
        <p:spPr>
          <a:xfrm>
            <a:off x="6300192" y="1275606"/>
            <a:ext cx="1146468" cy="369332"/>
          </a:xfrm>
          <a:prstGeom prst="rect">
            <a:avLst/>
          </a:prstGeom>
          <a:noFill/>
        </p:spPr>
        <p:txBody>
          <a:bodyPr wrap="none" rtlCol="0">
            <a:spAutoFit/>
          </a:bodyPr>
          <a:lstStyle/>
          <a:p>
            <a:r>
              <a:rPr lang="de-DE" dirty="0">
                <a:latin typeface="Myriad Pro" pitchFamily="34" charset="0"/>
              </a:rPr>
              <a:t>S/4 Hana</a:t>
            </a:r>
          </a:p>
        </p:txBody>
      </p:sp>
      <p:sp>
        <p:nvSpPr>
          <p:cNvPr id="13" name="Textfeld 12">
            <a:extLst>
              <a:ext uri="{FF2B5EF4-FFF2-40B4-BE49-F238E27FC236}">
                <a16:creationId xmlns:a16="http://schemas.microsoft.com/office/drawing/2014/main" id="{DDD618D3-63CD-E54D-A45F-48FB2E908F35}"/>
              </a:ext>
            </a:extLst>
          </p:cNvPr>
          <p:cNvSpPr txBox="1"/>
          <p:nvPr/>
        </p:nvSpPr>
        <p:spPr>
          <a:xfrm>
            <a:off x="7452320" y="1995686"/>
            <a:ext cx="1274708" cy="369332"/>
          </a:xfrm>
          <a:prstGeom prst="rect">
            <a:avLst/>
          </a:prstGeom>
          <a:noFill/>
        </p:spPr>
        <p:txBody>
          <a:bodyPr wrap="none" rtlCol="0">
            <a:spAutoFit/>
          </a:bodyPr>
          <a:lstStyle/>
          <a:p>
            <a:r>
              <a:rPr lang="de-DE" dirty="0">
                <a:latin typeface="Myriad Pro" pitchFamily="34" charset="0"/>
              </a:rPr>
              <a:t>ECM/DMS</a:t>
            </a:r>
          </a:p>
        </p:txBody>
      </p:sp>
      <p:pic>
        <p:nvPicPr>
          <p:cNvPr id="14" name="Picture 2">
            <a:extLst>
              <a:ext uri="{FF2B5EF4-FFF2-40B4-BE49-F238E27FC236}">
                <a16:creationId xmlns:a16="http://schemas.microsoft.com/office/drawing/2014/main" id="{400AF47E-E60B-8343-A3B0-9698DFF6130A}"/>
              </a:ext>
            </a:extLst>
          </p:cNvPr>
          <p:cNvPicPr>
            <a:picLocks noChangeAspect="1" noChangeArrowheads="1"/>
          </p:cNvPicPr>
          <p:nvPr/>
        </p:nvPicPr>
        <p:blipFill>
          <a:blip r:embed="rId7" cstate="print"/>
          <a:srcRect/>
          <a:stretch>
            <a:fillRect/>
          </a:stretch>
        </p:blipFill>
        <p:spPr bwMode="auto">
          <a:xfrm>
            <a:off x="7884368" y="1059582"/>
            <a:ext cx="766715" cy="391704"/>
          </a:xfrm>
          <a:prstGeom prst="rect">
            <a:avLst/>
          </a:prstGeom>
          <a:noFill/>
          <a:ln w="9525">
            <a:noFill/>
            <a:miter lim="800000"/>
            <a:headEnd/>
            <a:tailEnd/>
          </a:ln>
          <a:effectLst/>
        </p:spPr>
      </p:pic>
      <p:pic>
        <p:nvPicPr>
          <p:cNvPr id="15" name="Picture 2">
            <a:extLst>
              <a:ext uri="{FF2B5EF4-FFF2-40B4-BE49-F238E27FC236}">
                <a16:creationId xmlns:a16="http://schemas.microsoft.com/office/drawing/2014/main" id="{69AE936F-664A-B34A-9671-2155782F1053}"/>
              </a:ext>
            </a:extLst>
          </p:cNvPr>
          <p:cNvPicPr>
            <a:picLocks noChangeAspect="1" noChangeArrowheads="1"/>
          </p:cNvPicPr>
          <p:nvPr/>
        </p:nvPicPr>
        <p:blipFill>
          <a:blip r:embed="rId7" cstate="print"/>
          <a:srcRect/>
          <a:stretch>
            <a:fillRect/>
          </a:stretch>
        </p:blipFill>
        <p:spPr bwMode="auto">
          <a:xfrm>
            <a:off x="1115616" y="987574"/>
            <a:ext cx="766715" cy="391704"/>
          </a:xfrm>
          <a:prstGeom prst="rect">
            <a:avLst/>
          </a:prstGeom>
          <a:noFill/>
          <a:ln w="9525">
            <a:noFill/>
            <a:miter lim="800000"/>
            <a:headEnd/>
            <a:tailEnd/>
          </a:ln>
          <a:effectLst/>
        </p:spPr>
      </p:pic>
      <p:pic>
        <p:nvPicPr>
          <p:cNvPr id="16" name="Picture 2">
            <a:extLst>
              <a:ext uri="{FF2B5EF4-FFF2-40B4-BE49-F238E27FC236}">
                <a16:creationId xmlns:a16="http://schemas.microsoft.com/office/drawing/2014/main" id="{43786E5D-F168-9A48-9FDB-8583362E26D0}"/>
              </a:ext>
            </a:extLst>
          </p:cNvPr>
          <p:cNvPicPr>
            <a:picLocks noChangeAspect="1" noChangeArrowheads="1"/>
          </p:cNvPicPr>
          <p:nvPr/>
        </p:nvPicPr>
        <p:blipFill>
          <a:blip r:embed="rId7" cstate="print"/>
          <a:srcRect/>
          <a:stretch>
            <a:fillRect/>
          </a:stretch>
        </p:blipFill>
        <p:spPr bwMode="auto">
          <a:xfrm>
            <a:off x="467544" y="2499742"/>
            <a:ext cx="766715" cy="391704"/>
          </a:xfrm>
          <a:prstGeom prst="rect">
            <a:avLst/>
          </a:prstGeom>
          <a:noFill/>
          <a:ln w="9525">
            <a:noFill/>
            <a:miter lim="800000"/>
            <a:headEnd/>
            <a:tailEnd/>
          </a:ln>
          <a:effectLst/>
        </p:spPr>
      </p:pic>
      <p:pic>
        <p:nvPicPr>
          <p:cNvPr id="17" name="Picture 2">
            <a:extLst>
              <a:ext uri="{FF2B5EF4-FFF2-40B4-BE49-F238E27FC236}">
                <a16:creationId xmlns:a16="http://schemas.microsoft.com/office/drawing/2014/main" id="{574F7349-27E5-C642-A90E-25FD71DE8B28}"/>
              </a:ext>
            </a:extLst>
          </p:cNvPr>
          <p:cNvPicPr>
            <a:picLocks noChangeAspect="1" noChangeArrowheads="1"/>
          </p:cNvPicPr>
          <p:nvPr/>
        </p:nvPicPr>
        <p:blipFill>
          <a:blip r:embed="rId7" cstate="print"/>
          <a:srcRect/>
          <a:stretch>
            <a:fillRect/>
          </a:stretch>
        </p:blipFill>
        <p:spPr bwMode="auto">
          <a:xfrm>
            <a:off x="7956376" y="2643758"/>
            <a:ext cx="766715" cy="391704"/>
          </a:xfrm>
          <a:prstGeom prst="rect">
            <a:avLst/>
          </a:prstGeom>
          <a:noFill/>
          <a:ln w="9525">
            <a:noFill/>
            <a:miter lim="800000"/>
            <a:headEnd/>
            <a:tailEnd/>
          </a:ln>
          <a:effectLst/>
        </p:spPr>
      </p:pic>
      <p:sp>
        <p:nvSpPr>
          <p:cNvPr id="18" name="Pfeil nach links und rechts 17">
            <a:extLst>
              <a:ext uri="{FF2B5EF4-FFF2-40B4-BE49-F238E27FC236}">
                <a16:creationId xmlns:a16="http://schemas.microsoft.com/office/drawing/2014/main" id="{25371F0A-F592-F94C-BD65-46EF4CB94990}"/>
              </a:ext>
            </a:extLst>
          </p:cNvPr>
          <p:cNvSpPr/>
          <p:nvPr/>
        </p:nvSpPr>
        <p:spPr>
          <a:xfrm rot="4785363">
            <a:off x="2357003" y="1824820"/>
            <a:ext cx="648072" cy="360040"/>
          </a:xfrm>
          <a:prstGeom prst="lef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19" name="Pfeil nach links und rechts 18">
            <a:extLst>
              <a:ext uri="{FF2B5EF4-FFF2-40B4-BE49-F238E27FC236}">
                <a16:creationId xmlns:a16="http://schemas.microsoft.com/office/drawing/2014/main" id="{6D3DEEA9-14BC-3248-831B-0B69C40650DF}"/>
              </a:ext>
            </a:extLst>
          </p:cNvPr>
          <p:cNvSpPr/>
          <p:nvPr/>
        </p:nvSpPr>
        <p:spPr>
          <a:xfrm rot="3001040">
            <a:off x="1425762" y="2251636"/>
            <a:ext cx="648072" cy="360040"/>
          </a:xfrm>
          <a:prstGeom prst="lef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20" name="Pfeil nach links und rechts 19">
            <a:extLst>
              <a:ext uri="{FF2B5EF4-FFF2-40B4-BE49-F238E27FC236}">
                <a16:creationId xmlns:a16="http://schemas.microsoft.com/office/drawing/2014/main" id="{64E499BE-F6D7-B34C-88B4-3153AA5AB616}"/>
              </a:ext>
            </a:extLst>
          </p:cNvPr>
          <p:cNvSpPr/>
          <p:nvPr/>
        </p:nvSpPr>
        <p:spPr>
          <a:xfrm rot="7971848">
            <a:off x="5968495" y="1671579"/>
            <a:ext cx="648072" cy="360040"/>
          </a:xfrm>
          <a:prstGeom prst="lef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21" name="Pfeil nach links und rechts 20">
            <a:extLst>
              <a:ext uri="{FF2B5EF4-FFF2-40B4-BE49-F238E27FC236}">
                <a16:creationId xmlns:a16="http://schemas.microsoft.com/office/drawing/2014/main" id="{EA9EBC85-E5D7-1D41-BFF5-02FCE49D717A}"/>
              </a:ext>
            </a:extLst>
          </p:cNvPr>
          <p:cNvSpPr/>
          <p:nvPr/>
        </p:nvSpPr>
        <p:spPr>
          <a:xfrm rot="8403394">
            <a:off x="6988238" y="2305742"/>
            <a:ext cx="648072" cy="360040"/>
          </a:xfrm>
          <a:prstGeom prst="lef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F53A4C6E-8332-6643-AC1B-550F78BAF01E}"/>
              </a:ext>
            </a:extLst>
          </p:cNvPr>
          <p:cNvSpPr txBox="1"/>
          <p:nvPr/>
        </p:nvSpPr>
        <p:spPr>
          <a:xfrm>
            <a:off x="7884368" y="1203598"/>
            <a:ext cx="800219" cy="246221"/>
          </a:xfrm>
          <a:prstGeom prst="rect">
            <a:avLst/>
          </a:prstGeom>
          <a:noFill/>
        </p:spPr>
        <p:txBody>
          <a:bodyPr wrap="none" rtlCol="0">
            <a:spAutoFit/>
          </a:bodyPr>
          <a:lstStyle/>
          <a:p>
            <a:r>
              <a:rPr lang="de-DE" sz="1000" dirty="0">
                <a:latin typeface="Myriad Pro" pitchFamily="34" charset="0"/>
              </a:rPr>
              <a:t>Sharepoint</a:t>
            </a:r>
          </a:p>
        </p:txBody>
      </p:sp>
      <p:sp>
        <p:nvSpPr>
          <p:cNvPr id="23" name="Textfeld 22">
            <a:extLst>
              <a:ext uri="{FF2B5EF4-FFF2-40B4-BE49-F238E27FC236}">
                <a16:creationId xmlns:a16="http://schemas.microsoft.com/office/drawing/2014/main" id="{4B69A146-4D25-324A-8939-0CAFB32D5F3A}"/>
              </a:ext>
            </a:extLst>
          </p:cNvPr>
          <p:cNvSpPr txBox="1"/>
          <p:nvPr/>
        </p:nvSpPr>
        <p:spPr>
          <a:xfrm>
            <a:off x="8144692" y="2766993"/>
            <a:ext cx="441146" cy="246221"/>
          </a:xfrm>
          <a:prstGeom prst="rect">
            <a:avLst/>
          </a:prstGeom>
          <a:noFill/>
        </p:spPr>
        <p:txBody>
          <a:bodyPr wrap="none" rtlCol="0">
            <a:spAutoFit/>
          </a:bodyPr>
          <a:lstStyle/>
          <a:p>
            <a:r>
              <a:rPr lang="de-DE" sz="1000" dirty="0">
                <a:latin typeface="Myriad Pro" pitchFamily="34" charset="0"/>
              </a:rPr>
              <a:t>DPF</a:t>
            </a:r>
          </a:p>
        </p:txBody>
      </p:sp>
      <p:sp>
        <p:nvSpPr>
          <p:cNvPr id="24" name="Textfeld 23">
            <a:extLst>
              <a:ext uri="{FF2B5EF4-FFF2-40B4-BE49-F238E27FC236}">
                <a16:creationId xmlns:a16="http://schemas.microsoft.com/office/drawing/2014/main" id="{C72BCA68-8D99-1C4A-90A0-4869032D6F8C}"/>
              </a:ext>
            </a:extLst>
          </p:cNvPr>
          <p:cNvSpPr txBox="1"/>
          <p:nvPr/>
        </p:nvSpPr>
        <p:spPr>
          <a:xfrm>
            <a:off x="642006" y="2616050"/>
            <a:ext cx="447558" cy="246221"/>
          </a:xfrm>
          <a:prstGeom prst="rect">
            <a:avLst/>
          </a:prstGeom>
          <a:noFill/>
        </p:spPr>
        <p:txBody>
          <a:bodyPr wrap="none" rtlCol="0">
            <a:spAutoFit/>
          </a:bodyPr>
          <a:lstStyle/>
          <a:p>
            <a:r>
              <a:rPr lang="de-DE" sz="1000" dirty="0">
                <a:latin typeface="Myriad Pro" pitchFamily="34" charset="0"/>
              </a:rPr>
              <a:t>PLM</a:t>
            </a:r>
          </a:p>
        </p:txBody>
      </p:sp>
      <p:sp>
        <p:nvSpPr>
          <p:cNvPr id="25" name="Textfeld 24">
            <a:extLst>
              <a:ext uri="{FF2B5EF4-FFF2-40B4-BE49-F238E27FC236}">
                <a16:creationId xmlns:a16="http://schemas.microsoft.com/office/drawing/2014/main" id="{435E1896-D680-E84A-B35A-5779F6274D38}"/>
              </a:ext>
            </a:extLst>
          </p:cNvPr>
          <p:cNvSpPr txBox="1"/>
          <p:nvPr/>
        </p:nvSpPr>
        <p:spPr>
          <a:xfrm>
            <a:off x="1176508" y="1110809"/>
            <a:ext cx="655949" cy="246221"/>
          </a:xfrm>
          <a:prstGeom prst="rect">
            <a:avLst/>
          </a:prstGeom>
          <a:noFill/>
        </p:spPr>
        <p:txBody>
          <a:bodyPr wrap="none" rtlCol="0">
            <a:spAutoFit/>
          </a:bodyPr>
          <a:lstStyle/>
          <a:p>
            <a:r>
              <a:rPr lang="de-DE" sz="1000" dirty="0">
                <a:latin typeface="Myriad Pro" pitchFamily="34" charset="0"/>
              </a:rPr>
              <a:t>@</a:t>
            </a:r>
            <a:r>
              <a:rPr lang="de-DE" sz="1000" dirty="0" err="1">
                <a:latin typeface="Myriad Pro" pitchFamily="34" charset="0"/>
              </a:rPr>
              <a:t>rchive</a:t>
            </a:r>
            <a:endParaRPr lang="de-DE" sz="1000" dirty="0">
              <a:latin typeface="Myriad Pro" pitchFamily="34" charset="0"/>
            </a:endParaRPr>
          </a:p>
        </p:txBody>
      </p:sp>
    </p:spTree>
    <p:extLst>
      <p:ext uri="{BB962C8B-B14F-4D97-AF65-F5344CB8AC3E}">
        <p14:creationId xmlns:p14="http://schemas.microsoft.com/office/powerpoint/2010/main" val="140355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par>
                                <p:cTn id="8" presetID="9" presetClass="exit" presetSubtype="0" fill="hold" nodeType="withEffect">
                                  <p:stCondLst>
                                    <p:cond delay="0"/>
                                  </p:stCondLst>
                                  <p:childTnLst>
                                    <p:animEffect transition="out" filter="dissolve">
                                      <p:cBhvr>
                                        <p:cTn id="9" dur="500"/>
                                        <p:tgtEl>
                                          <p:spTgt spid="26"/>
                                        </p:tgtEl>
                                      </p:cBhvr>
                                    </p:animEffect>
                                    <p:set>
                                      <p:cBhvr>
                                        <p:cTn id="10"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Sicherheit</a:t>
            </a:r>
          </a:p>
        </p:txBody>
      </p:sp>
      <p:sp>
        <p:nvSpPr>
          <p:cNvPr id="3" name="Untertitel 2"/>
          <p:cNvSpPr>
            <a:spLocks noGrp="1"/>
          </p:cNvSpPr>
          <p:nvPr>
            <p:ph type="subTitle" idx="1"/>
          </p:nvPr>
        </p:nvSpPr>
        <p:spPr/>
        <p:txBody>
          <a:bodyPr/>
          <a:lstStyle/>
          <a:p>
            <a:r>
              <a:rPr lang="de-DE" dirty="0"/>
              <a:t>Sine Qua Non</a:t>
            </a:r>
          </a:p>
        </p:txBody>
      </p:sp>
      <p:sp>
        <p:nvSpPr>
          <p:cNvPr id="4" name="Foliennummernplatzhalter 3"/>
          <p:cNvSpPr>
            <a:spLocks noGrp="1"/>
          </p:cNvSpPr>
          <p:nvPr>
            <p:ph type="sldNum" sz="quarter" idx="12"/>
          </p:nvPr>
        </p:nvSpPr>
        <p:spPr/>
        <p:txBody>
          <a:bodyPr/>
          <a:lstStyle/>
          <a:p>
            <a:pPr>
              <a:defRPr/>
            </a:pPr>
            <a:fld id="{CB7582F4-B095-4FFF-A863-D6E506E1E2CB}" type="slidenum">
              <a:rPr lang="de-DE" smtClean="0"/>
              <a:pPr>
                <a:defRPr/>
              </a:pPr>
              <a:t>29</a:t>
            </a:fld>
            <a:endParaRPr lang="de-DE" dirty="0"/>
          </a:p>
        </p:txBody>
      </p:sp>
      <p:sp>
        <p:nvSpPr>
          <p:cNvPr id="5" name="Datumsplatzhalter 4"/>
          <p:cNvSpPr>
            <a:spLocks noGrp="1"/>
          </p:cNvSpPr>
          <p:nvPr>
            <p:ph type="dt" sz="half" idx="10"/>
          </p:nvPr>
        </p:nvSpPr>
        <p:spPr/>
        <p:txBody>
          <a:bodyPr/>
          <a:lstStyle/>
          <a:p>
            <a:pPr>
              <a:defRPr/>
            </a:pPr>
            <a:fld id="{EA2021E4-9E21-4D05-8E8B-D1B6B4550C8A}" type="datetime1">
              <a:rPr lang="de-DE" smtClean="0"/>
              <a:pPr>
                <a:defRPr/>
              </a:pPr>
              <a:t>14.05.18</a:t>
            </a:fld>
            <a:endParaRPr lang="de-DE" dirty="0"/>
          </a:p>
        </p:txBody>
      </p:sp>
    </p:spTree>
    <p:extLst>
      <p:ext uri="{BB962C8B-B14F-4D97-AF65-F5344CB8AC3E}">
        <p14:creationId xmlns:p14="http://schemas.microsoft.com/office/powerpoint/2010/main" val="3962636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Cloud – </a:t>
            </a:r>
            <a:br>
              <a:rPr lang="de-DE" dirty="0"/>
            </a:br>
            <a:r>
              <a:rPr lang="de-DE" dirty="0"/>
              <a:t>Wo geht die Reise hin?</a:t>
            </a:r>
          </a:p>
        </p:txBody>
      </p:sp>
      <p:sp>
        <p:nvSpPr>
          <p:cNvPr id="3" name="Untertitel 2"/>
          <p:cNvSpPr>
            <a:spLocks noGrp="1"/>
          </p:cNvSpPr>
          <p:nvPr>
            <p:ph type="subTitle" idx="1"/>
          </p:nvPr>
        </p:nvSpPr>
        <p:spPr/>
        <p:txBody>
          <a:bodyPr/>
          <a:lstStyle/>
          <a:p>
            <a:endParaRPr lang="de-DE" dirty="0"/>
          </a:p>
        </p:txBody>
      </p:sp>
      <p:sp>
        <p:nvSpPr>
          <p:cNvPr id="4" name="Foliennummernplatzhalter 3"/>
          <p:cNvSpPr>
            <a:spLocks noGrp="1"/>
          </p:cNvSpPr>
          <p:nvPr>
            <p:ph type="sldNum" sz="quarter" idx="12"/>
          </p:nvPr>
        </p:nvSpPr>
        <p:spPr/>
        <p:txBody>
          <a:bodyPr/>
          <a:lstStyle/>
          <a:p>
            <a:pPr>
              <a:defRPr/>
            </a:pPr>
            <a:fld id="{CB7582F4-B095-4FFF-A863-D6E506E1E2CB}" type="slidenum">
              <a:rPr lang="de-DE" smtClean="0"/>
              <a:pPr>
                <a:defRPr/>
              </a:pPr>
              <a:t>3</a:t>
            </a:fld>
            <a:endParaRPr lang="de-DE" dirty="0"/>
          </a:p>
        </p:txBody>
      </p:sp>
      <p:sp>
        <p:nvSpPr>
          <p:cNvPr id="5" name="Datumsplatzhalter 4"/>
          <p:cNvSpPr>
            <a:spLocks noGrp="1"/>
          </p:cNvSpPr>
          <p:nvPr>
            <p:ph type="dt" sz="half" idx="10"/>
          </p:nvPr>
        </p:nvSpPr>
        <p:spPr/>
        <p:txBody>
          <a:bodyPr/>
          <a:lstStyle/>
          <a:p>
            <a:pPr>
              <a:defRPr/>
            </a:pPr>
            <a:fld id="{EA2021E4-9E21-4D05-8E8B-D1B6B4550C8A}" type="datetime1">
              <a:rPr lang="de-DE" smtClean="0"/>
              <a:pPr>
                <a:defRPr/>
              </a:pPr>
              <a:t>14.05.18</a:t>
            </a:fld>
            <a:endParaRPr lang="de-DE"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Authentifizierung in der Public Cloud</a:t>
            </a:r>
          </a:p>
        </p:txBody>
      </p:sp>
      <p:sp>
        <p:nvSpPr>
          <p:cNvPr id="4" name="Foliennummernplatzhalter 3"/>
          <p:cNvSpPr>
            <a:spLocks noGrp="1"/>
          </p:cNvSpPr>
          <p:nvPr>
            <p:ph type="sldNum" sz="quarter" idx="12"/>
          </p:nvPr>
        </p:nvSpPr>
        <p:spPr/>
        <p:txBody>
          <a:bodyPr/>
          <a:lstStyle/>
          <a:p>
            <a:pPr>
              <a:defRPr/>
            </a:pPr>
            <a:fld id="{C9EF3952-4DE7-4772-B2D9-6983F7A82A14}" type="slidenum">
              <a:rPr lang="de-DE" smtClean="0"/>
              <a:pPr>
                <a:defRPr/>
              </a:pPr>
              <a:t>30</a:t>
            </a:fld>
            <a:endParaRPr lang="de-DE" dirty="0"/>
          </a:p>
        </p:txBody>
      </p:sp>
      <p:sp>
        <p:nvSpPr>
          <p:cNvPr id="5" name="Datumsplatzhalter 4"/>
          <p:cNvSpPr>
            <a:spLocks noGrp="1"/>
          </p:cNvSpPr>
          <p:nvPr>
            <p:ph type="dt" sz="half" idx="10"/>
          </p:nvPr>
        </p:nvSpPr>
        <p:spPr/>
        <p:txBody>
          <a:bodyPr/>
          <a:lstStyle/>
          <a:p>
            <a:pPr>
              <a:defRPr/>
            </a:pPr>
            <a:fld id="{EA2021E4-9E21-4D05-8E8B-D1B6B4550C8A}" type="datetime1">
              <a:rPr lang="de-DE" smtClean="0"/>
              <a:pPr>
                <a:defRPr/>
              </a:pPr>
              <a:t>14.05.18</a:t>
            </a:fld>
            <a:endParaRPr lang="de-DE" dirty="0"/>
          </a:p>
        </p:txBody>
      </p:sp>
      <p:pic>
        <p:nvPicPr>
          <p:cNvPr id="8" name="Picture 10"/>
          <p:cNvPicPr>
            <a:picLocks noChangeAspect="1" noChangeArrowheads="1"/>
          </p:cNvPicPr>
          <p:nvPr/>
        </p:nvPicPr>
        <p:blipFill>
          <a:blip r:embed="rId3" cstate="print"/>
          <a:srcRect/>
          <a:stretch>
            <a:fillRect/>
          </a:stretch>
        </p:blipFill>
        <p:spPr bwMode="auto">
          <a:xfrm>
            <a:off x="2646834" y="1131590"/>
            <a:ext cx="604794" cy="668378"/>
          </a:xfrm>
          <a:prstGeom prst="rect">
            <a:avLst/>
          </a:prstGeom>
          <a:noFill/>
          <a:ln w="9525">
            <a:noFill/>
            <a:miter lim="800000"/>
            <a:headEnd/>
            <a:tailEnd/>
          </a:ln>
          <a:effectLst/>
        </p:spPr>
      </p:pic>
      <p:pic>
        <p:nvPicPr>
          <p:cNvPr id="9" name="Picture 14"/>
          <p:cNvPicPr>
            <a:picLocks noChangeAspect="1" noChangeArrowheads="1"/>
          </p:cNvPicPr>
          <p:nvPr/>
        </p:nvPicPr>
        <p:blipFill>
          <a:blip r:embed="rId4" cstate="print"/>
          <a:srcRect/>
          <a:stretch>
            <a:fillRect/>
          </a:stretch>
        </p:blipFill>
        <p:spPr bwMode="auto">
          <a:xfrm>
            <a:off x="5820519" y="3398567"/>
            <a:ext cx="732032" cy="785934"/>
          </a:xfrm>
          <a:prstGeom prst="rect">
            <a:avLst/>
          </a:prstGeom>
          <a:noFill/>
          <a:ln w="9525">
            <a:noFill/>
            <a:miter lim="800000"/>
            <a:headEnd/>
            <a:tailEnd/>
          </a:ln>
          <a:effectLst/>
        </p:spPr>
      </p:pic>
      <p:sp>
        <p:nvSpPr>
          <p:cNvPr id="10" name="Pfeil nach unten 9"/>
          <p:cNvSpPr/>
          <p:nvPr/>
        </p:nvSpPr>
        <p:spPr>
          <a:xfrm>
            <a:off x="6074643" y="2912740"/>
            <a:ext cx="288032" cy="388614"/>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pic>
        <p:nvPicPr>
          <p:cNvPr id="3075" name="Picture 3"/>
          <p:cNvPicPr>
            <a:picLocks noChangeAspect="1" noChangeArrowheads="1"/>
          </p:cNvPicPr>
          <p:nvPr/>
        </p:nvPicPr>
        <p:blipFill>
          <a:blip r:embed="rId5" cstate="print"/>
          <a:srcRect/>
          <a:stretch>
            <a:fillRect/>
          </a:stretch>
        </p:blipFill>
        <p:spPr bwMode="auto">
          <a:xfrm>
            <a:off x="5724128" y="1804045"/>
            <a:ext cx="792088" cy="995561"/>
          </a:xfrm>
          <a:prstGeom prst="rect">
            <a:avLst/>
          </a:prstGeom>
          <a:noFill/>
          <a:ln w="9525">
            <a:noFill/>
            <a:miter lim="800000"/>
            <a:headEnd/>
            <a:tailEnd/>
          </a:ln>
          <a:effectLst/>
        </p:spPr>
      </p:pic>
      <p:pic>
        <p:nvPicPr>
          <p:cNvPr id="3076" name="Picture 4"/>
          <p:cNvPicPr>
            <a:picLocks noChangeAspect="1" noChangeArrowheads="1"/>
          </p:cNvPicPr>
          <p:nvPr/>
        </p:nvPicPr>
        <p:blipFill>
          <a:blip r:embed="rId6" cstate="print"/>
          <a:srcRect/>
          <a:stretch>
            <a:fillRect/>
          </a:stretch>
        </p:blipFill>
        <p:spPr bwMode="auto">
          <a:xfrm>
            <a:off x="2339752" y="3291830"/>
            <a:ext cx="1232138" cy="1008112"/>
          </a:xfrm>
          <a:prstGeom prst="rect">
            <a:avLst/>
          </a:prstGeom>
          <a:noFill/>
          <a:ln w="9525">
            <a:noFill/>
            <a:miter lim="800000"/>
            <a:headEnd/>
            <a:tailEnd/>
          </a:ln>
          <a:effectLst/>
        </p:spPr>
      </p:pic>
      <p:cxnSp>
        <p:nvCxnSpPr>
          <p:cNvPr id="14" name="Gerade Verbindung mit Pfeil 13"/>
          <p:cNvCxnSpPr>
            <a:stCxn id="3076" idx="3"/>
            <a:endCxn id="9" idx="1"/>
          </p:cNvCxnSpPr>
          <p:nvPr/>
        </p:nvCxnSpPr>
        <p:spPr>
          <a:xfrm flipV="1">
            <a:off x="3571890" y="3791534"/>
            <a:ext cx="2248629" cy="4352"/>
          </a:xfrm>
          <a:prstGeom prst="straightConnector1">
            <a:avLst/>
          </a:prstGeom>
          <a:ln>
            <a:prstDash val="sysDot"/>
            <a:tailEnd type="arrow"/>
          </a:ln>
        </p:spPr>
        <p:style>
          <a:lnRef idx="2">
            <a:schemeClr val="accent3"/>
          </a:lnRef>
          <a:fillRef idx="0">
            <a:schemeClr val="accent3"/>
          </a:fillRef>
          <a:effectRef idx="1">
            <a:schemeClr val="accent3"/>
          </a:effectRef>
          <a:fontRef idx="minor">
            <a:schemeClr val="tx1"/>
          </a:fontRef>
        </p:style>
      </p:cxnSp>
      <p:cxnSp>
        <p:nvCxnSpPr>
          <p:cNvPr id="19" name="Gerade Verbindung mit Pfeil 18"/>
          <p:cNvCxnSpPr>
            <a:stCxn id="3076" idx="0"/>
            <a:endCxn id="8" idx="2"/>
          </p:cNvCxnSpPr>
          <p:nvPr/>
        </p:nvCxnSpPr>
        <p:spPr>
          <a:xfrm flipH="1" flipV="1">
            <a:off x="2949231" y="1799968"/>
            <a:ext cx="6590" cy="14918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Gerade Verbindung mit Pfeil 20"/>
          <p:cNvCxnSpPr>
            <a:stCxn id="8" idx="3"/>
            <a:endCxn id="3075" idx="1"/>
          </p:cNvCxnSpPr>
          <p:nvPr/>
        </p:nvCxnSpPr>
        <p:spPr>
          <a:xfrm>
            <a:off x="3251628" y="1465779"/>
            <a:ext cx="2472500" cy="8360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Gerade Verbindung mit Pfeil 22"/>
          <p:cNvCxnSpPr>
            <a:stCxn id="3076" idx="3"/>
          </p:cNvCxnSpPr>
          <p:nvPr/>
        </p:nvCxnSpPr>
        <p:spPr>
          <a:xfrm flipV="1">
            <a:off x="3571890" y="2715766"/>
            <a:ext cx="2152238" cy="108012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pic>
        <p:nvPicPr>
          <p:cNvPr id="24" name="Picture 7"/>
          <p:cNvPicPr>
            <a:picLocks noChangeAspect="1" noChangeArrowheads="1"/>
          </p:cNvPicPr>
          <p:nvPr/>
        </p:nvPicPr>
        <p:blipFill>
          <a:blip r:embed="rId7" cstate="print"/>
          <a:srcRect/>
          <a:stretch>
            <a:fillRect/>
          </a:stretch>
        </p:blipFill>
        <p:spPr bwMode="auto">
          <a:xfrm>
            <a:off x="4572000" y="3075806"/>
            <a:ext cx="295574" cy="291206"/>
          </a:xfrm>
          <a:prstGeom prst="rect">
            <a:avLst/>
          </a:prstGeom>
          <a:noFill/>
          <a:ln w="9525">
            <a:noFill/>
            <a:miter lim="800000"/>
            <a:headEnd/>
            <a:tailEnd/>
          </a:ln>
          <a:effectLst/>
        </p:spPr>
      </p:pic>
      <p:pic>
        <p:nvPicPr>
          <p:cNvPr id="28" name="Picture 11"/>
          <p:cNvPicPr>
            <a:picLocks noChangeAspect="1" noChangeArrowheads="1"/>
          </p:cNvPicPr>
          <p:nvPr/>
        </p:nvPicPr>
        <p:blipFill>
          <a:blip r:embed="rId8" cstate="print"/>
          <a:srcRect/>
          <a:stretch>
            <a:fillRect/>
          </a:stretch>
        </p:blipFill>
        <p:spPr bwMode="auto">
          <a:xfrm>
            <a:off x="3923928" y="2039119"/>
            <a:ext cx="467280" cy="508766"/>
          </a:xfrm>
          <a:prstGeom prst="rect">
            <a:avLst/>
          </a:prstGeom>
          <a:noFill/>
          <a:ln w="9525">
            <a:noFill/>
            <a:miter lim="800000"/>
            <a:headEnd/>
            <a:tailEnd/>
          </a:ln>
          <a:effectLst/>
        </p:spPr>
      </p:pic>
      <p:cxnSp>
        <p:nvCxnSpPr>
          <p:cNvPr id="30" name="Gerade Verbindung mit Pfeil 29"/>
          <p:cNvCxnSpPr>
            <a:stCxn id="8" idx="2"/>
            <a:endCxn id="28" idx="1"/>
          </p:cNvCxnSpPr>
          <p:nvPr/>
        </p:nvCxnSpPr>
        <p:spPr>
          <a:xfrm>
            <a:off x="2949231" y="1799968"/>
            <a:ext cx="974697" cy="4935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Gerade Verbindung mit Pfeil 31"/>
          <p:cNvCxnSpPr>
            <a:stCxn id="28" idx="3"/>
            <a:endCxn id="3075" idx="1"/>
          </p:cNvCxnSpPr>
          <p:nvPr/>
        </p:nvCxnSpPr>
        <p:spPr>
          <a:xfrm>
            <a:off x="4391208" y="2293502"/>
            <a:ext cx="1332920" cy="83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Gerade Verbindung mit Pfeil 58"/>
          <p:cNvCxnSpPr>
            <a:stCxn id="3075" idx="1"/>
            <a:endCxn id="3076" idx="0"/>
          </p:cNvCxnSpPr>
          <p:nvPr/>
        </p:nvCxnSpPr>
        <p:spPr>
          <a:xfrm flipH="1">
            <a:off x="2955821" y="2301826"/>
            <a:ext cx="2768307" cy="9900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Gerade Verbindung mit Pfeil 59"/>
          <p:cNvCxnSpPr/>
          <p:nvPr/>
        </p:nvCxnSpPr>
        <p:spPr>
          <a:xfrm flipV="1">
            <a:off x="3563888" y="3795886"/>
            <a:ext cx="2248629" cy="4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1" name="Picture 8"/>
          <p:cNvPicPr>
            <a:picLocks noChangeAspect="1" noChangeArrowheads="1"/>
          </p:cNvPicPr>
          <p:nvPr/>
        </p:nvPicPr>
        <p:blipFill>
          <a:blip r:embed="rId9" cstate="print"/>
          <a:srcRect/>
          <a:stretch>
            <a:fillRect/>
          </a:stretch>
        </p:blipFill>
        <p:spPr bwMode="auto">
          <a:xfrm>
            <a:off x="4572000" y="3867894"/>
            <a:ext cx="285378" cy="285378"/>
          </a:xfrm>
          <a:prstGeom prst="rect">
            <a:avLst/>
          </a:prstGeom>
          <a:noFill/>
          <a:ln w="9525">
            <a:noFill/>
            <a:miter lim="800000"/>
            <a:headEnd/>
            <a:tailEnd/>
          </a:ln>
          <a:effectLst/>
        </p:spPr>
      </p:pic>
      <p:sp>
        <p:nvSpPr>
          <p:cNvPr id="69" name="Textfeld 68"/>
          <p:cNvSpPr txBox="1"/>
          <p:nvPr/>
        </p:nvSpPr>
        <p:spPr>
          <a:xfrm>
            <a:off x="1331640" y="1131590"/>
            <a:ext cx="1043876" cy="646331"/>
          </a:xfrm>
          <a:prstGeom prst="rect">
            <a:avLst/>
          </a:prstGeom>
          <a:noFill/>
        </p:spPr>
        <p:txBody>
          <a:bodyPr wrap="none" rtlCol="0">
            <a:spAutoFit/>
          </a:bodyPr>
          <a:lstStyle/>
          <a:p>
            <a:pPr algn="ctr"/>
            <a:r>
              <a:rPr lang="de-DE" dirty="0">
                <a:latin typeface="Myriad Pro" pitchFamily="34" charset="0"/>
              </a:rPr>
              <a:t>Identity</a:t>
            </a:r>
            <a:br>
              <a:rPr lang="de-DE" dirty="0">
                <a:latin typeface="Myriad Pro" pitchFamily="34" charset="0"/>
              </a:rPr>
            </a:br>
            <a:r>
              <a:rPr lang="de-DE" dirty="0">
                <a:latin typeface="Myriad Pro" pitchFamily="34" charset="0"/>
              </a:rPr>
              <a:t>Provider</a:t>
            </a:r>
          </a:p>
        </p:txBody>
      </p:sp>
      <p:sp>
        <p:nvSpPr>
          <p:cNvPr id="70" name="Textfeld 69"/>
          <p:cNvSpPr txBox="1"/>
          <p:nvPr/>
        </p:nvSpPr>
        <p:spPr>
          <a:xfrm>
            <a:off x="6444208" y="2283718"/>
            <a:ext cx="671979" cy="369332"/>
          </a:xfrm>
          <a:prstGeom prst="rect">
            <a:avLst/>
          </a:prstGeom>
          <a:noFill/>
        </p:spPr>
        <p:txBody>
          <a:bodyPr wrap="none" rtlCol="0">
            <a:spAutoFit/>
          </a:bodyPr>
          <a:lstStyle/>
          <a:p>
            <a:pPr algn="ctr"/>
            <a:r>
              <a:rPr lang="de-DE" dirty="0">
                <a:latin typeface="Myriad Pro" pitchFamily="34" charset="0"/>
              </a:rPr>
              <a:t>User</a:t>
            </a:r>
          </a:p>
        </p:txBody>
      </p:sp>
      <p:sp>
        <p:nvSpPr>
          <p:cNvPr id="71" name="Textfeld 70"/>
          <p:cNvSpPr txBox="1"/>
          <p:nvPr/>
        </p:nvSpPr>
        <p:spPr>
          <a:xfrm>
            <a:off x="5724128" y="4227934"/>
            <a:ext cx="954108" cy="369332"/>
          </a:xfrm>
          <a:prstGeom prst="rect">
            <a:avLst/>
          </a:prstGeom>
          <a:noFill/>
        </p:spPr>
        <p:txBody>
          <a:bodyPr wrap="none" rtlCol="0">
            <a:spAutoFit/>
          </a:bodyPr>
          <a:lstStyle/>
          <a:p>
            <a:pPr algn="ctr"/>
            <a:r>
              <a:rPr lang="de-DE" dirty="0">
                <a:latin typeface="Myriad Pro" pitchFamily="34" charset="0"/>
              </a:rPr>
              <a:t>Service</a:t>
            </a:r>
          </a:p>
        </p:txBody>
      </p:sp>
      <p:sp>
        <p:nvSpPr>
          <p:cNvPr id="72" name="Textfeld 71"/>
          <p:cNvSpPr txBox="1"/>
          <p:nvPr/>
        </p:nvSpPr>
        <p:spPr>
          <a:xfrm>
            <a:off x="1115616" y="3579862"/>
            <a:ext cx="1043876" cy="646331"/>
          </a:xfrm>
          <a:prstGeom prst="rect">
            <a:avLst/>
          </a:prstGeom>
          <a:noFill/>
        </p:spPr>
        <p:txBody>
          <a:bodyPr wrap="none" rtlCol="0">
            <a:spAutoFit/>
          </a:bodyPr>
          <a:lstStyle/>
          <a:p>
            <a:pPr algn="ctr"/>
            <a:r>
              <a:rPr lang="de-DE" dirty="0">
                <a:latin typeface="Myriad Pro" pitchFamily="34" charset="0"/>
              </a:rPr>
              <a:t>Service</a:t>
            </a:r>
            <a:br>
              <a:rPr lang="de-DE" dirty="0">
                <a:latin typeface="Myriad Pro" pitchFamily="34" charset="0"/>
              </a:rPr>
            </a:br>
            <a:r>
              <a:rPr lang="de-DE" dirty="0">
                <a:latin typeface="Myriad Pro" pitchFamily="34" charset="0"/>
              </a:rPr>
              <a:t>Provider</a:t>
            </a:r>
          </a:p>
        </p:txBody>
      </p:sp>
      <p:sp>
        <p:nvSpPr>
          <p:cNvPr id="73" name="Textfeld 72"/>
          <p:cNvSpPr txBox="1"/>
          <p:nvPr/>
        </p:nvSpPr>
        <p:spPr>
          <a:xfrm>
            <a:off x="3275856" y="2427734"/>
            <a:ext cx="800284" cy="369332"/>
          </a:xfrm>
          <a:prstGeom prst="rect">
            <a:avLst/>
          </a:prstGeom>
          <a:noFill/>
        </p:spPr>
        <p:txBody>
          <a:bodyPr wrap="none" rtlCol="0">
            <a:spAutoFit/>
          </a:bodyPr>
          <a:lstStyle/>
          <a:p>
            <a:r>
              <a:rPr lang="de-DE" dirty="0">
                <a:latin typeface="Myriad Pro" pitchFamily="34" charset="0"/>
              </a:rPr>
              <a:t>Token</a:t>
            </a:r>
          </a:p>
        </p:txBody>
      </p:sp>
      <p:sp>
        <p:nvSpPr>
          <p:cNvPr id="74" name="Textfeld 73"/>
          <p:cNvSpPr txBox="1"/>
          <p:nvPr/>
        </p:nvSpPr>
        <p:spPr>
          <a:xfrm>
            <a:off x="2195736" y="2427734"/>
            <a:ext cx="790601" cy="307777"/>
          </a:xfrm>
          <a:prstGeom prst="rect">
            <a:avLst/>
          </a:prstGeom>
          <a:noFill/>
        </p:spPr>
        <p:txBody>
          <a:bodyPr wrap="none" rtlCol="0">
            <a:spAutoFit/>
          </a:bodyPr>
          <a:lstStyle/>
          <a:p>
            <a:pPr algn="ctr"/>
            <a:r>
              <a:rPr lang="de-DE" sz="1400" dirty="0">
                <a:latin typeface="Myriad Pro" pitchFamily="34" charset="0"/>
              </a:rPr>
              <a:t>vertraut</a:t>
            </a:r>
          </a:p>
        </p:txBody>
      </p:sp>
      <p:sp>
        <p:nvSpPr>
          <p:cNvPr id="75" name="Textfeld 74"/>
          <p:cNvSpPr txBox="1"/>
          <p:nvPr/>
        </p:nvSpPr>
        <p:spPr>
          <a:xfrm>
            <a:off x="4788024" y="1779662"/>
            <a:ext cx="622286" cy="307777"/>
          </a:xfrm>
          <a:prstGeom prst="rect">
            <a:avLst/>
          </a:prstGeom>
          <a:noFill/>
        </p:spPr>
        <p:txBody>
          <a:bodyPr wrap="none" rtlCol="0">
            <a:spAutoFit/>
          </a:bodyPr>
          <a:lstStyle/>
          <a:p>
            <a:pPr algn="ctr"/>
            <a:r>
              <a:rPr lang="de-DE" sz="1400" dirty="0">
                <a:latin typeface="Myriad Pro" pitchFamily="34" charset="0"/>
              </a:rPr>
              <a:t>kennt</a:t>
            </a:r>
          </a:p>
        </p:txBody>
      </p:sp>
      <p:sp>
        <p:nvSpPr>
          <p:cNvPr id="76" name="Textfeld 75"/>
          <p:cNvSpPr txBox="1"/>
          <p:nvPr/>
        </p:nvSpPr>
        <p:spPr>
          <a:xfrm>
            <a:off x="3131840" y="1707654"/>
            <a:ext cx="780984" cy="307777"/>
          </a:xfrm>
          <a:prstGeom prst="rect">
            <a:avLst/>
          </a:prstGeom>
          <a:noFill/>
        </p:spPr>
        <p:txBody>
          <a:bodyPr wrap="none" rtlCol="0">
            <a:spAutoFit/>
          </a:bodyPr>
          <a:lstStyle/>
          <a:p>
            <a:pPr algn="ctr"/>
            <a:r>
              <a:rPr lang="de-DE" sz="1400" dirty="0">
                <a:latin typeface="Myriad Pro" pitchFamily="34" charset="0"/>
              </a:rPr>
              <a:t>erzeugt</a:t>
            </a:r>
          </a:p>
        </p:txBody>
      </p:sp>
      <p:cxnSp>
        <p:nvCxnSpPr>
          <p:cNvPr id="78" name="Form 77"/>
          <p:cNvCxnSpPr>
            <a:stCxn id="3075" idx="0"/>
            <a:endCxn id="8" idx="3"/>
          </p:cNvCxnSpPr>
          <p:nvPr/>
        </p:nvCxnSpPr>
        <p:spPr>
          <a:xfrm rot="16200000" flipV="1">
            <a:off x="4516767" y="200640"/>
            <a:ext cx="338266" cy="2868544"/>
          </a:xfrm>
          <a:prstGeom prst="bentConnector2">
            <a:avLst/>
          </a:prstGeom>
          <a:ln>
            <a:tailEnd type="arrow"/>
          </a:ln>
        </p:spPr>
        <p:style>
          <a:lnRef idx="2">
            <a:schemeClr val="accent6"/>
          </a:lnRef>
          <a:fillRef idx="0">
            <a:schemeClr val="accent6"/>
          </a:fillRef>
          <a:effectRef idx="1">
            <a:schemeClr val="accent6"/>
          </a:effectRef>
          <a:fontRef idx="minor">
            <a:schemeClr val="tx1"/>
          </a:fontRef>
        </p:style>
      </p:cxnSp>
      <p:sp>
        <p:nvSpPr>
          <p:cNvPr id="79" name="Textfeld 78"/>
          <p:cNvSpPr txBox="1"/>
          <p:nvPr/>
        </p:nvSpPr>
        <p:spPr>
          <a:xfrm>
            <a:off x="4427984" y="1131590"/>
            <a:ext cx="1090363" cy="307777"/>
          </a:xfrm>
          <a:prstGeom prst="rect">
            <a:avLst/>
          </a:prstGeom>
          <a:noFill/>
        </p:spPr>
        <p:txBody>
          <a:bodyPr wrap="none" rtlCol="0">
            <a:spAutoFit/>
          </a:bodyPr>
          <a:lstStyle/>
          <a:p>
            <a:pPr algn="ctr"/>
            <a:r>
              <a:rPr lang="de-DE" sz="1400" dirty="0" err="1">
                <a:latin typeface="Myriad Pro" pitchFamily="34" charset="0"/>
              </a:rPr>
              <a:t>Credentials</a:t>
            </a:r>
            <a:endParaRPr lang="de-DE" sz="1400" dirty="0">
              <a:latin typeface="Myriad Pro" pitchFamily="34" charset="0"/>
            </a:endParaRPr>
          </a:p>
        </p:txBody>
      </p:sp>
      <p:pic>
        <p:nvPicPr>
          <p:cNvPr id="3078" name="Picture 6" descr="https://hueniversedotcom.files.wordpress.com/2010/05/oauth2.png"/>
          <p:cNvPicPr>
            <a:picLocks noChangeAspect="1" noChangeArrowheads="1"/>
          </p:cNvPicPr>
          <p:nvPr/>
        </p:nvPicPr>
        <p:blipFill>
          <a:blip r:embed="rId10" cstate="print"/>
          <a:srcRect/>
          <a:stretch>
            <a:fillRect/>
          </a:stretch>
        </p:blipFill>
        <p:spPr bwMode="auto">
          <a:xfrm>
            <a:off x="7374751" y="1491630"/>
            <a:ext cx="1085681" cy="1081286"/>
          </a:xfrm>
          <a:prstGeom prst="rect">
            <a:avLst/>
          </a:prstGeom>
          <a:noFill/>
        </p:spPr>
      </p:pic>
      <p:pic>
        <p:nvPicPr>
          <p:cNvPr id="3080" name="Picture 8" descr="http://cdn.dev.classmethod.jp/wp-content/uploads/2016/01/oidc.png"/>
          <p:cNvPicPr>
            <a:picLocks noChangeAspect="1" noChangeArrowheads="1"/>
          </p:cNvPicPr>
          <p:nvPr/>
        </p:nvPicPr>
        <p:blipFill>
          <a:blip r:embed="rId11" cstate="print"/>
          <a:srcRect/>
          <a:stretch>
            <a:fillRect/>
          </a:stretch>
        </p:blipFill>
        <p:spPr bwMode="auto">
          <a:xfrm>
            <a:off x="7374751" y="2931790"/>
            <a:ext cx="1085681" cy="1085681"/>
          </a:xfrm>
          <a:prstGeom prst="rect">
            <a:avLst/>
          </a:prstGeom>
          <a:noFill/>
        </p:spPr>
      </p:pic>
      <p:sp>
        <p:nvSpPr>
          <p:cNvPr id="33" name="Textfeld 32"/>
          <p:cNvSpPr txBox="1"/>
          <p:nvPr/>
        </p:nvSpPr>
        <p:spPr>
          <a:xfrm>
            <a:off x="4355975" y="3507854"/>
            <a:ext cx="790602" cy="307777"/>
          </a:xfrm>
          <a:prstGeom prst="rect">
            <a:avLst/>
          </a:prstGeom>
          <a:noFill/>
        </p:spPr>
        <p:txBody>
          <a:bodyPr wrap="none" rtlCol="0">
            <a:spAutoFit/>
          </a:bodyPr>
          <a:lstStyle/>
          <a:p>
            <a:pPr algn="ctr"/>
            <a:r>
              <a:rPr lang="de-DE" sz="1400" dirty="0">
                <a:latin typeface="Myriad Pro" pitchFamily="34" charset="0"/>
              </a:rPr>
              <a:t>erbringt</a:t>
            </a:r>
          </a:p>
        </p:txBody>
      </p:sp>
      <p:sp>
        <p:nvSpPr>
          <p:cNvPr id="35" name="Pfeil nach unten 9">
            <a:extLst>
              <a:ext uri="{FF2B5EF4-FFF2-40B4-BE49-F238E27FC236}">
                <a16:creationId xmlns:a16="http://schemas.microsoft.com/office/drawing/2014/main" id="{027EF216-EA56-4B54-8FC6-C049F3A3CF66}"/>
              </a:ext>
            </a:extLst>
          </p:cNvPr>
          <p:cNvSpPr/>
          <p:nvPr/>
        </p:nvSpPr>
        <p:spPr>
          <a:xfrm>
            <a:off x="6074643" y="2932319"/>
            <a:ext cx="288032" cy="388614"/>
          </a:xfrm>
          <a:prstGeom prst="downArrow">
            <a:avLst/>
          </a:prstGeom>
          <a:solidFill>
            <a:srgbClr val="C0000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36" name="Pfeil nach unten 9">
            <a:extLst>
              <a:ext uri="{FF2B5EF4-FFF2-40B4-BE49-F238E27FC236}">
                <a16:creationId xmlns:a16="http://schemas.microsoft.com/office/drawing/2014/main" id="{B36B437D-138F-4446-9AA6-37F0D91F1E00}"/>
              </a:ext>
            </a:extLst>
          </p:cNvPr>
          <p:cNvSpPr/>
          <p:nvPr/>
        </p:nvSpPr>
        <p:spPr>
          <a:xfrm>
            <a:off x="6074643" y="2935056"/>
            <a:ext cx="288032" cy="388614"/>
          </a:xfrm>
          <a:prstGeom prst="downArrow">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fade">
                                      <p:cBhvr>
                                        <p:cTn id="14" dur="1000"/>
                                        <p:tgtEl>
                                          <p:spTgt spid="71"/>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fade">
                                      <p:cBhvr>
                                        <p:cTn id="18" dur="1000"/>
                                        <p:tgtEl>
                                          <p:spTgt spid="307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fade">
                                      <p:cBhvr>
                                        <p:cTn id="21" dur="1000"/>
                                        <p:tgtEl>
                                          <p:spTgt spid="72"/>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10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childTnLst>
                                </p:cTn>
                              </p:par>
                            </p:childTnLst>
                          </p:cTn>
                        </p:par>
                        <p:par>
                          <p:cTn id="56" fill="hold">
                            <p:stCondLst>
                              <p:cond delay="20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fade">
                                      <p:cBhvr>
                                        <p:cTn id="62" dur="1000"/>
                                        <p:tgtEl>
                                          <p:spTgt spid="7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8"/>
                                        </p:tgtEl>
                                        <p:attrNameLst>
                                          <p:attrName>style.visibility</p:attrName>
                                        </p:attrNameLst>
                                      </p:cBhvr>
                                      <p:to>
                                        <p:strVal val="visible"/>
                                      </p:to>
                                    </p:set>
                                    <p:animEffect transition="in" filter="fade">
                                      <p:cBhvr>
                                        <p:cTn id="67" dur="1000"/>
                                        <p:tgtEl>
                                          <p:spTgt spid="7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9"/>
                                        </p:tgtEl>
                                        <p:attrNameLst>
                                          <p:attrName>style.visibility</p:attrName>
                                        </p:attrNameLst>
                                      </p:cBhvr>
                                      <p:to>
                                        <p:strVal val="visible"/>
                                      </p:to>
                                    </p:set>
                                    <p:animEffect transition="in" filter="fade">
                                      <p:cBhvr>
                                        <p:cTn id="70" dur="1000"/>
                                        <p:tgtEl>
                                          <p:spTgt spid="7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1000"/>
                                        <p:tgtEl>
                                          <p:spTgt spid="3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childTnLst>
                                </p:cTn>
                              </p:par>
                            </p:childTnLst>
                          </p:cTn>
                        </p:par>
                        <p:par>
                          <p:cTn id="79" fill="hold">
                            <p:stCondLst>
                              <p:cond delay="1000"/>
                            </p:stCondLst>
                            <p:childTnLst>
                              <p:par>
                                <p:cTn id="80" presetID="10" presetClass="entr" presetSubtype="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1000"/>
                                        <p:tgtEl>
                                          <p:spTgt spid="2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73"/>
                                        </p:tgtEl>
                                        <p:attrNameLst>
                                          <p:attrName>style.visibility</p:attrName>
                                        </p:attrNameLst>
                                      </p:cBhvr>
                                      <p:to>
                                        <p:strVal val="visible"/>
                                      </p:to>
                                    </p:set>
                                    <p:animEffect transition="in" filter="fade">
                                      <p:cBhvr>
                                        <p:cTn id="85" dur="1000"/>
                                        <p:tgtEl>
                                          <p:spTgt spid="73"/>
                                        </p:tgtEl>
                                      </p:cBhvr>
                                    </p:animEffect>
                                  </p:childTnLst>
                                </p:cTn>
                              </p:par>
                            </p:childTnLst>
                          </p:cTn>
                        </p:par>
                        <p:par>
                          <p:cTn id="86" fill="hold">
                            <p:stCondLst>
                              <p:cond delay="2000"/>
                            </p:stCondLst>
                            <p:childTnLst>
                              <p:par>
                                <p:cTn id="87" presetID="10"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59"/>
                                        </p:tgtEl>
                                        <p:attrNameLst>
                                          <p:attrName>style.visibility</p:attrName>
                                        </p:attrNameLst>
                                      </p:cBhvr>
                                      <p:to>
                                        <p:strVal val="visible"/>
                                      </p:to>
                                    </p:set>
                                    <p:animEffect transition="in" filter="fade">
                                      <p:cBhvr>
                                        <p:cTn id="94" dur="1000"/>
                                        <p:tgtEl>
                                          <p:spTgt spid="59"/>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60"/>
                                        </p:tgtEl>
                                        <p:attrNameLst>
                                          <p:attrName>style.visibility</p:attrName>
                                        </p:attrNameLst>
                                      </p:cBhvr>
                                      <p:to>
                                        <p:strVal val="visible"/>
                                      </p:to>
                                    </p:set>
                                    <p:animEffect transition="in" filter="fade">
                                      <p:cBhvr>
                                        <p:cTn id="99" dur="2000"/>
                                        <p:tgtEl>
                                          <p:spTgt spid="60"/>
                                        </p:tgtEl>
                                      </p:cBhvr>
                                    </p:animEffect>
                                  </p:childTnLst>
                                </p:cTn>
                              </p:par>
                              <p:par>
                                <p:cTn id="100" presetID="10" presetClass="entr" presetSubtype="0" fill="hold" nodeType="withEffect">
                                  <p:stCondLst>
                                    <p:cond delay="0"/>
                                  </p:stCondLst>
                                  <p:childTnLst>
                                    <p:set>
                                      <p:cBhvr>
                                        <p:cTn id="101" dur="1" fill="hold">
                                          <p:stCondLst>
                                            <p:cond delay="0"/>
                                          </p:stCondLst>
                                        </p:cTn>
                                        <p:tgtEl>
                                          <p:spTgt spid="61"/>
                                        </p:tgtEl>
                                        <p:attrNameLst>
                                          <p:attrName>style.visibility</p:attrName>
                                        </p:attrNameLst>
                                      </p:cBhvr>
                                      <p:to>
                                        <p:strVal val="visible"/>
                                      </p:to>
                                    </p:set>
                                    <p:animEffect transition="in" filter="fade">
                                      <p:cBhvr>
                                        <p:cTn id="102" dur="1000"/>
                                        <p:tgtEl>
                                          <p:spTgt spid="61"/>
                                        </p:tgtEl>
                                      </p:cBhvr>
                                    </p:animEffect>
                                  </p:childTnLst>
                                </p:cTn>
                              </p:par>
                            </p:childTnLst>
                          </p:cTn>
                        </p:par>
                        <p:par>
                          <p:cTn id="103" fill="hold">
                            <p:stCondLst>
                              <p:cond delay="2000"/>
                            </p:stCondLst>
                            <p:childTnLst>
                              <p:par>
                                <p:cTn id="104" presetID="10" presetClass="entr" presetSubtype="0"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3078"/>
                                        </p:tgtEl>
                                        <p:attrNameLst>
                                          <p:attrName>style.visibility</p:attrName>
                                        </p:attrNameLst>
                                      </p:cBhvr>
                                      <p:to>
                                        <p:strVal val="visible"/>
                                      </p:to>
                                    </p:set>
                                    <p:animEffect transition="in" filter="fade">
                                      <p:cBhvr>
                                        <p:cTn id="111" dur="2000"/>
                                        <p:tgtEl>
                                          <p:spTgt spid="3078"/>
                                        </p:tgtEl>
                                      </p:cBhvr>
                                    </p:animEffect>
                                  </p:childTnLst>
                                </p:cTn>
                              </p:par>
                              <p:par>
                                <p:cTn id="112" presetID="10" presetClass="entr" presetSubtype="0" fill="hold" nodeType="withEffect">
                                  <p:stCondLst>
                                    <p:cond delay="0"/>
                                  </p:stCondLst>
                                  <p:childTnLst>
                                    <p:set>
                                      <p:cBhvr>
                                        <p:cTn id="113" dur="1" fill="hold">
                                          <p:stCondLst>
                                            <p:cond delay="0"/>
                                          </p:stCondLst>
                                        </p:cTn>
                                        <p:tgtEl>
                                          <p:spTgt spid="3080"/>
                                        </p:tgtEl>
                                        <p:attrNameLst>
                                          <p:attrName>style.visibility</p:attrName>
                                        </p:attrNameLst>
                                      </p:cBhvr>
                                      <p:to>
                                        <p:strVal val="visible"/>
                                      </p:to>
                                    </p:set>
                                    <p:animEffect transition="in" filter="fade">
                                      <p:cBhvr>
                                        <p:cTn id="114" dur="2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9" grpId="0"/>
      <p:bldP spid="71" grpId="0"/>
      <p:bldP spid="72" grpId="0"/>
      <p:bldP spid="73" grpId="0"/>
      <p:bldP spid="74" grpId="0"/>
      <p:bldP spid="75" grpId="0"/>
      <p:bldP spid="76" grpId="0"/>
      <p:bldP spid="79" grpId="0"/>
      <p:bldP spid="33" grpId="0"/>
      <p:bldP spid="35" grpId="0" animBg="1"/>
      <p:bldP spid="3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Gerader Verbinder 32">
            <a:extLst>
              <a:ext uri="{FF2B5EF4-FFF2-40B4-BE49-F238E27FC236}">
                <a16:creationId xmlns:a16="http://schemas.microsoft.com/office/drawing/2014/main" id="{9E74B4F9-01AC-4197-AC62-E435FBDDD2A5}"/>
              </a:ext>
            </a:extLst>
          </p:cNvPr>
          <p:cNvCxnSpPr>
            <a:stCxn id="12" idx="3"/>
            <a:endCxn id="27" idx="1"/>
          </p:cNvCxnSpPr>
          <p:nvPr/>
        </p:nvCxnSpPr>
        <p:spPr>
          <a:xfrm>
            <a:off x="4810000" y="3113017"/>
            <a:ext cx="2260262" cy="497"/>
          </a:xfrm>
          <a:prstGeom prst="line">
            <a:avLst/>
          </a:prstGeom>
        </p:spPr>
        <p:style>
          <a:lnRef idx="3">
            <a:schemeClr val="accent2"/>
          </a:lnRef>
          <a:fillRef idx="0">
            <a:schemeClr val="accent2"/>
          </a:fillRef>
          <a:effectRef idx="2">
            <a:schemeClr val="accent2"/>
          </a:effectRef>
          <a:fontRef idx="minor">
            <a:schemeClr val="tx1"/>
          </a:fontRef>
        </p:style>
      </p:cxnSp>
      <p:sp>
        <p:nvSpPr>
          <p:cNvPr id="2" name="Titel 1"/>
          <p:cNvSpPr>
            <a:spLocks noGrp="1"/>
          </p:cNvSpPr>
          <p:nvPr>
            <p:ph type="title"/>
          </p:nvPr>
        </p:nvSpPr>
        <p:spPr/>
        <p:txBody>
          <a:bodyPr/>
          <a:lstStyle/>
          <a:p>
            <a:r>
              <a:rPr lang="de-DE" dirty="0"/>
              <a:t>Single </a:t>
            </a:r>
            <a:r>
              <a:rPr lang="de-DE" dirty="0" err="1"/>
              <a:t>Sign</a:t>
            </a:r>
            <a:r>
              <a:rPr lang="de-DE" dirty="0"/>
              <a:t> On</a:t>
            </a:r>
          </a:p>
        </p:txBody>
      </p:sp>
      <p:sp>
        <p:nvSpPr>
          <p:cNvPr id="4" name="Foliennummernplatzhalter 3"/>
          <p:cNvSpPr>
            <a:spLocks noGrp="1"/>
          </p:cNvSpPr>
          <p:nvPr>
            <p:ph type="sldNum" sz="quarter" idx="12"/>
          </p:nvPr>
        </p:nvSpPr>
        <p:spPr/>
        <p:txBody>
          <a:bodyPr/>
          <a:lstStyle/>
          <a:p>
            <a:pPr>
              <a:defRPr/>
            </a:pPr>
            <a:fld id="{C9EF3952-4DE7-4772-B2D9-6983F7A82A14}" type="slidenum">
              <a:rPr lang="de-DE" smtClean="0"/>
              <a:pPr>
                <a:defRPr/>
              </a:pPr>
              <a:t>31</a:t>
            </a:fld>
            <a:endParaRPr lang="de-DE" dirty="0"/>
          </a:p>
        </p:txBody>
      </p:sp>
      <p:sp>
        <p:nvSpPr>
          <p:cNvPr id="5" name="Datumsplatzhalter 4"/>
          <p:cNvSpPr>
            <a:spLocks noGrp="1"/>
          </p:cNvSpPr>
          <p:nvPr>
            <p:ph type="dt" sz="half" idx="10"/>
          </p:nvPr>
        </p:nvSpPr>
        <p:spPr/>
        <p:txBody>
          <a:bodyPr/>
          <a:lstStyle/>
          <a:p>
            <a:pPr>
              <a:defRPr/>
            </a:pPr>
            <a:fld id="{EA2021E4-9E21-4D05-8E8B-D1B6B4550C8A}" type="datetime1">
              <a:rPr lang="de-DE" smtClean="0"/>
              <a:pPr>
                <a:defRPr/>
              </a:pPr>
              <a:t>14.05.18</a:t>
            </a:fld>
            <a:endParaRPr lang="de-DE" dirty="0"/>
          </a:p>
        </p:txBody>
      </p:sp>
      <p:pic>
        <p:nvPicPr>
          <p:cNvPr id="6" name="Picture 2"/>
          <p:cNvPicPr>
            <a:picLocks noChangeAspect="1" noChangeArrowheads="1"/>
          </p:cNvPicPr>
          <p:nvPr/>
        </p:nvPicPr>
        <p:blipFill>
          <a:blip r:embed="rId2" cstate="print"/>
          <a:srcRect/>
          <a:stretch>
            <a:fillRect/>
          </a:stretch>
        </p:blipFill>
        <p:spPr bwMode="auto">
          <a:xfrm>
            <a:off x="755576" y="1203598"/>
            <a:ext cx="1669126" cy="852734"/>
          </a:xfrm>
          <a:prstGeom prst="rect">
            <a:avLst/>
          </a:prstGeom>
          <a:noFill/>
          <a:ln w="9525">
            <a:noFill/>
            <a:miter lim="800000"/>
            <a:headEnd/>
            <a:tailEnd/>
          </a:ln>
          <a:effectLst/>
        </p:spPr>
      </p:pic>
      <p:sp>
        <p:nvSpPr>
          <p:cNvPr id="7" name="Textfeld 6"/>
          <p:cNvSpPr txBox="1"/>
          <p:nvPr/>
        </p:nvSpPr>
        <p:spPr>
          <a:xfrm>
            <a:off x="998692" y="1583957"/>
            <a:ext cx="1232069" cy="369332"/>
          </a:xfrm>
          <a:prstGeom prst="rect">
            <a:avLst/>
          </a:prstGeom>
          <a:noFill/>
        </p:spPr>
        <p:txBody>
          <a:bodyPr wrap="none" rtlCol="0">
            <a:spAutoFit/>
          </a:bodyPr>
          <a:lstStyle/>
          <a:p>
            <a:r>
              <a:rPr lang="de-DE" dirty="0">
                <a:latin typeface="Myriad Pro" pitchFamily="34" charset="0"/>
              </a:rPr>
              <a:t>Office 365</a:t>
            </a:r>
          </a:p>
        </p:txBody>
      </p:sp>
      <p:pic>
        <p:nvPicPr>
          <p:cNvPr id="8" name="Picture 2"/>
          <p:cNvPicPr>
            <a:picLocks noChangeAspect="1" noChangeArrowheads="1"/>
          </p:cNvPicPr>
          <p:nvPr/>
        </p:nvPicPr>
        <p:blipFill>
          <a:blip r:embed="rId2" cstate="print"/>
          <a:srcRect/>
          <a:stretch>
            <a:fillRect/>
          </a:stretch>
        </p:blipFill>
        <p:spPr bwMode="auto">
          <a:xfrm>
            <a:off x="3685437" y="915566"/>
            <a:ext cx="1669126" cy="852734"/>
          </a:xfrm>
          <a:prstGeom prst="rect">
            <a:avLst/>
          </a:prstGeom>
          <a:noFill/>
          <a:ln w="9525">
            <a:noFill/>
            <a:miter lim="800000"/>
            <a:headEnd/>
            <a:tailEnd/>
          </a:ln>
          <a:effectLst/>
        </p:spPr>
      </p:pic>
      <p:sp>
        <p:nvSpPr>
          <p:cNvPr id="9" name="Textfeld 8"/>
          <p:cNvSpPr txBox="1"/>
          <p:nvPr/>
        </p:nvSpPr>
        <p:spPr>
          <a:xfrm>
            <a:off x="3802361" y="1304457"/>
            <a:ext cx="1454244" cy="369332"/>
          </a:xfrm>
          <a:prstGeom prst="rect">
            <a:avLst/>
          </a:prstGeom>
          <a:noFill/>
        </p:spPr>
        <p:txBody>
          <a:bodyPr wrap="none" rtlCol="0">
            <a:spAutoFit/>
          </a:bodyPr>
          <a:lstStyle/>
          <a:p>
            <a:r>
              <a:rPr lang="de-DE" b="1" dirty="0">
                <a:latin typeface="Myriad Pro" pitchFamily="34" charset="0"/>
              </a:rPr>
              <a:t>PLOSSYS 5</a:t>
            </a:r>
          </a:p>
        </p:txBody>
      </p:sp>
      <p:pic>
        <p:nvPicPr>
          <p:cNvPr id="10" name="Picture 2"/>
          <p:cNvPicPr>
            <a:picLocks noChangeAspect="1" noChangeArrowheads="1"/>
          </p:cNvPicPr>
          <p:nvPr/>
        </p:nvPicPr>
        <p:blipFill>
          <a:blip r:embed="rId2" cstate="print"/>
          <a:srcRect/>
          <a:stretch>
            <a:fillRect/>
          </a:stretch>
        </p:blipFill>
        <p:spPr bwMode="auto">
          <a:xfrm>
            <a:off x="6516216" y="1203598"/>
            <a:ext cx="1669126" cy="852734"/>
          </a:xfrm>
          <a:prstGeom prst="rect">
            <a:avLst/>
          </a:prstGeom>
          <a:noFill/>
          <a:ln w="9525">
            <a:noFill/>
            <a:miter lim="800000"/>
            <a:headEnd/>
            <a:tailEnd/>
          </a:ln>
          <a:effectLst/>
        </p:spPr>
      </p:pic>
      <p:sp>
        <p:nvSpPr>
          <p:cNvPr id="11" name="Textfeld 10"/>
          <p:cNvSpPr txBox="1"/>
          <p:nvPr/>
        </p:nvSpPr>
        <p:spPr>
          <a:xfrm>
            <a:off x="6876256" y="1563638"/>
            <a:ext cx="966931" cy="369332"/>
          </a:xfrm>
          <a:prstGeom prst="rect">
            <a:avLst/>
          </a:prstGeom>
          <a:noFill/>
        </p:spPr>
        <p:txBody>
          <a:bodyPr wrap="none" rtlCol="0">
            <a:spAutoFit/>
          </a:bodyPr>
          <a:lstStyle/>
          <a:p>
            <a:r>
              <a:rPr lang="de-DE" dirty="0">
                <a:latin typeface="Myriad Pro" pitchFamily="34" charset="0"/>
              </a:rPr>
              <a:t>G-Suite</a:t>
            </a:r>
          </a:p>
        </p:txBody>
      </p:sp>
      <p:pic>
        <p:nvPicPr>
          <p:cNvPr id="12" name="Picture 10"/>
          <p:cNvPicPr>
            <a:picLocks noChangeAspect="1" noChangeArrowheads="1"/>
          </p:cNvPicPr>
          <p:nvPr/>
        </p:nvPicPr>
        <p:blipFill>
          <a:blip r:embed="rId3" cstate="print"/>
          <a:srcRect/>
          <a:stretch>
            <a:fillRect/>
          </a:stretch>
        </p:blipFill>
        <p:spPr bwMode="auto">
          <a:xfrm>
            <a:off x="4248966" y="2803008"/>
            <a:ext cx="561034" cy="620018"/>
          </a:xfrm>
          <a:prstGeom prst="rect">
            <a:avLst/>
          </a:prstGeom>
          <a:noFill/>
          <a:ln w="9525">
            <a:noFill/>
            <a:miter lim="800000"/>
            <a:headEnd/>
            <a:tailEnd/>
          </a:ln>
          <a:effectLst/>
        </p:spPr>
      </p:pic>
      <p:pic>
        <p:nvPicPr>
          <p:cNvPr id="13" name="Picture 3"/>
          <p:cNvPicPr>
            <a:picLocks noChangeAspect="1" noChangeArrowheads="1"/>
          </p:cNvPicPr>
          <p:nvPr/>
        </p:nvPicPr>
        <p:blipFill>
          <a:blip r:embed="rId4" cstate="print"/>
          <a:srcRect/>
          <a:stretch>
            <a:fillRect/>
          </a:stretch>
        </p:blipFill>
        <p:spPr bwMode="auto">
          <a:xfrm>
            <a:off x="5239520" y="3651870"/>
            <a:ext cx="916656" cy="1152128"/>
          </a:xfrm>
          <a:prstGeom prst="rect">
            <a:avLst/>
          </a:prstGeom>
          <a:noFill/>
          <a:ln w="9525">
            <a:noFill/>
            <a:miter lim="800000"/>
            <a:headEnd/>
            <a:tailEnd/>
          </a:ln>
          <a:effectLst/>
        </p:spPr>
      </p:pic>
      <p:pic>
        <p:nvPicPr>
          <p:cNvPr id="14" name="Picture 11"/>
          <p:cNvPicPr>
            <a:picLocks noChangeAspect="1" noChangeArrowheads="1"/>
          </p:cNvPicPr>
          <p:nvPr/>
        </p:nvPicPr>
        <p:blipFill>
          <a:blip r:embed="rId5" cstate="print"/>
          <a:srcRect/>
          <a:stretch>
            <a:fillRect/>
          </a:stretch>
        </p:blipFill>
        <p:spPr bwMode="auto">
          <a:xfrm>
            <a:off x="5448013" y="2195128"/>
            <a:ext cx="467280" cy="508766"/>
          </a:xfrm>
          <a:prstGeom prst="rect">
            <a:avLst/>
          </a:prstGeom>
          <a:noFill/>
          <a:ln w="9525">
            <a:noFill/>
            <a:miter lim="800000"/>
            <a:headEnd/>
            <a:tailEnd/>
          </a:ln>
          <a:effectLst/>
        </p:spPr>
      </p:pic>
      <p:cxnSp>
        <p:nvCxnSpPr>
          <p:cNvPr id="16" name="Gerade Verbindung mit Pfeil 15"/>
          <p:cNvCxnSpPr>
            <a:cxnSpLocks/>
            <a:stCxn id="13" idx="0"/>
            <a:endCxn id="12" idx="3"/>
          </p:cNvCxnSpPr>
          <p:nvPr/>
        </p:nvCxnSpPr>
        <p:spPr>
          <a:xfrm flipH="1" flipV="1">
            <a:off x="4810000" y="3113017"/>
            <a:ext cx="887848" cy="538853"/>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1" name="Gerade Verbindung mit Pfeil 20"/>
          <p:cNvCxnSpPr>
            <a:stCxn id="12" idx="3"/>
            <a:endCxn id="14" idx="1"/>
          </p:cNvCxnSpPr>
          <p:nvPr/>
        </p:nvCxnSpPr>
        <p:spPr>
          <a:xfrm flipV="1">
            <a:off x="4810000" y="2449511"/>
            <a:ext cx="638013" cy="6635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Gerade Verbindung mit Pfeil 22"/>
          <p:cNvCxnSpPr>
            <a:cxnSpLocks/>
            <a:stCxn id="14" idx="2"/>
            <a:endCxn id="13" idx="0"/>
          </p:cNvCxnSpPr>
          <p:nvPr/>
        </p:nvCxnSpPr>
        <p:spPr>
          <a:xfrm>
            <a:off x="5681653" y="2703894"/>
            <a:ext cx="16195" cy="9479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Gerade Verbindung mit Pfeil 25"/>
          <p:cNvCxnSpPr>
            <a:cxnSpLocks/>
            <a:stCxn id="13" idx="0"/>
            <a:endCxn id="8" idx="2"/>
          </p:cNvCxnSpPr>
          <p:nvPr/>
        </p:nvCxnSpPr>
        <p:spPr>
          <a:xfrm flipH="1" flipV="1">
            <a:off x="4520000" y="1768300"/>
            <a:ext cx="1177848" cy="18835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Gerade Verbindung mit Pfeil 27"/>
          <p:cNvCxnSpPr>
            <a:cxnSpLocks/>
            <a:stCxn id="14" idx="0"/>
          </p:cNvCxnSpPr>
          <p:nvPr/>
        </p:nvCxnSpPr>
        <p:spPr>
          <a:xfrm flipV="1">
            <a:off x="5681653" y="1846734"/>
            <a:ext cx="834563" cy="348394"/>
          </a:xfrm>
          <a:prstGeom prst="straightConnector1">
            <a:avLst/>
          </a:prstGeom>
          <a:ln>
            <a:prstDash val="sysDot"/>
            <a:tailEnd type="arrow"/>
          </a:ln>
        </p:spPr>
        <p:style>
          <a:lnRef idx="2">
            <a:schemeClr val="accent2"/>
          </a:lnRef>
          <a:fillRef idx="0">
            <a:schemeClr val="accent2"/>
          </a:fillRef>
          <a:effectRef idx="1">
            <a:schemeClr val="accent2"/>
          </a:effectRef>
          <a:fontRef idx="minor">
            <a:schemeClr val="tx1"/>
          </a:fontRef>
        </p:style>
      </p:cxnSp>
      <p:cxnSp>
        <p:nvCxnSpPr>
          <p:cNvPr id="30" name="Gerade Verbindung mit Pfeil 29"/>
          <p:cNvCxnSpPr>
            <a:stCxn id="14" idx="0"/>
            <a:endCxn id="6" idx="3"/>
          </p:cNvCxnSpPr>
          <p:nvPr/>
        </p:nvCxnSpPr>
        <p:spPr>
          <a:xfrm flipH="1" flipV="1">
            <a:off x="2424702" y="1629965"/>
            <a:ext cx="3256951" cy="565163"/>
          </a:xfrm>
          <a:prstGeom prst="straightConnector1">
            <a:avLst/>
          </a:prstGeom>
          <a:ln>
            <a:prstDash val="sysDot"/>
            <a:tailEnd type="arrow"/>
          </a:ln>
        </p:spPr>
        <p:style>
          <a:lnRef idx="2">
            <a:schemeClr val="accent2"/>
          </a:lnRef>
          <a:fillRef idx="0">
            <a:schemeClr val="accent2"/>
          </a:fillRef>
          <a:effectRef idx="1">
            <a:schemeClr val="accent2"/>
          </a:effectRef>
          <a:fontRef idx="minor">
            <a:schemeClr val="tx1"/>
          </a:fontRef>
        </p:style>
      </p:cxnSp>
      <p:cxnSp>
        <p:nvCxnSpPr>
          <p:cNvPr id="32" name="Gerade Verbindung mit Pfeil 31"/>
          <p:cNvCxnSpPr>
            <a:stCxn id="8" idx="3"/>
            <a:endCxn id="10" idx="1"/>
          </p:cNvCxnSpPr>
          <p:nvPr/>
        </p:nvCxnSpPr>
        <p:spPr>
          <a:xfrm>
            <a:off x="5354563" y="1341933"/>
            <a:ext cx="1161653" cy="288032"/>
          </a:xfrm>
          <a:prstGeom prst="straightConnector1">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4" name="Gerade Verbindung mit Pfeil 33"/>
          <p:cNvCxnSpPr>
            <a:stCxn id="8" idx="1"/>
            <a:endCxn id="6" idx="3"/>
          </p:cNvCxnSpPr>
          <p:nvPr/>
        </p:nvCxnSpPr>
        <p:spPr>
          <a:xfrm flipH="1">
            <a:off x="2424702" y="1341933"/>
            <a:ext cx="1260735" cy="288032"/>
          </a:xfrm>
          <a:prstGeom prst="straightConnector1">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9" name="Gerade Verbindung mit Pfeil 98"/>
          <p:cNvCxnSpPr>
            <a:cxnSpLocks/>
            <a:stCxn id="6" idx="2"/>
            <a:endCxn id="25" idx="0"/>
          </p:cNvCxnSpPr>
          <p:nvPr/>
        </p:nvCxnSpPr>
        <p:spPr>
          <a:xfrm flipH="1">
            <a:off x="1585334" y="2056332"/>
            <a:ext cx="4805" cy="747173"/>
          </a:xfrm>
          <a:prstGeom prst="straightConnector1">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01" name="Gerade Verbindung mit Pfeil 100"/>
          <p:cNvCxnSpPr>
            <a:stCxn id="8" idx="2"/>
            <a:endCxn id="12" idx="0"/>
          </p:cNvCxnSpPr>
          <p:nvPr/>
        </p:nvCxnSpPr>
        <p:spPr>
          <a:xfrm>
            <a:off x="4520000" y="1768300"/>
            <a:ext cx="9483" cy="1034708"/>
          </a:xfrm>
          <a:prstGeom prst="straightConnector1">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03" name="Gerade Verbindung mit Pfeil 102"/>
          <p:cNvCxnSpPr>
            <a:cxnSpLocks/>
            <a:stCxn id="10" idx="2"/>
            <a:endCxn id="27" idx="0"/>
          </p:cNvCxnSpPr>
          <p:nvPr/>
        </p:nvCxnSpPr>
        <p:spPr>
          <a:xfrm>
            <a:off x="7350779" y="2056332"/>
            <a:ext cx="0" cy="747173"/>
          </a:xfrm>
          <a:prstGeom prst="straightConnector1">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pic>
        <p:nvPicPr>
          <p:cNvPr id="25" name="Picture 10">
            <a:extLst>
              <a:ext uri="{FF2B5EF4-FFF2-40B4-BE49-F238E27FC236}">
                <a16:creationId xmlns:a16="http://schemas.microsoft.com/office/drawing/2014/main" id="{90ED8265-9514-4C66-BAD6-59ACA84A3862}"/>
              </a:ext>
            </a:extLst>
          </p:cNvPr>
          <p:cNvPicPr>
            <a:picLocks noChangeAspect="1" noChangeArrowheads="1"/>
          </p:cNvPicPr>
          <p:nvPr/>
        </p:nvPicPr>
        <p:blipFill>
          <a:blip r:embed="rId3" cstate="print"/>
          <a:srcRect/>
          <a:stretch>
            <a:fillRect/>
          </a:stretch>
        </p:blipFill>
        <p:spPr bwMode="auto">
          <a:xfrm>
            <a:off x="1304817" y="2803505"/>
            <a:ext cx="561034" cy="620018"/>
          </a:xfrm>
          <a:prstGeom prst="rect">
            <a:avLst/>
          </a:prstGeom>
          <a:noFill/>
          <a:ln w="9525">
            <a:noFill/>
            <a:miter lim="800000"/>
            <a:headEnd/>
            <a:tailEnd/>
          </a:ln>
          <a:effectLst/>
        </p:spPr>
      </p:pic>
      <p:pic>
        <p:nvPicPr>
          <p:cNvPr id="27" name="Picture 10">
            <a:extLst>
              <a:ext uri="{FF2B5EF4-FFF2-40B4-BE49-F238E27FC236}">
                <a16:creationId xmlns:a16="http://schemas.microsoft.com/office/drawing/2014/main" id="{C7D13119-0EB2-4B86-B4FD-6A1C30BD9B2B}"/>
              </a:ext>
            </a:extLst>
          </p:cNvPr>
          <p:cNvPicPr>
            <a:picLocks noChangeAspect="1" noChangeArrowheads="1"/>
          </p:cNvPicPr>
          <p:nvPr/>
        </p:nvPicPr>
        <p:blipFill>
          <a:blip r:embed="rId3" cstate="print"/>
          <a:srcRect/>
          <a:stretch>
            <a:fillRect/>
          </a:stretch>
        </p:blipFill>
        <p:spPr bwMode="auto">
          <a:xfrm>
            <a:off x="7070262" y="2803505"/>
            <a:ext cx="561034" cy="620018"/>
          </a:xfrm>
          <a:prstGeom prst="rect">
            <a:avLst/>
          </a:prstGeom>
          <a:noFill/>
          <a:ln w="9525">
            <a:noFill/>
            <a:miter lim="800000"/>
            <a:headEnd/>
            <a:tailEnd/>
          </a:ln>
          <a:effectLst/>
        </p:spPr>
      </p:pic>
      <p:cxnSp>
        <p:nvCxnSpPr>
          <p:cNvPr id="18" name="Gerader Verbinder 17">
            <a:extLst>
              <a:ext uri="{FF2B5EF4-FFF2-40B4-BE49-F238E27FC236}">
                <a16:creationId xmlns:a16="http://schemas.microsoft.com/office/drawing/2014/main" id="{4B6EE1FF-F9A9-4A88-BB08-AC2972F33CA4}"/>
              </a:ext>
            </a:extLst>
          </p:cNvPr>
          <p:cNvCxnSpPr>
            <a:stCxn id="25" idx="3"/>
            <a:endCxn id="12" idx="1"/>
          </p:cNvCxnSpPr>
          <p:nvPr/>
        </p:nvCxnSpPr>
        <p:spPr>
          <a:xfrm flipV="1">
            <a:off x="1865851" y="3113017"/>
            <a:ext cx="2383115" cy="497"/>
          </a:xfrm>
          <a:prstGeom prst="line">
            <a:avLst/>
          </a:prstGeom>
        </p:spPr>
        <p:style>
          <a:lnRef idx="3">
            <a:schemeClr val="accent2"/>
          </a:lnRef>
          <a:fillRef idx="0">
            <a:schemeClr val="accent2"/>
          </a:fillRef>
          <a:effectRef idx="2">
            <a:schemeClr val="accent2"/>
          </a:effectRef>
          <a:fontRef idx="minor">
            <a:schemeClr val="tx1"/>
          </a:fontRef>
        </p:style>
      </p:cxnSp>
      <p:sp>
        <p:nvSpPr>
          <p:cNvPr id="48" name="Textfeld 47">
            <a:extLst>
              <a:ext uri="{FF2B5EF4-FFF2-40B4-BE49-F238E27FC236}">
                <a16:creationId xmlns:a16="http://schemas.microsoft.com/office/drawing/2014/main" id="{46E4819F-8191-4CDB-B25D-A6B726109B63}"/>
              </a:ext>
            </a:extLst>
          </p:cNvPr>
          <p:cNvSpPr txBox="1"/>
          <p:nvPr/>
        </p:nvSpPr>
        <p:spPr>
          <a:xfrm>
            <a:off x="2538741" y="3113017"/>
            <a:ext cx="1032655" cy="307777"/>
          </a:xfrm>
          <a:prstGeom prst="rect">
            <a:avLst/>
          </a:prstGeom>
          <a:noFill/>
        </p:spPr>
        <p:txBody>
          <a:bodyPr wrap="none" rtlCol="0">
            <a:spAutoFit/>
          </a:bodyPr>
          <a:lstStyle/>
          <a:p>
            <a:r>
              <a:rPr lang="de-DE" sz="1400" dirty="0" err="1">
                <a:latin typeface="Myriad Pro" pitchFamily="34" charset="0"/>
              </a:rPr>
              <a:t>Federation</a:t>
            </a:r>
            <a:endParaRPr lang="de-DE" sz="1400" dirty="0">
              <a:latin typeface="Myriad Pro" pitchFamily="34" charset="0"/>
            </a:endParaRPr>
          </a:p>
        </p:txBody>
      </p:sp>
      <p:pic>
        <p:nvPicPr>
          <p:cNvPr id="52" name="Picture 11">
            <a:extLst>
              <a:ext uri="{FF2B5EF4-FFF2-40B4-BE49-F238E27FC236}">
                <a16:creationId xmlns:a16="http://schemas.microsoft.com/office/drawing/2014/main" id="{DF97DA91-0280-4029-B1C0-8764846AB3F5}"/>
              </a:ext>
            </a:extLst>
          </p:cNvPr>
          <p:cNvPicPr>
            <a:picLocks noChangeAspect="1" noChangeArrowheads="1"/>
          </p:cNvPicPr>
          <p:nvPr/>
        </p:nvPicPr>
        <p:blipFill>
          <a:blip r:embed="rId5" cstate="print"/>
          <a:srcRect/>
          <a:stretch>
            <a:fillRect/>
          </a:stretch>
        </p:blipFill>
        <p:spPr bwMode="auto">
          <a:xfrm>
            <a:off x="1793220" y="2287782"/>
            <a:ext cx="273531" cy="297817"/>
          </a:xfrm>
          <a:prstGeom prst="rect">
            <a:avLst/>
          </a:prstGeom>
          <a:noFill/>
          <a:ln w="9525">
            <a:noFill/>
            <a:miter lim="800000"/>
            <a:headEnd/>
            <a:tailEnd/>
          </a:ln>
          <a:effectLst/>
        </p:spPr>
      </p:pic>
      <p:pic>
        <p:nvPicPr>
          <p:cNvPr id="53" name="Picture 11">
            <a:extLst>
              <a:ext uri="{FF2B5EF4-FFF2-40B4-BE49-F238E27FC236}">
                <a16:creationId xmlns:a16="http://schemas.microsoft.com/office/drawing/2014/main" id="{5B56FF5D-31AA-40AF-8AC5-64521C6D564B}"/>
              </a:ext>
            </a:extLst>
          </p:cNvPr>
          <p:cNvPicPr>
            <a:picLocks noChangeAspect="1" noChangeArrowheads="1"/>
          </p:cNvPicPr>
          <p:nvPr/>
        </p:nvPicPr>
        <p:blipFill>
          <a:blip r:embed="rId5" cstate="print"/>
          <a:srcRect/>
          <a:stretch>
            <a:fillRect/>
          </a:stretch>
        </p:blipFill>
        <p:spPr bwMode="auto">
          <a:xfrm>
            <a:off x="6883499" y="2292239"/>
            <a:ext cx="273531" cy="297817"/>
          </a:xfrm>
          <a:prstGeom prst="rect">
            <a:avLst/>
          </a:prstGeom>
          <a:noFill/>
          <a:ln w="9525">
            <a:noFill/>
            <a:miter lim="800000"/>
            <a:headEnd/>
            <a:tailEnd/>
          </a:ln>
          <a:effectLst/>
        </p:spPr>
      </p:pic>
      <p:cxnSp>
        <p:nvCxnSpPr>
          <p:cNvPr id="50" name="Gerade Verbindung mit Pfeil 49">
            <a:extLst>
              <a:ext uri="{FF2B5EF4-FFF2-40B4-BE49-F238E27FC236}">
                <a16:creationId xmlns:a16="http://schemas.microsoft.com/office/drawing/2014/main" id="{D3AB3918-5646-4E45-9946-293AE70C975C}"/>
              </a:ext>
            </a:extLst>
          </p:cNvPr>
          <p:cNvCxnSpPr>
            <a:cxnSpLocks/>
            <a:stCxn id="14" idx="3"/>
            <a:endCxn id="27" idx="1"/>
          </p:cNvCxnSpPr>
          <p:nvPr/>
        </p:nvCxnSpPr>
        <p:spPr>
          <a:xfrm>
            <a:off x="5915293" y="2449511"/>
            <a:ext cx="1154969" cy="66400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54" name="Gerade Verbindung mit Pfeil 53">
            <a:extLst>
              <a:ext uri="{FF2B5EF4-FFF2-40B4-BE49-F238E27FC236}">
                <a16:creationId xmlns:a16="http://schemas.microsoft.com/office/drawing/2014/main" id="{808BF94B-8464-4C32-AED7-BE3C99BD4D22}"/>
              </a:ext>
            </a:extLst>
          </p:cNvPr>
          <p:cNvCxnSpPr>
            <a:cxnSpLocks/>
            <a:stCxn id="14" idx="1"/>
            <a:endCxn id="25" idx="3"/>
          </p:cNvCxnSpPr>
          <p:nvPr/>
        </p:nvCxnSpPr>
        <p:spPr>
          <a:xfrm flipH="1">
            <a:off x="1865851" y="2449511"/>
            <a:ext cx="3582162" cy="66400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62" name="Gerade Verbindung mit Pfeil 61">
            <a:extLst>
              <a:ext uri="{FF2B5EF4-FFF2-40B4-BE49-F238E27FC236}">
                <a16:creationId xmlns:a16="http://schemas.microsoft.com/office/drawing/2014/main" id="{DC31603C-B260-4247-A9B0-1EBD5B5924C9}"/>
              </a:ext>
            </a:extLst>
          </p:cNvPr>
          <p:cNvCxnSpPr>
            <a:stCxn id="25" idx="0"/>
            <a:endCxn id="52" idx="2"/>
          </p:cNvCxnSpPr>
          <p:nvPr/>
        </p:nvCxnSpPr>
        <p:spPr>
          <a:xfrm flipV="1">
            <a:off x="1585334" y="2585599"/>
            <a:ext cx="344652" cy="2179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6" name="Gerade Verbindung mit Pfeil 95">
            <a:extLst>
              <a:ext uri="{FF2B5EF4-FFF2-40B4-BE49-F238E27FC236}">
                <a16:creationId xmlns:a16="http://schemas.microsoft.com/office/drawing/2014/main" id="{25F480F9-F3E2-4299-B64E-B52BCA3F0C58}"/>
              </a:ext>
            </a:extLst>
          </p:cNvPr>
          <p:cNvCxnSpPr>
            <a:stCxn id="52" idx="0"/>
            <a:endCxn id="6" idx="2"/>
          </p:cNvCxnSpPr>
          <p:nvPr/>
        </p:nvCxnSpPr>
        <p:spPr>
          <a:xfrm flipH="1" flipV="1">
            <a:off x="1590139" y="2056332"/>
            <a:ext cx="339847" cy="2314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2" name="Gerade Verbindung mit Pfeil 101">
            <a:extLst>
              <a:ext uri="{FF2B5EF4-FFF2-40B4-BE49-F238E27FC236}">
                <a16:creationId xmlns:a16="http://schemas.microsoft.com/office/drawing/2014/main" id="{4E6A9807-01C7-47EE-A286-BAC95B9332E1}"/>
              </a:ext>
            </a:extLst>
          </p:cNvPr>
          <p:cNvCxnSpPr>
            <a:stCxn id="27" idx="0"/>
            <a:endCxn id="53" idx="2"/>
          </p:cNvCxnSpPr>
          <p:nvPr/>
        </p:nvCxnSpPr>
        <p:spPr>
          <a:xfrm flipH="1" flipV="1">
            <a:off x="7020265" y="2590056"/>
            <a:ext cx="330514" cy="2134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5" name="Gerade Verbindung mit Pfeil 104">
            <a:extLst>
              <a:ext uri="{FF2B5EF4-FFF2-40B4-BE49-F238E27FC236}">
                <a16:creationId xmlns:a16="http://schemas.microsoft.com/office/drawing/2014/main" id="{266304BE-9ED1-400E-96D9-3EABF2AC9718}"/>
              </a:ext>
            </a:extLst>
          </p:cNvPr>
          <p:cNvCxnSpPr>
            <a:stCxn id="53" idx="0"/>
            <a:endCxn id="10" idx="2"/>
          </p:cNvCxnSpPr>
          <p:nvPr/>
        </p:nvCxnSpPr>
        <p:spPr>
          <a:xfrm flipV="1">
            <a:off x="7020265" y="2056332"/>
            <a:ext cx="330514" cy="2359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74" name="Picture 8">
            <a:extLst>
              <a:ext uri="{FF2B5EF4-FFF2-40B4-BE49-F238E27FC236}">
                <a16:creationId xmlns:a16="http://schemas.microsoft.com/office/drawing/2014/main" id="{8C1C59B7-FE4D-486B-AD07-01E043032904}"/>
              </a:ext>
            </a:extLst>
          </p:cNvPr>
          <p:cNvPicPr>
            <a:picLocks noChangeAspect="1" noChangeArrowheads="1"/>
          </p:cNvPicPr>
          <p:nvPr/>
        </p:nvPicPr>
        <p:blipFill>
          <a:blip r:embed="rId6" cstate="print"/>
          <a:srcRect/>
          <a:stretch>
            <a:fillRect/>
          </a:stretch>
        </p:blipFill>
        <p:spPr bwMode="auto">
          <a:xfrm>
            <a:off x="2957013" y="1127444"/>
            <a:ext cx="285378" cy="285378"/>
          </a:xfrm>
          <a:prstGeom prst="rect">
            <a:avLst/>
          </a:prstGeom>
          <a:noFill/>
          <a:ln w="9525">
            <a:noFill/>
            <a:miter lim="800000"/>
            <a:headEnd/>
            <a:tailEnd/>
          </a:ln>
          <a:effectLst/>
        </p:spPr>
      </p:pic>
      <p:pic>
        <p:nvPicPr>
          <p:cNvPr id="75" name="Picture 8">
            <a:extLst>
              <a:ext uri="{FF2B5EF4-FFF2-40B4-BE49-F238E27FC236}">
                <a16:creationId xmlns:a16="http://schemas.microsoft.com/office/drawing/2014/main" id="{0C4265D5-8D09-468F-8C31-AF530E49177D}"/>
              </a:ext>
            </a:extLst>
          </p:cNvPr>
          <p:cNvPicPr>
            <a:picLocks noChangeAspect="1" noChangeArrowheads="1"/>
          </p:cNvPicPr>
          <p:nvPr/>
        </p:nvPicPr>
        <p:blipFill>
          <a:blip r:embed="rId6" cstate="print"/>
          <a:srcRect/>
          <a:stretch>
            <a:fillRect/>
          </a:stretch>
        </p:blipFill>
        <p:spPr bwMode="auto">
          <a:xfrm>
            <a:off x="5870798" y="1128242"/>
            <a:ext cx="285378" cy="28537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1000"/>
                                        <p:tgtEl>
                                          <p:spTgt spid="101"/>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nodeType="withEffect">
                                  <p:stCondLst>
                                    <p:cond delay="0"/>
                                  </p:stCondLst>
                                  <p:childTnLst>
                                    <p:set>
                                      <p:cBhvr>
                                        <p:cTn id="49" dur="1" fill="hold">
                                          <p:stCondLst>
                                            <p:cond delay="0"/>
                                          </p:stCondLst>
                                        </p:cTn>
                                        <p:tgtEl>
                                          <p:spTgt spid="99"/>
                                        </p:tgtEl>
                                        <p:attrNameLst>
                                          <p:attrName>style.visibility</p:attrName>
                                        </p:attrNameLst>
                                      </p:cBhvr>
                                      <p:to>
                                        <p:strVal val="visible"/>
                                      </p:to>
                                    </p:set>
                                    <p:animEffect transition="in" filter="fade">
                                      <p:cBhvr>
                                        <p:cTn id="50" dur="500"/>
                                        <p:tgtEl>
                                          <p:spTgt spid="99"/>
                                        </p:tgtEl>
                                      </p:cBhvr>
                                    </p:animEffect>
                                  </p:childTnLst>
                                </p:cTn>
                              </p:par>
                              <p:par>
                                <p:cTn id="51" presetID="10"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par>
                                <p:cTn id="54" presetID="10" presetClass="entr" presetSubtype="0" fill="hold"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par>
                                <p:cTn id="62" presetID="10" presetClass="entr" presetSubtype="0"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par>
                                <p:cTn id="70" presetID="10" presetClass="entr" presetSubtype="0" fill="hold"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500"/>
                                        <p:tgtEl>
                                          <p:spTgt spid="4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fade">
                                      <p:cBhvr>
                                        <p:cTn id="80" dur="500"/>
                                        <p:tgtEl>
                                          <p:spTgt spid="50"/>
                                        </p:tgtEl>
                                      </p:cBhvr>
                                    </p:animEffect>
                                  </p:childTnLst>
                                </p:cTn>
                              </p:par>
                              <p:par>
                                <p:cTn id="81" presetID="10" presetClass="entr" presetSubtype="0" fill="hold" nodeType="with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fade">
                                      <p:cBhvr>
                                        <p:cTn id="83" dur="500"/>
                                        <p:tgtEl>
                                          <p:spTgt spid="54"/>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fade">
                                      <p:cBhvr>
                                        <p:cTn id="88" dur="500"/>
                                        <p:tgtEl>
                                          <p:spTgt spid="62"/>
                                        </p:tgtEl>
                                      </p:cBhvr>
                                    </p:animEffect>
                                  </p:childTnLst>
                                </p:cTn>
                              </p:par>
                              <p:par>
                                <p:cTn id="89" presetID="10" presetClass="entr" presetSubtype="0" fill="hold" nodeType="with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500"/>
                                        <p:tgtEl>
                                          <p:spTgt spid="52"/>
                                        </p:tgtEl>
                                      </p:cBhvr>
                                    </p:animEffect>
                                  </p:childTnLst>
                                </p:cTn>
                              </p:par>
                              <p:par>
                                <p:cTn id="92" presetID="10" presetClass="entr" presetSubtype="0" fill="hold" nodeType="withEffect">
                                  <p:stCondLst>
                                    <p:cond delay="0"/>
                                  </p:stCondLst>
                                  <p:childTnLst>
                                    <p:set>
                                      <p:cBhvr>
                                        <p:cTn id="93" dur="1" fill="hold">
                                          <p:stCondLst>
                                            <p:cond delay="0"/>
                                          </p:stCondLst>
                                        </p:cTn>
                                        <p:tgtEl>
                                          <p:spTgt spid="102"/>
                                        </p:tgtEl>
                                        <p:attrNameLst>
                                          <p:attrName>style.visibility</p:attrName>
                                        </p:attrNameLst>
                                      </p:cBhvr>
                                      <p:to>
                                        <p:strVal val="visible"/>
                                      </p:to>
                                    </p:set>
                                    <p:animEffect transition="in" filter="fade">
                                      <p:cBhvr>
                                        <p:cTn id="94" dur="500"/>
                                        <p:tgtEl>
                                          <p:spTgt spid="102"/>
                                        </p:tgtEl>
                                      </p:cBhvr>
                                    </p:animEffect>
                                  </p:childTnLst>
                                </p:cTn>
                              </p:par>
                              <p:par>
                                <p:cTn id="95" presetID="10" presetClass="entr" presetSubtype="0" fill="hold" nodeType="with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fade">
                                      <p:cBhvr>
                                        <p:cTn id="97" dur="500"/>
                                        <p:tgtEl>
                                          <p:spTgt spid="5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96"/>
                                        </p:tgtEl>
                                        <p:attrNameLst>
                                          <p:attrName>style.visibility</p:attrName>
                                        </p:attrNameLst>
                                      </p:cBhvr>
                                      <p:to>
                                        <p:strVal val="visible"/>
                                      </p:to>
                                    </p:set>
                                    <p:animEffect transition="in" filter="fade">
                                      <p:cBhvr>
                                        <p:cTn id="102" dur="500"/>
                                        <p:tgtEl>
                                          <p:spTgt spid="96"/>
                                        </p:tgtEl>
                                      </p:cBhvr>
                                    </p:animEffect>
                                  </p:childTnLst>
                                </p:cTn>
                              </p:par>
                              <p:par>
                                <p:cTn id="103" presetID="10" presetClass="entr" presetSubtype="0" fill="hold" nodeType="withEffect">
                                  <p:stCondLst>
                                    <p:cond delay="0"/>
                                  </p:stCondLst>
                                  <p:childTnLst>
                                    <p:set>
                                      <p:cBhvr>
                                        <p:cTn id="104" dur="1" fill="hold">
                                          <p:stCondLst>
                                            <p:cond delay="0"/>
                                          </p:stCondLst>
                                        </p:cTn>
                                        <p:tgtEl>
                                          <p:spTgt spid="105"/>
                                        </p:tgtEl>
                                        <p:attrNameLst>
                                          <p:attrName>style.visibility</p:attrName>
                                        </p:attrNameLst>
                                      </p:cBhvr>
                                      <p:to>
                                        <p:strVal val="visible"/>
                                      </p:to>
                                    </p:set>
                                    <p:animEffect transition="in" filter="fade">
                                      <p:cBhvr>
                                        <p:cTn id="105" dur="500"/>
                                        <p:tgtEl>
                                          <p:spTgt spid="105"/>
                                        </p:tgtEl>
                                      </p:cBhvr>
                                    </p:animEffect>
                                  </p:childTnLst>
                                </p:cTn>
                              </p:par>
                              <p:par>
                                <p:cTn id="106" presetID="10" presetClass="entr" presetSubtype="0" fill="hold" nodeType="with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fade">
                                      <p:cBhvr>
                                        <p:cTn id="108" dur="500"/>
                                        <p:tgtEl>
                                          <p:spTgt spid="34"/>
                                        </p:tgtEl>
                                      </p:cBhvr>
                                    </p:animEffect>
                                  </p:childTnLst>
                                </p:cTn>
                              </p:par>
                              <p:par>
                                <p:cTn id="109" presetID="10" presetClass="entr" presetSubtype="0" fill="hold" nodeType="with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fade">
                                      <p:cBhvr>
                                        <p:cTn id="111" dur="500"/>
                                        <p:tgtEl>
                                          <p:spTgt spid="32"/>
                                        </p:tgtEl>
                                      </p:cBhvr>
                                    </p:animEffect>
                                  </p:childTnLst>
                                </p:cTn>
                              </p:par>
                              <p:par>
                                <p:cTn id="112" presetID="10" presetClass="entr" presetSubtype="0" fill="hold" nodeType="withEffect">
                                  <p:stCondLst>
                                    <p:cond delay="0"/>
                                  </p:stCondLst>
                                  <p:childTnLst>
                                    <p:set>
                                      <p:cBhvr>
                                        <p:cTn id="113" dur="1" fill="hold">
                                          <p:stCondLst>
                                            <p:cond delay="0"/>
                                          </p:stCondLst>
                                        </p:cTn>
                                        <p:tgtEl>
                                          <p:spTgt spid="74"/>
                                        </p:tgtEl>
                                        <p:attrNameLst>
                                          <p:attrName>style.visibility</p:attrName>
                                        </p:attrNameLst>
                                      </p:cBhvr>
                                      <p:to>
                                        <p:strVal val="visible"/>
                                      </p:to>
                                    </p:set>
                                    <p:animEffect transition="in" filter="fade">
                                      <p:cBhvr>
                                        <p:cTn id="114" dur="1000"/>
                                        <p:tgtEl>
                                          <p:spTgt spid="74"/>
                                        </p:tgtEl>
                                      </p:cBhvr>
                                    </p:animEffect>
                                  </p:childTnLst>
                                </p:cTn>
                              </p:par>
                              <p:par>
                                <p:cTn id="115" presetID="10" presetClass="entr" presetSubtype="0" fill="hold" nodeType="withEffect">
                                  <p:stCondLst>
                                    <p:cond delay="0"/>
                                  </p:stCondLst>
                                  <p:childTnLst>
                                    <p:set>
                                      <p:cBhvr>
                                        <p:cTn id="116" dur="1" fill="hold">
                                          <p:stCondLst>
                                            <p:cond delay="0"/>
                                          </p:stCondLst>
                                        </p:cTn>
                                        <p:tgtEl>
                                          <p:spTgt spid="75"/>
                                        </p:tgtEl>
                                        <p:attrNameLst>
                                          <p:attrName>style.visibility</p:attrName>
                                        </p:attrNameLst>
                                      </p:cBhvr>
                                      <p:to>
                                        <p:strVal val="visible"/>
                                      </p:to>
                                    </p:set>
                                    <p:animEffect transition="in" filter="fade">
                                      <p:cBhvr>
                                        <p:cTn id="117"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E75053-663D-6F4D-ACB4-222CDAC54BA8}"/>
              </a:ext>
            </a:extLst>
          </p:cNvPr>
          <p:cNvSpPr>
            <a:spLocks noGrp="1"/>
          </p:cNvSpPr>
          <p:nvPr>
            <p:ph type="title"/>
          </p:nvPr>
        </p:nvSpPr>
        <p:spPr/>
        <p:txBody>
          <a:bodyPr/>
          <a:lstStyle/>
          <a:p>
            <a:r>
              <a:rPr lang="de-DE" dirty="0"/>
              <a:t>Transportsicherheit</a:t>
            </a:r>
          </a:p>
        </p:txBody>
      </p:sp>
      <p:sp>
        <p:nvSpPr>
          <p:cNvPr id="3" name="Inhaltsplatzhalter 2">
            <a:extLst>
              <a:ext uri="{FF2B5EF4-FFF2-40B4-BE49-F238E27FC236}">
                <a16:creationId xmlns:a16="http://schemas.microsoft.com/office/drawing/2014/main" id="{666D4555-96EC-1049-97CC-8E57E0EBC79E}"/>
              </a:ext>
            </a:extLst>
          </p:cNvPr>
          <p:cNvSpPr>
            <a:spLocks noGrp="1"/>
          </p:cNvSpPr>
          <p:nvPr>
            <p:ph idx="1"/>
          </p:nvPr>
        </p:nvSpPr>
        <p:spPr/>
        <p:txBody>
          <a:bodyPr/>
          <a:lstStyle/>
          <a:p>
            <a:pPr lvl="0">
              <a:spcAft>
                <a:spcPts val="600"/>
              </a:spcAft>
              <a:buBlip>
                <a:blip r:embed="rId3"/>
              </a:buBlip>
              <a:defRPr/>
            </a:pPr>
            <a:r>
              <a:rPr lang="de-DE" sz="1800" dirty="0"/>
              <a:t>Verbindung über</a:t>
            </a:r>
            <a:r>
              <a:rPr lang="de-DE" sz="1800" b="1" dirty="0"/>
              <a:t> </a:t>
            </a:r>
            <a:r>
              <a:rPr lang="de-DE" sz="1800" dirty="0"/>
              <a:t>VPN</a:t>
            </a:r>
          </a:p>
          <a:p>
            <a:pPr>
              <a:spcAft>
                <a:spcPts val="600"/>
              </a:spcAft>
              <a:buBlip>
                <a:blip r:embed="rId3"/>
              </a:buBlip>
              <a:defRPr/>
            </a:pPr>
            <a:r>
              <a:rPr lang="de-DE" sz="1800" dirty="0"/>
              <a:t>Firewall: Proxy</a:t>
            </a:r>
          </a:p>
        </p:txBody>
      </p:sp>
      <p:sp>
        <p:nvSpPr>
          <p:cNvPr id="4" name="Foliennummernplatzhalter 3">
            <a:extLst>
              <a:ext uri="{FF2B5EF4-FFF2-40B4-BE49-F238E27FC236}">
                <a16:creationId xmlns:a16="http://schemas.microsoft.com/office/drawing/2014/main" id="{8DBB0F07-9497-E941-B482-44CA940DE616}"/>
              </a:ext>
            </a:extLst>
          </p:cNvPr>
          <p:cNvSpPr>
            <a:spLocks noGrp="1"/>
          </p:cNvSpPr>
          <p:nvPr>
            <p:ph type="sldNum" sz="quarter" idx="12"/>
          </p:nvPr>
        </p:nvSpPr>
        <p:spPr>
          <a:xfrm>
            <a:off x="6553200" y="4767263"/>
            <a:ext cx="2133600" cy="273844"/>
          </a:xfrm>
        </p:spPr>
        <p:txBody>
          <a:bodyPr/>
          <a:lstStyle/>
          <a:p>
            <a:pPr>
              <a:defRPr/>
            </a:pPr>
            <a:fld id="{C9EF3952-4DE7-4772-B2D9-6983F7A82A14}" type="slidenum">
              <a:rPr lang="de-DE" smtClean="0"/>
              <a:pPr>
                <a:defRPr/>
              </a:pPr>
              <a:t>32</a:t>
            </a:fld>
            <a:endParaRPr lang="de-DE" dirty="0"/>
          </a:p>
        </p:txBody>
      </p:sp>
      <p:sp>
        <p:nvSpPr>
          <p:cNvPr id="5" name="Datumsplatzhalter 4">
            <a:extLst>
              <a:ext uri="{FF2B5EF4-FFF2-40B4-BE49-F238E27FC236}">
                <a16:creationId xmlns:a16="http://schemas.microsoft.com/office/drawing/2014/main" id="{7DA503D8-9B44-B947-A066-951F7B073930}"/>
              </a:ext>
            </a:extLst>
          </p:cNvPr>
          <p:cNvSpPr>
            <a:spLocks noGrp="1"/>
          </p:cNvSpPr>
          <p:nvPr>
            <p:ph type="dt" sz="half" idx="10"/>
          </p:nvPr>
        </p:nvSpPr>
        <p:spPr/>
        <p:txBody>
          <a:bodyPr/>
          <a:lstStyle/>
          <a:p>
            <a:pPr>
              <a:defRPr/>
            </a:pPr>
            <a:fld id="{EA2021E4-9E21-4D05-8E8B-D1B6B4550C8A}" type="datetime1">
              <a:rPr lang="de-DE" smtClean="0"/>
              <a:pPr>
                <a:defRPr/>
              </a:pPr>
              <a:t>14.05.18</a:t>
            </a:fld>
            <a:endParaRPr lang="de-DE" dirty="0"/>
          </a:p>
        </p:txBody>
      </p:sp>
      <p:grpSp>
        <p:nvGrpSpPr>
          <p:cNvPr id="7" name="Gruppieren 6">
            <a:extLst>
              <a:ext uri="{FF2B5EF4-FFF2-40B4-BE49-F238E27FC236}">
                <a16:creationId xmlns:a16="http://schemas.microsoft.com/office/drawing/2014/main" id="{DA71A1C3-29CA-034C-9F16-68A0EB9C8D43}"/>
              </a:ext>
            </a:extLst>
          </p:cNvPr>
          <p:cNvGrpSpPr/>
          <p:nvPr/>
        </p:nvGrpSpPr>
        <p:grpSpPr>
          <a:xfrm>
            <a:off x="4272966" y="1829328"/>
            <a:ext cx="1669126" cy="852734"/>
            <a:chOff x="3779912" y="1131590"/>
            <a:chExt cx="1669126" cy="852734"/>
          </a:xfrm>
        </p:grpSpPr>
        <p:pic>
          <p:nvPicPr>
            <p:cNvPr id="16" name="Picture 2">
              <a:extLst>
                <a:ext uri="{FF2B5EF4-FFF2-40B4-BE49-F238E27FC236}">
                  <a16:creationId xmlns:a16="http://schemas.microsoft.com/office/drawing/2014/main" id="{5EE7B4E9-17E5-4441-862E-C90275684FF0}"/>
                </a:ext>
              </a:extLst>
            </p:cNvPr>
            <p:cNvPicPr>
              <a:picLocks noChangeAspect="1" noChangeArrowheads="1"/>
            </p:cNvPicPr>
            <p:nvPr/>
          </p:nvPicPr>
          <p:blipFill>
            <a:blip r:embed="rId4" cstate="print"/>
            <a:srcRect/>
            <a:stretch>
              <a:fillRect/>
            </a:stretch>
          </p:blipFill>
          <p:spPr bwMode="auto">
            <a:xfrm>
              <a:off x="3779912" y="1131590"/>
              <a:ext cx="1669126" cy="852734"/>
            </a:xfrm>
            <a:prstGeom prst="rect">
              <a:avLst/>
            </a:prstGeom>
            <a:noFill/>
            <a:ln w="9525">
              <a:noFill/>
              <a:miter lim="800000"/>
              <a:headEnd/>
              <a:tailEnd/>
            </a:ln>
            <a:effectLst/>
          </p:spPr>
        </p:pic>
        <p:sp>
          <p:nvSpPr>
            <p:cNvPr id="17" name="Textfeld 16">
              <a:extLst>
                <a:ext uri="{FF2B5EF4-FFF2-40B4-BE49-F238E27FC236}">
                  <a16:creationId xmlns:a16="http://schemas.microsoft.com/office/drawing/2014/main" id="{A04FDAB8-4022-1C43-96DD-6811636C3C72}"/>
                </a:ext>
              </a:extLst>
            </p:cNvPr>
            <p:cNvSpPr txBox="1"/>
            <p:nvPr/>
          </p:nvSpPr>
          <p:spPr>
            <a:xfrm>
              <a:off x="3896836" y="1520481"/>
              <a:ext cx="1454244" cy="369332"/>
            </a:xfrm>
            <a:prstGeom prst="rect">
              <a:avLst/>
            </a:prstGeom>
            <a:noFill/>
          </p:spPr>
          <p:txBody>
            <a:bodyPr wrap="none" rtlCol="0">
              <a:spAutoFit/>
            </a:bodyPr>
            <a:lstStyle/>
            <a:p>
              <a:r>
                <a:rPr lang="de-DE" b="1" dirty="0">
                  <a:latin typeface="Myriad Pro" pitchFamily="34" charset="0"/>
                </a:rPr>
                <a:t>PLOSSYS 5</a:t>
              </a:r>
            </a:p>
          </p:txBody>
        </p:sp>
      </p:grpSp>
      <p:pic>
        <p:nvPicPr>
          <p:cNvPr id="12" name="Picture 2">
            <a:extLst>
              <a:ext uri="{FF2B5EF4-FFF2-40B4-BE49-F238E27FC236}">
                <a16:creationId xmlns:a16="http://schemas.microsoft.com/office/drawing/2014/main" id="{26D7C56A-F472-434E-93F9-A87A6CE1754C}"/>
              </a:ext>
            </a:extLst>
          </p:cNvPr>
          <p:cNvPicPr>
            <a:picLocks noChangeAspect="1" noChangeArrowheads="1"/>
          </p:cNvPicPr>
          <p:nvPr/>
        </p:nvPicPr>
        <p:blipFill>
          <a:blip r:embed="rId5" cstate="print"/>
          <a:srcRect/>
          <a:stretch>
            <a:fillRect/>
          </a:stretch>
        </p:blipFill>
        <p:spPr bwMode="auto">
          <a:xfrm>
            <a:off x="3635896" y="1113588"/>
            <a:ext cx="766715" cy="391704"/>
          </a:xfrm>
          <a:prstGeom prst="rect">
            <a:avLst/>
          </a:prstGeom>
          <a:noFill/>
          <a:ln w="9525">
            <a:noFill/>
            <a:miter lim="800000"/>
            <a:headEnd/>
            <a:tailEnd/>
          </a:ln>
          <a:effectLst/>
        </p:spPr>
      </p:pic>
      <p:pic>
        <p:nvPicPr>
          <p:cNvPr id="13" name="Picture 2">
            <a:extLst>
              <a:ext uri="{FF2B5EF4-FFF2-40B4-BE49-F238E27FC236}">
                <a16:creationId xmlns:a16="http://schemas.microsoft.com/office/drawing/2014/main" id="{8AB1D712-0CFB-B844-95CD-E8AB1B8BE99C}"/>
              </a:ext>
            </a:extLst>
          </p:cNvPr>
          <p:cNvPicPr>
            <a:picLocks noChangeAspect="1" noChangeArrowheads="1"/>
          </p:cNvPicPr>
          <p:nvPr/>
        </p:nvPicPr>
        <p:blipFill>
          <a:blip r:embed="rId5" cstate="print"/>
          <a:srcRect/>
          <a:stretch>
            <a:fillRect/>
          </a:stretch>
        </p:blipFill>
        <p:spPr bwMode="auto">
          <a:xfrm>
            <a:off x="5868144" y="1113588"/>
            <a:ext cx="766715" cy="391704"/>
          </a:xfrm>
          <a:prstGeom prst="rect">
            <a:avLst/>
          </a:prstGeom>
          <a:noFill/>
          <a:ln w="9525">
            <a:noFill/>
            <a:miter lim="800000"/>
            <a:headEnd/>
            <a:tailEnd/>
          </a:ln>
          <a:effectLst/>
        </p:spPr>
      </p:pic>
      <p:sp>
        <p:nvSpPr>
          <p:cNvPr id="14" name="Textfeld 13">
            <a:extLst>
              <a:ext uri="{FF2B5EF4-FFF2-40B4-BE49-F238E27FC236}">
                <a16:creationId xmlns:a16="http://schemas.microsoft.com/office/drawing/2014/main" id="{9204CF56-B6B0-A34F-A229-9285C53449C3}"/>
              </a:ext>
            </a:extLst>
          </p:cNvPr>
          <p:cNvSpPr txBox="1"/>
          <p:nvPr/>
        </p:nvSpPr>
        <p:spPr>
          <a:xfrm>
            <a:off x="3851920" y="1185596"/>
            <a:ext cx="404278" cy="307777"/>
          </a:xfrm>
          <a:prstGeom prst="rect">
            <a:avLst/>
          </a:prstGeom>
          <a:noFill/>
        </p:spPr>
        <p:txBody>
          <a:bodyPr wrap="none" rtlCol="0">
            <a:spAutoFit/>
          </a:bodyPr>
          <a:lstStyle/>
          <a:p>
            <a:r>
              <a:rPr lang="de-DE" sz="1400" dirty="0">
                <a:latin typeface="Myriad Pro" pitchFamily="34" charset="0"/>
              </a:rPr>
              <a:t>P5</a:t>
            </a:r>
          </a:p>
        </p:txBody>
      </p:sp>
      <p:sp>
        <p:nvSpPr>
          <p:cNvPr id="15" name="Textfeld 14">
            <a:extLst>
              <a:ext uri="{FF2B5EF4-FFF2-40B4-BE49-F238E27FC236}">
                <a16:creationId xmlns:a16="http://schemas.microsoft.com/office/drawing/2014/main" id="{94B13B64-ED40-8143-A6A9-58D7996F71BD}"/>
              </a:ext>
            </a:extLst>
          </p:cNvPr>
          <p:cNvSpPr txBox="1"/>
          <p:nvPr/>
        </p:nvSpPr>
        <p:spPr>
          <a:xfrm>
            <a:off x="6084168" y="1185596"/>
            <a:ext cx="404278" cy="307777"/>
          </a:xfrm>
          <a:prstGeom prst="rect">
            <a:avLst/>
          </a:prstGeom>
          <a:noFill/>
        </p:spPr>
        <p:txBody>
          <a:bodyPr wrap="none" rtlCol="0">
            <a:spAutoFit/>
          </a:bodyPr>
          <a:lstStyle/>
          <a:p>
            <a:r>
              <a:rPr lang="de-DE" sz="1400" dirty="0">
                <a:latin typeface="Myriad Pro" pitchFamily="34" charset="0"/>
              </a:rPr>
              <a:t>P5</a:t>
            </a:r>
          </a:p>
        </p:txBody>
      </p:sp>
      <p:cxnSp>
        <p:nvCxnSpPr>
          <p:cNvPr id="9" name="Gerade Verbindung 8">
            <a:extLst>
              <a:ext uri="{FF2B5EF4-FFF2-40B4-BE49-F238E27FC236}">
                <a16:creationId xmlns:a16="http://schemas.microsoft.com/office/drawing/2014/main" id="{FC8947EC-3180-DD44-9152-D0E81FC81884}"/>
              </a:ext>
            </a:extLst>
          </p:cNvPr>
          <p:cNvCxnSpPr>
            <a:cxnSpLocks/>
          </p:cNvCxnSpPr>
          <p:nvPr/>
        </p:nvCxnSpPr>
        <p:spPr>
          <a:xfrm>
            <a:off x="4081922" y="1565381"/>
            <a:ext cx="536713" cy="484311"/>
          </a:xfrm>
          <a:prstGeom prst="line">
            <a:avLst/>
          </a:prstGeom>
          <a:ln w="38100" cap="rnd"/>
        </p:spPr>
        <p:style>
          <a:lnRef idx="1">
            <a:schemeClr val="accent1"/>
          </a:lnRef>
          <a:fillRef idx="0">
            <a:schemeClr val="accent1"/>
          </a:fillRef>
          <a:effectRef idx="0">
            <a:schemeClr val="accent1"/>
          </a:effectRef>
          <a:fontRef idx="minor">
            <a:schemeClr val="tx1"/>
          </a:fontRef>
        </p:style>
      </p:cxnSp>
      <p:cxnSp>
        <p:nvCxnSpPr>
          <p:cNvPr id="10" name="Gerade Verbindung 9">
            <a:extLst>
              <a:ext uri="{FF2B5EF4-FFF2-40B4-BE49-F238E27FC236}">
                <a16:creationId xmlns:a16="http://schemas.microsoft.com/office/drawing/2014/main" id="{5166E895-A2F6-7B45-83CF-65060E5549EC}"/>
              </a:ext>
            </a:extLst>
          </p:cNvPr>
          <p:cNvCxnSpPr>
            <a:cxnSpLocks/>
          </p:cNvCxnSpPr>
          <p:nvPr/>
        </p:nvCxnSpPr>
        <p:spPr>
          <a:xfrm flipH="1">
            <a:off x="5580112" y="1565381"/>
            <a:ext cx="578005" cy="412303"/>
          </a:xfrm>
          <a:prstGeom prst="line">
            <a:avLst/>
          </a:prstGeom>
          <a:ln w="38100" cap="rnd"/>
        </p:spPr>
        <p:style>
          <a:lnRef idx="1">
            <a:schemeClr val="accent1"/>
          </a:lnRef>
          <a:fillRef idx="0">
            <a:schemeClr val="accent1"/>
          </a:fillRef>
          <a:effectRef idx="0">
            <a:schemeClr val="accent1"/>
          </a:effectRef>
          <a:fontRef idx="minor">
            <a:schemeClr val="tx1"/>
          </a:fontRef>
        </p:style>
      </p:cxnSp>
      <p:cxnSp>
        <p:nvCxnSpPr>
          <p:cNvPr id="11" name="Gerade Verbindung 10">
            <a:extLst>
              <a:ext uri="{FF2B5EF4-FFF2-40B4-BE49-F238E27FC236}">
                <a16:creationId xmlns:a16="http://schemas.microsoft.com/office/drawing/2014/main" id="{DB715DD1-89D6-5A44-9FF5-F155341503E1}"/>
              </a:ext>
            </a:extLst>
          </p:cNvPr>
          <p:cNvCxnSpPr>
            <a:cxnSpLocks/>
          </p:cNvCxnSpPr>
          <p:nvPr/>
        </p:nvCxnSpPr>
        <p:spPr>
          <a:xfrm flipH="1" flipV="1">
            <a:off x="4472223" y="1370935"/>
            <a:ext cx="1326969" cy="1991"/>
          </a:xfrm>
          <a:prstGeom prst="line">
            <a:avLst/>
          </a:prstGeom>
          <a:ln w="38100" cap="rnd"/>
        </p:spPr>
        <p:style>
          <a:lnRef idx="1">
            <a:schemeClr val="accent1"/>
          </a:lnRef>
          <a:fillRef idx="0">
            <a:schemeClr val="accent1"/>
          </a:fillRef>
          <a:effectRef idx="0">
            <a:schemeClr val="accent1"/>
          </a:effectRef>
          <a:fontRef idx="minor">
            <a:schemeClr val="tx1"/>
          </a:fontRef>
        </p:style>
      </p:cxnSp>
      <p:pic>
        <p:nvPicPr>
          <p:cNvPr id="19" name="Picture 5">
            <a:extLst>
              <a:ext uri="{FF2B5EF4-FFF2-40B4-BE49-F238E27FC236}">
                <a16:creationId xmlns:a16="http://schemas.microsoft.com/office/drawing/2014/main" id="{73BA005E-9486-1B4C-A6DF-78C54BC8E359}"/>
              </a:ext>
            </a:extLst>
          </p:cNvPr>
          <p:cNvPicPr>
            <a:picLocks noChangeAspect="1" noChangeArrowheads="1"/>
          </p:cNvPicPr>
          <p:nvPr/>
        </p:nvPicPr>
        <p:blipFill>
          <a:blip r:embed="rId6" cstate="print"/>
          <a:srcRect/>
          <a:stretch>
            <a:fillRect/>
          </a:stretch>
        </p:blipFill>
        <p:spPr bwMode="auto">
          <a:xfrm>
            <a:off x="2949534" y="4052065"/>
            <a:ext cx="888454" cy="613674"/>
          </a:xfrm>
          <a:prstGeom prst="rect">
            <a:avLst/>
          </a:prstGeom>
          <a:noFill/>
          <a:ln w="9525">
            <a:noFill/>
            <a:miter lim="800000"/>
            <a:headEnd/>
            <a:tailEnd/>
          </a:ln>
          <a:effectLst/>
        </p:spPr>
      </p:pic>
      <p:sp>
        <p:nvSpPr>
          <p:cNvPr id="20" name="Rechteck 19">
            <a:extLst>
              <a:ext uri="{FF2B5EF4-FFF2-40B4-BE49-F238E27FC236}">
                <a16:creationId xmlns:a16="http://schemas.microsoft.com/office/drawing/2014/main" id="{6F052DBB-EE70-994B-A190-DF088E6640F9}"/>
              </a:ext>
            </a:extLst>
          </p:cNvPr>
          <p:cNvSpPr/>
          <p:nvPr/>
        </p:nvSpPr>
        <p:spPr>
          <a:xfrm>
            <a:off x="2922442" y="3548009"/>
            <a:ext cx="936104" cy="2160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400" dirty="0">
                <a:solidFill>
                  <a:schemeClr val="tx1"/>
                </a:solidFill>
              </a:rPr>
              <a:t>Proxy</a:t>
            </a:r>
          </a:p>
        </p:txBody>
      </p:sp>
      <p:sp>
        <p:nvSpPr>
          <p:cNvPr id="21" name="Rechteck 20">
            <a:extLst>
              <a:ext uri="{FF2B5EF4-FFF2-40B4-BE49-F238E27FC236}">
                <a16:creationId xmlns:a16="http://schemas.microsoft.com/office/drawing/2014/main" id="{DBFC63F3-87D2-B041-A2B9-F540C3E31C59}"/>
              </a:ext>
            </a:extLst>
          </p:cNvPr>
          <p:cNvSpPr/>
          <p:nvPr/>
        </p:nvSpPr>
        <p:spPr>
          <a:xfrm>
            <a:off x="3921838" y="2540054"/>
            <a:ext cx="936104" cy="2160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400" dirty="0">
                <a:solidFill>
                  <a:schemeClr val="tx1"/>
                </a:solidFill>
              </a:rPr>
              <a:t>Gateway</a:t>
            </a:r>
          </a:p>
        </p:txBody>
      </p:sp>
      <p:cxnSp>
        <p:nvCxnSpPr>
          <p:cNvPr id="22" name="Form 55">
            <a:extLst>
              <a:ext uri="{FF2B5EF4-FFF2-40B4-BE49-F238E27FC236}">
                <a16:creationId xmlns:a16="http://schemas.microsoft.com/office/drawing/2014/main" id="{4EA86EBD-FAF8-8141-BF1A-4729F69BDCCC}"/>
              </a:ext>
            </a:extLst>
          </p:cNvPr>
          <p:cNvCxnSpPr>
            <a:stCxn id="20" idx="0"/>
            <a:endCxn id="21" idx="1"/>
          </p:cNvCxnSpPr>
          <p:nvPr/>
        </p:nvCxnSpPr>
        <p:spPr>
          <a:xfrm rot="5400000" flipH="1" flipV="1">
            <a:off x="3206195" y="2832366"/>
            <a:ext cx="899943" cy="531344"/>
          </a:xfrm>
          <a:prstGeom prst="bentConnector2">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23" name="Gerade Verbindung mit Pfeil 22">
            <a:extLst>
              <a:ext uri="{FF2B5EF4-FFF2-40B4-BE49-F238E27FC236}">
                <a16:creationId xmlns:a16="http://schemas.microsoft.com/office/drawing/2014/main" id="{6DFD5FFA-E43C-234D-8806-F131861CAADF}"/>
              </a:ext>
            </a:extLst>
          </p:cNvPr>
          <p:cNvCxnSpPr>
            <a:stCxn id="20" idx="2"/>
            <a:endCxn id="19" idx="0"/>
          </p:cNvCxnSpPr>
          <p:nvPr/>
        </p:nvCxnSpPr>
        <p:spPr>
          <a:xfrm>
            <a:off x="3390494" y="3764033"/>
            <a:ext cx="3267" cy="288032"/>
          </a:xfrm>
          <a:prstGeom prst="straightConnector1">
            <a:avLst/>
          </a:prstGeom>
          <a:ln>
            <a:headEnd type="none"/>
            <a:tailEnd type="none"/>
          </a:ln>
        </p:spPr>
        <p:style>
          <a:lnRef idx="2">
            <a:schemeClr val="accent3"/>
          </a:lnRef>
          <a:fillRef idx="0">
            <a:schemeClr val="accent3"/>
          </a:fillRef>
          <a:effectRef idx="1">
            <a:schemeClr val="accent3"/>
          </a:effectRef>
          <a:fontRef idx="minor">
            <a:schemeClr val="tx1"/>
          </a:fontRef>
        </p:style>
      </p:cxnSp>
      <p:pic>
        <p:nvPicPr>
          <p:cNvPr id="24" name="Picture 6">
            <a:extLst>
              <a:ext uri="{FF2B5EF4-FFF2-40B4-BE49-F238E27FC236}">
                <a16:creationId xmlns:a16="http://schemas.microsoft.com/office/drawing/2014/main" id="{C379E525-EFDB-8040-8879-F0726CC9E426}"/>
              </a:ext>
            </a:extLst>
          </p:cNvPr>
          <p:cNvPicPr>
            <a:picLocks noChangeAspect="1" noChangeArrowheads="1"/>
          </p:cNvPicPr>
          <p:nvPr/>
        </p:nvPicPr>
        <p:blipFill>
          <a:blip r:embed="rId7" cstate="print"/>
          <a:srcRect/>
          <a:stretch>
            <a:fillRect/>
          </a:stretch>
        </p:blipFill>
        <p:spPr bwMode="auto">
          <a:xfrm>
            <a:off x="3031871" y="2837716"/>
            <a:ext cx="576064" cy="377518"/>
          </a:xfrm>
          <a:prstGeom prst="rect">
            <a:avLst/>
          </a:prstGeom>
          <a:noFill/>
          <a:ln w="9525">
            <a:noFill/>
            <a:miter lim="800000"/>
            <a:headEnd/>
            <a:tailEnd/>
          </a:ln>
          <a:effectLst/>
        </p:spPr>
      </p:pic>
      <p:pic>
        <p:nvPicPr>
          <p:cNvPr id="25" name="Grafik 24">
            <a:extLst>
              <a:ext uri="{FF2B5EF4-FFF2-40B4-BE49-F238E27FC236}">
                <a16:creationId xmlns:a16="http://schemas.microsoft.com/office/drawing/2014/main" id="{95B8BFA2-9CCB-3645-8C6E-FE70A2F5724D}"/>
              </a:ext>
            </a:extLst>
          </p:cNvPr>
          <p:cNvPicPr>
            <a:picLocks noChangeAspect="1"/>
          </p:cNvPicPr>
          <p:nvPr/>
        </p:nvPicPr>
        <p:blipFill>
          <a:blip r:embed="rId8" cstate="print"/>
          <a:stretch>
            <a:fillRect/>
          </a:stretch>
        </p:blipFill>
        <p:spPr>
          <a:xfrm flipH="1">
            <a:off x="3553828" y="1584212"/>
            <a:ext cx="830408" cy="434580"/>
          </a:xfrm>
          <a:prstGeom prst="rect">
            <a:avLst/>
          </a:prstGeom>
        </p:spPr>
      </p:pic>
      <p:sp>
        <p:nvSpPr>
          <p:cNvPr id="27" name="Rechteck 26">
            <a:extLst>
              <a:ext uri="{FF2B5EF4-FFF2-40B4-BE49-F238E27FC236}">
                <a16:creationId xmlns:a16="http://schemas.microsoft.com/office/drawing/2014/main" id="{6350FE39-0DDD-8848-945C-083978C3A2C1}"/>
              </a:ext>
            </a:extLst>
          </p:cNvPr>
          <p:cNvSpPr/>
          <p:nvPr/>
        </p:nvSpPr>
        <p:spPr>
          <a:xfrm>
            <a:off x="3691028" y="2038948"/>
            <a:ext cx="556008" cy="21171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400" dirty="0">
                <a:solidFill>
                  <a:schemeClr val="tx1"/>
                </a:solidFill>
              </a:rPr>
              <a:t>VPN</a:t>
            </a:r>
          </a:p>
        </p:txBody>
      </p:sp>
      <p:pic>
        <p:nvPicPr>
          <p:cNvPr id="28" name="Grafik 27">
            <a:extLst>
              <a:ext uri="{FF2B5EF4-FFF2-40B4-BE49-F238E27FC236}">
                <a16:creationId xmlns:a16="http://schemas.microsoft.com/office/drawing/2014/main" id="{FD3ACADE-F0F9-B249-9F6D-AE96729FEF3D}"/>
              </a:ext>
            </a:extLst>
          </p:cNvPr>
          <p:cNvPicPr>
            <a:picLocks noChangeAspect="1"/>
          </p:cNvPicPr>
          <p:nvPr/>
        </p:nvPicPr>
        <p:blipFill>
          <a:blip r:embed="rId8" cstate="print"/>
          <a:stretch>
            <a:fillRect/>
          </a:stretch>
        </p:blipFill>
        <p:spPr>
          <a:xfrm flipH="1">
            <a:off x="4724331" y="1075587"/>
            <a:ext cx="830408" cy="434580"/>
          </a:xfrm>
          <a:prstGeom prst="rect">
            <a:avLst/>
          </a:prstGeom>
        </p:spPr>
      </p:pic>
      <p:sp>
        <p:nvSpPr>
          <p:cNvPr id="29" name="Rechteck 28">
            <a:extLst>
              <a:ext uri="{FF2B5EF4-FFF2-40B4-BE49-F238E27FC236}">
                <a16:creationId xmlns:a16="http://schemas.microsoft.com/office/drawing/2014/main" id="{30C7195C-208E-5041-9244-773C8EB4ED9A}"/>
              </a:ext>
            </a:extLst>
          </p:cNvPr>
          <p:cNvSpPr/>
          <p:nvPr/>
        </p:nvSpPr>
        <p:spPr>
          <a:xfrm>
            <a:off x="4861531" y="1530323"/>
            <a:ext cx="556008" cy="21171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400" dirty="0">
                <a:solidFill>
                  <a:schemeClr val="tx1"/>
                </a:solidFill>
              </a:rPr>
              <a:t>VPN</a:t>
            </a:r>
          </a:p>
        </p:txBody>
      </p:sp>
      <p:pic>
        <p:nvPicPr>
          <p:cNvPr id="30" name="Grafik 29">
            <a:extLst>
              <a:ext uri="{FF2B5EF4-FFF2-40B4-BE49-F238E27FC236}">
                <a16:creationId xmlns:a16="http://schemas.microsoft.com/office/drawing/2014/main" id="{749086D2-CCE4-0148-841B-C8D9C9ECD8F8}"/>
              </a:ext>
            </a:extLst>
          </p:cNvPr>
          <p:cNvPicPr>
            <a:picLocks noChangeAspect="1"/>
          </p:cNvPicPr>
          <p:nvPr/>
        </p:nvPicPr>
        <p:blipFill>
          <a:blip r:embed="rId8" cstate="print"/>
          <a:stretch>
            <a:fillRect/>
          </a:stretch>
        </p:blipFill>
        <p:spPr>
          <a:xfrm flipH="1">
            <a:off x="5814611" y="1602068"/>
            <a:ext cx="830408" cy="434580"/>
          </a:xfrm>
          <a:prstGeom prst="rect">
            <a:avLst/>
          </a:prstGeom>
        </p:spPr>
      </p:pic>
      <p:sp>
        <p:nvSpPr>
          <p:cNvPr id="31" name="Rechteck 30">
            <a:extLst>
              <a:ext uri="{FF2B5EF4-FFF2-40B4-BE49-F238E27FC236}">
                <a16:creationId xmlns:a16="http://schemas.microsoft.com/office/drawing/2014/main" id="{E001CFE0-D81E-5C48-9DC1-4AEC557E6D4A}"/>
              </a:ext>
            </a:extLst>
          </p:cNvPr>
          <p:cNvSpPr/>
          <p:nvPr/>
        </p:nvSpPr>
        <p:spPr>
          <a:xfrm>
            <a:off x="5951811" y="2056804"/>
            <a:ext cx="556008" cy="21171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400" dirty="0">
                <a:solidFill>
                  <a:schemeClr val="tx1"/>
                </a:solidFill>
              </a:rPr>
              <a:t>VPN</a:t>
            </a:r>
          </a:p>
        </p:txBody>
      </p:sp>
      <p:pic>
        <p:nvPicPr>
          <p:cNvPr id="34" name="Picture 2">
            <a:extLst>
              <a:ext uri="{FF2B5EF4-FFF2-40B4-BE49-F238E27FC236}">
                <a16:creationId xmlns:a16="http://schemas.microsoft.com/office/drawing/2014/main" id="{1E838D34-E0AC-EC43-BD43-C32451447B55}"/>
              </a:ext>
            </a:extLst>
          </p:cNvPr>
          <p:cNvPicPr>
            <a:picLocks noChangeAspect="1" noChangeArrowheads="1"/>
          </p:cNvPicPr>
          <p:nvPr/>
        </p:nvPicPr>
        <p:blipFill>
          <a:blip r:embed="rId9" cstate="print"/>
          <a:srcRect/>
          <a:stretch>
            <a:fillRect/>
          </a:stretch>
        </p:blipFill>
        <p:spPr bwMode="auto">
          <a:xfrm>
            <a:off x="7435788" y="1829328"/>
            <a:ext cx="1431712" cy="731442"/>
          </a:xfrm>
          <a:prstGeom prst="rect">
            <a:avLst/>
          </a:prstGeom>
          <a:noFill/>
          <a:ln w="9525">
            <a:noFill/>
            <a:miter lim="800000"/>
            <a:headEnd/>
            <a:tailEnd/>
          </a:ln>
          <a:effectLst/>
        </p:spPr>
      </p:pic>
      <p:sp>
        <p:nvSpPr>
          <p:cNvPr id="35" name="Textfeld 34">
            <a:extLst>
              <a:ext uri="{FF2B5EF4-FFF2-40B4-BE49-F238E27FC236}">
                <a16:creationId xmlns:a16="http://schemas.microsoft.com/office/drawing/2014/main" id="{196A1F38-B6CB-7B46-AC1F-B177E7B3CB6B}"/>
              </a:ext>
            </a:extLst>
          </p:cNvPr>
          <p:cNvSpPr txBox="1"/>
          <p:nvPr/>
        </p:nvSpPr>
        <p:spPr>
          <a:xfrm>
            <a:off x="7605113" y="2128722"/>
            <a:ext cx="1146468" cy="369332"/>
          </a:xfrm>
          <a:prstGeom prst="rect">
            <a:avLst/>
          </a:prstGeom>
          <a:noFill/>
        </p:spPr>
        <p:txBody>
          <a:bodyPr wrap="none" rtlCol="0">
            <a:spAutoFit/>
          </a:bodyPr>
          <a:lstStyle/>
          <a:p>
            <a:r>
              <a:rPr lang="de-DE" dirty="0">
                <a:latin typeface="Myriad Pro" pitchFamily="34" charset="0"/>
              </a:rPr>
              <a:t>S/4 Hana</a:t>
            </a:r>
          </a:p>
        </p:txBody>
      </p:sp>
      <p:cxnSp>
        <p:nvCxnSpPr>
          <p:cNvPr id="36" name="Gerade Verbindung 35">
            <a:extLst>
              <a:ext uri="{FF2B5EF4-FFF2-40B4-BE49-F238E27FC236}">
                <a16:creationId xmlns:a16="http://schemas.microsoft.com/office/drawing/2014/main" id="{7FB4BEFA-129F-9340-B839-C936D18DD9D1}"/>
              </a:ext>
            </a:extLst>
          </p:cNvPr>
          <p:cNvCxnSpPr>
            <a:cxnSpLocks/>
          </p:cNvCxnSpPr>
          <p:nvPr/>
        </p:nvCxnSpPr>
        <p:spPr>
          <a:xfrm flipH="1" flipV="1">
            <a:off x="6697425" y="1370935"/>
            <a:ext cx="1042927" cy="643485"/>
          </a:xfrm>
          <a:prstGeom prst="line">
            <a:avLst/>
          </a:prstGeom>
          <a:ln w="38100" cap="rnd"/>
        </p:spPr>
        <p:style>
          <a:lnRef idx="1">
            <a:schemeClr val="accent1"/>
          </a:lnRef>
          <a:fillRef idx="0">
            <a:schemeClr val="accent1"/>
          </a:fillRef>
          <a:effectRef idx="0">
            <a:schemeClr val="accent1"/>
          </a:effectRef>
          <a:fontRef idx="minor">
            <a:schemeClr val="tx1"/>
          </a:fontRef>
        </p:style>
      </p:cxnSp>
      <p:pic>
        <p:nvPicPr>
          <p:cNvPr id="38" name="Grafik 37">
            <a:extLst>
              <a:ext uri="{FF2B5EF4-FFF2-40B4-BE49-F238E27FC236}">
                <a16:creationId xmlns:a16="http://schemas.microsoft.com/office/drawing/2014/main" id="{8FB6573E-0888-154E-9615-D9ED4D22E1B4}"/>
              </a:ext>
            </a:extLst>
          </p:cNvPr>
          <p:cNvPicPr>
            <a:picLocks noChangeAspect="1"/>
          </p:cNvPicPr>
          <p:nvPr/>
        </p:nvPicPr>
        <p:blipFill>
          <a:blip r:embed="rId8" cstate="print"/>
          <a:stretch>
            <a:fillRect/>
          </a:stretch>
        </p:blipFill>
        <p:spPr>
          <a:xfrm flipH="1">
            <a:off x="6800724" y="1294561"/>
            <a:ext cx="830408" cy="434580"/>
          </a:xfrm>
          <a:prstGeom prst="rect">
            <a:avLst/>
          </a:prstGeom>
        </p:spPr>
      </p:pic>
      <p:sp>
        <p:nvSpPr>
          <p:cNvPr id="39" name="Rechteck 38">
            <a:extLst>
              <a:ext uri="{FF2B5EF4-FFF2-40B4-BE49-F238E27FC236}">
                <a16:creationId xmlns:a16="http://schemas.microsoft.com/office/drawing/2014/main" id="{2D07FF45-4566-D948-8F1D-F04D6C0F051C}"/>
              </a:ext>
            </a:extLst>
          </p:cNvPr>
          <p:cNvSpPr/>
          <p:nvPr/>
        </p:nvSpPr>
        <p:spPr>
          <a:xfrm>
            <a:off x="6937924" y="1749297"/>
            <a:ext cx="556008" cy="21171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400" dirty="0">
                <a:solidFill>
                  <a:schemeClr val="tx1"/>
                </a:solidFill>
              </a:rPr>
              <a:t>VPN</a:t>
            </a:r>
          </a:p>
        </p:txBody>
      </p:sp>
    </p:spTree>
    <p:extLst>
      <p:ext uri="{BB962C8B-B14F-4D97-AF65-F5344CB8AC3E}">
        <p14:creationId xmlns:p14="http://schemas.microsoft.com/office/powerpoint/2010/main" val="331796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20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2000"/>
                                        <p:tgtEl>
                                          <p:spTgt spid="13"/>
                                        </p:tgtEl>
                                      </p:cBhvr>
                                    </p:animEffect>
                                  </p:childTnLst>
                                </p:cTn>
                              </p:par>
                              <p:par>
                                <p:cTn id="11" presetID="9"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dissolve">
                                      <p:cBhvr>
                                        <p:cTn id="13" dur="2000"/>
                                        <p:tgtEl>
                                          <p:spTgt spid="3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2000"/>
                                        <p:tgtEl>
                                          <p:spTgt spid="1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2000"/>
                                        <p:tgtEl>
                                          <p:spTgt spid="1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dissolve">
                                      <p:cBhvr>
                                        <p:cTn id="22" dur="20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par>
                                <p:cTn id="31" presetID="9"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ssolve">
                                      <p:cBhvr>
                                        <p:cTn id="33" dur="500"/>
                                        <p:tgtEl>
                                          <p:spTgt spid="11"/>
                                        </p:tgtEl>
                                      </p:cBhvr>
                                    </p:animEffect>
                                  </p:childTnLst>
                                </p:cTn>
                              </p:par>
                              <p:par>
                                <p:cTn id="34" presetID="9"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dissolve">
                                      <p:cBhvr>
                                        <p:cTn id="36" dur="500"/>
                                        <p:tgtEl>
                                          <p:spTgt spid="10"/>
                                        </p:tgtEl>
                                      </p:cBhvr>
                                    </p:animEffect>
                                  </p:childTnLst>
                                </p:cTn>
                              </p:par>
                              <p:par>
                                <p:cTn id="37" presetID="9"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dissolve">
                                      <p:cBhvr>
                                        <p:cTn id="39" dur="500"/>
                                        <p:tgtEl>
                                          <p:spTgt spid="36"/>
                                        </p:tgtEl>
                                      </p:cBhvr>
                                    </p:animEffect>
                                  </p:childTnLst>
                                </p:cTn>
                              </p:par>
                              <p:par>
                                <p:cTn id="40" presetID="9"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dissolve">
                                      <p:cBhvr>
                                        <p:cTn id="42" dur="500"/>
                                        <p:tgtEl>
                                          <p:spTgt spid="25"/>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dissolve">
                                      <p:cBhvr>
                                        <p:cTn id="45" dur="500"/>
                                        <p:tgtEl>
                                          <p:spTgt spid="27"/>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dissolve">
                                      <p:cBhvr>
                                        <p:cTn id="48" dur="500"/>
                                        <p:tgtEl>
                                          <p:spTgt spid="29"/>
                                        </p:tgtEl>
                                      </p:cBhvr>
                                    </p:animEffect>
                                  </p:childTnLst>
                                </p:cTn>
                              </p:par>
                              <p:par>
                                <p:cTn id="49" presetID="9"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dissolve">
                                      <p:cBhvr>
                                        <p:cTn id="51" dur="500"/>
                                        <p:tgtEl>
                                          <p:spTgt spid="28"/>
                                        </p:tgtEl>
                                      </p:cBhvr>
                                    </p:animEffect>
                                  </p:childTnLst>
                                </p:cTn>
                              </p:par>
                              <p:par>
                                <p:cTn id="52" presetID="9" presetClass="entr" presetSubtype="0" fill="hold"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dissolve">
                                      <p:cBhvr>
                                        <p:cTn id="54" dur="500"/>
                                        <p:tgtEl>
                                          <p:spTgt spid="30"/>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dissolve">
                                      <p:cBhvr>
                                        <p:cTn id="57" dur="500"/>
                                        <p:tgtEl>
                                          <p:spTgt spid="31"/>
                                        </p:tgtEl>
                                      </p:cBhvr>
                                    </p:animEffect>
                                  </p:childTnLst>
                                </p:cTn>
                              </p:par>
                              <p:par>
                                <p:cTn id="58" presetID="9" presetClass="entr" presetSubtype="0" fill="hold"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dissolve">
                                      <p:cBhvr>
                                        <p:cTn id="60" dur="500"/>
                                        <p:tgtEl>
                                          <p:spTgt spid="38"/>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dissolve">
                                      <p:cBhvr>
                                        <p:cTn id="63" dur="500"/>
                                        <p:tgtEl>
                                          <p:spTgt spid="3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
                                            <p:txEl>
                                              <p:pRg st="1" end="1"/>
                                            </p:txEl>
                                          </p:spTgt>
                                        </p:tgtEl>
                                        <p:attrNameLst>
                                          <p:attrName>style.visibility</p:attrName>
                                        </p:attrNameLst>
                                      </p:cBhvr>
                                      <p:to>
                                        <p:strVal val="visible"/>
                                      </p:to>
                                    </p:set>
                                    <p:animEffect transition="in" filter="fade">
                                      <p:cBhvr>
                                        <p:cTn id="68" dur="500"/>
                                        <p:tgtEl>
                                          <p:spTgt spid="3">
                                            <p:txEl>
                                              <p:pRg st="1" end="1"/>
                                            </p:txEl>
                                          </p:spTgt>
                                        </p:tgtEl>
                                      </p:cBhvr>
                                    </p:animEffect>
                                  </p:childTnLst>
                                </p:cTn>
                              </p:par>
                              <p:par>
                                <p:cTn id="69" presetID="9" presetClass="entr" presetSubtype="0" fill="hold"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dissolve">
                                      <p:cBhvr>
                                        <p:cTn id="71" dur="500"/>
                                        <p:tgtEl>
                                          <p:spTgt spid="23"/>
                                        </p:tgtEl>
                                      </p:cBhvr>
                                    </p:animEffect>
                                  </p:childTnLst>
                                </p:cTn>
                              </p:par>
                              <p:par>
                                <p:cTn id="72" presetID="9" presetClass="entr" presetSubtype="0" fill="hold"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dissolve">
                                      <p:cBhvr>
                                        <p:cTn id="74" dur="500"/>
                                        <p:tgtEl>
                                          <p:spTgt spid="22"/>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dissolve">
                                      <p:cBhvr>
                                        <p:cTn id="77" dur="500"/>
                                        <p:tgtEl>
                                          <p:spTgt spid="20"/>
                                        </p:tgtEl>
                                      </p:cBhvr>
                                    </p:animEffect>
                                  </p:childTnLst>
                                </p:cTn>
                              </p:par>
                              <p:par>
                                <p:cTn id="78" presetID="9" presetClass="entr" presetSubtype="0" fill="hold"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dissolve">
                                      <p:cBhvr>
                                        <p:cTn id="80" dur="500"/>
                                        <p:tgtEl>
                                          <p:spTgt spid="19"/>
                                        </p:tgtEl>
                                      </p:cBhvr>
                                    </p:animEffect>
                                  </p:childTnLst>
                                </p:cTn>
                              </p:par>
                              <p:par>
                                <p:cTn id="81" presetID="9" presetClass="entr" presetSubtype="0" fill="hold"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dissolve">
                                      <p:cBhvr>
                                        <p:cTn id="83" dur="500"/>
                                        <p:tgtEl>
                                          <p:spTgt spid="24"/>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dissolve">
                                      <p:cBhvr>
                                        <p:cTn id="8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p:bldP spid="15" grpId="0"/>
      <p:bldP spid="20" grpId="0" animBg="1"/>
      <p:bldP spid="21" grpId="0" animBg="1"/>
      <p:bldP spid="27" grpId="0" animBg="1"/>
      <p:bldP spid="29" grpId="0" animBg="1"/>
      <p:bldP spid="31" grpId="0" animBg="1"/>
      <p:bldP spid="35" grpId="0"/>
      <p:bldP spid="3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905592BE-8128-7344-A1DB-BE9B81988E5E}"/>
              </a:ext>
            </a:extLst>
          </p:cNvPr>
          <p:cNvPicPr>
            <a:picLocks noChangeAspect="1" noChangeArrowheads="1"/>
          </p:cNvPicPr>
          <p:nvPr/>
        </p:nvPicPr>
        <p:blipFill>
          <a:blip r:embed="rId3" cstate="print"/>
          <a:srcRect/>
          <a:stretch>
            <a:fillRect/>
          </a:stretch>
        </p:blipFill>
        <p:spPr bwMode="auto">
          <a:xfrm>
            <a:off x="1475607" y="1670578"/>
            <a:ext cx="6984776" cy="2944033"/>
          </a:xfrm>
          <a:prstGeom prst="rect">
            <a:avLst/>
          </a:prstGeom>
          <a:noFill/>
          <a:ln w="9525">
            <a:noFill/>
            <a:miter lim="800000"/>
            <a:headEnd/>
            <a:tailEnd/>
          </a:ln>
          <a:effectLst/>
        </p:spPr>
      </p:pic>
      <p:sp>
        <p:nvSpPr>
          <p:cNvPr id="3" name="Inhaltsplatzhalter 2">
            <a:extLst>
              <a:ext uri="{FF2B5EF4-FFF2-40B4-BE49-F238E27FC236}">
                <a16:creationId xmlns:a16="http://schemas.microsoft.com/office/drawing/2014/main" id="{666D4555-96EC-1049-97CC-8E57E0EBC79E}"/>
              </a:ext>
            </a:extLst>
          </p:cNvPr>
          <p:cNvSpPr>
            <a:spLocks noGrp="1"/>
          </p:cNvSpPr>
          <p:nvPr>
            <p:ph idx="1"/>
          </p:nvPr>
        </p:nvSpPr>
        <p:spPr/>
        <p:txBody>
          <a:bodyPr>
            <a:normAutofit/>
          </a:bodyPr>
          <a:lstStyle/>
          <a:p>
            <a:pPr lvl="0">
              <a:spcAft>
                <a:spcPts val="600"/>
              </a:spcAft>
              <a:buBlip>
                <a:blip r:embed="rId4"/>
              </a:buBlip>
              <a:defRPr/>
            </a:pPr>
            <a:r>
              <a:rPr lang="de-DE" sz="1800" dirty="0"/>
              <a:t>Verschlüsselung per TLS in PLOSSYS 5</a:t>
            </a:r>
            <a:endParaRPr lang="de-DE" sz="1800" b="1" dirty="0"/>
          </a:p>
          <a:p>
            <a:pPr lvl="1">
              <a:spcAft>
                <a:spcPts val="600"/>
              </a:spcAft>
              <a:buBlip>
                <a:blip r:embed="rId4"/>
              </a:buBlip>
              <a:defRPr/>
            </a:pPr>
            <a:r>
              <a:rPr lang="de-DE" sz="1800" dirty="0"/>
              <a:t>zwischen Services</a:t>
            </a:r>
          </a:p>
          <a:p>
            <a:pPr lvl="1">
              <a:spcAft>
                <a:spcPts val="600"/>
              </a:spcAft>
              <a:buBlip>
                <a:blip r:embed="rId4"/>
              </a:buBlip>
              <a:defRPr/>
            </a:pPr>
            <a:r>
              <a:rPr lang="de-DE" sz="1800" dirty="0"/>
              <a:t>zur Infrastruktur</a:t>
            </a:r>
          </a:p>
          <a:p>
            <a:pPr lvl="1"/>
            <a:endParaRPr lang="de-DE" dirty="0"/>
          </a:p>
          <a:p>
            <a:pPr lvl="2"/>
            <a:endParaRPr lang="de-DE" dirty="0"/>
          </a:p>
          <a:p>
            <a:pPr lvl="2"/>
            <a:endParaRPr lang="de-DE" dirty="0"/>
          </a:p>
          <a:p>
            <a:r>
              <a:rPr lang="de-DE" dirty="0"/>
              <a:t>	</a:t>
            </a:r>
          </a:p>
        </p:txBody>
      </p:sp>
      <p:pic>
        <p:nvPicPr>
          <p:cNvPr id="26" name="Grafik 25">
            <a:extLst>
              <a:ext uri="{FF2B5EF4-FFF2-40B4-BE49-F238E27FC236}">
                <a16:creationId xmlns:a16="http://schemas.microsoft.com/office/drawing/2014/main" id="{CDB20DAD-BBC6-7743-B4CA-3BC425224424}"/>
              </a:ext>
            </a:extLst>
          </p:cNvPr>
          <p:cNvPicPr>
            <a:picLocks noChangeAspect="1"/>
          </p:cNvPicPr>
          <p:nvPr/>
        </p:nvPicPr>
        <p:blipFill rotWithShape="1">
          <a:blip r:embed="rId5" cstate="print"/>
          <a:srcRect r="70702"/>
          <a:stretch/>
        </p:blipFill>
        <p:spPr>
          <a:xfrm>
            <a:off x="3790531" y="3676701"/>
            <a:ext cx="215086" cy="337797"/>
          </a:xfrm>
          <a:prstGeom prst="rect">
            <a:avLst/>
          </a:prstGeom>
        </p:spPr>
      </p:pic>
      <p:sp>
        <p:nvSpPr>
          <p:cNvPr id="2" name="Titel 1">
            <a:extLst>
              <a:ext uri="{FF2B5EF4-FFF2-40B4-BE49-F238E27FC236}">
                <a16:creationId xmlns:a16="http://schemas.microsoft.com/office/drawing/2014/main" id="{C5E75053-663D-6F4D-ACB4-222CDAC54BA8}"/>
              </a:ext>
            </a:extLst>
          </p:cNvPr>
          <p:cNvSpPr>
            <a:spLocks noGrp="1"/>
          </p:cNvSpPr>
          <p:nvPr>
            <p:ph type="title"/>
          </p:nvPr>
        </p:nvSpPr>
        <p:spPr/>
        <p:txBody>
          <a:bodyPr/>
          <a:lstStyle/>
          <a:p>
            <a:r>
              <a:rPr lang="de-DE" dirty="0"/>
              <a:t>Transportsicherheit – TLS</a:t>
            </a:r>
          </a:p>
        </p:txBody>
      </p:sp>
      <p:sp>
        <p:nvSpPr>
          <p:cNvPr id="4" name="Foliennummernplatzhalter 3">
            <a:extLst>
              <a:ext uri="{FF2B5EF4-FFF2-40B4-BE49-F238E27FC236}">
                <a16:creationId xmlns:a16="http://schemas.microsoft.com/office/drawing/2014/main" id="{8DBB0F07-9497-E941-B482-44CA940DE616}"/>
              </a:ext>
            </a:extLst>
          </p:cNvPr>
          <p:cNvSpPr>
            <a:spLocks noGrp="1"/>
          </p:cNvSpPr>
          <p:nvPr>
            <p:ph type="sldNum" sz="quarter" idx="12"/>
          </p:nvPr>
        </p:nvSpPr>
        <p:spPr/>
        <p:txBody>
          <a:bodyPr/>
          <a:lstStyle/>
          <a:p>
            <a:pPr>
              <a:defRPr/>
            </a:pPr>
            <a:fld id="{C9EF3952-4DE7-4772-B2D9-6983F7A82A14}" type="slidenum">
              <a:rPr lang="de-DE" smtClean="0"/>
              <a:pPr>
                <a:defRPr/>
              </a:pPr>
              <a:t>33</a:t>
            </a:fld>
            <a:endParaRPr lang="de-DE" dirty="0"/>
          </a:p>
        </p:txBody>
      </p:sp>
      <p:sp>
        <p:nvSpPr>
          <p:cNvPr id="5" name="Datumsplatzhalter 4">
            <a:extLst>
              <a:ext uri="{FF2B5EF4-FFF2-40B4-BE49-F238E27FC236}">
                <a16:creationId xmlns:a16="http://schemas.microsoft.com/office/drawing/2014/main" id="{7DA503D8-9B44-B947-A066-951F7B073930}"/>
              </a:ext>
            </a:extLst>
          </p:cNvPr>
          <p:cNvSpPr>
            <a:spLocks noGrp="1"/>
          </p:cNvSpPr>
          <p:nvPr>
            <p:ph type="dt" sz="half" idx="10"/>
          </p:nvPr>
        </p:nvSpPr>
        <p:spPr/>
        <p:txBody>
          <a:bodyPr/>
          <a:lstStyle/>
          <a:p>
            <a:pPr>
              <a:defRPr/>
            </a:pPr>
            <a:fld id="{EA2021E4-9E21-4D05-8E8B-D1B6B4550C8A}" type="datetime1">
              <a:rPr lang="de-DE" smtClean="0"/>
              <a:pPr>
                <a:defRPr/>
              </a:pPr>
              <a:t>14.05.18</a:t>
            </a:fld>
            <a:endParaRPr lang="de-DE" dirty="0"/>
          </a:p>
        </p:txBody>
      </p:sp>
      <p:pic>
        <p:nvPicPr>
          <p:cNvPr id="7" name="Picture 4" descr="C:\Users\stefan.scherer\Dropbox\Kundentag\zahnrad2.png">
            <a:extLst>
              <a:ext uri="{FF2B5EF4-FFF2-40B4-BE49-F238E27FC236}">
                <a16:creationId xmlns:a16="http://schemas.microsoft.com/office/drawing/2014/main" id="{3F2B4BD4-4200-0D48-B643-663CB615FE5A}"/>
              </a:ext>
            </a:extLst>
          </p:cNvPr>
          <p:cNvPicPr>
            <a:picLocks noChangeAspect="1" noChangeArrowheads="1"/>
          </p:cNvPicPr>
          <p:nvPr/>
        </p:nvPicPr>
        <p:blipFill>
          <a:blip r:embed="rId6" cstate="print">
            <a:duotone>
              <a:prstClr val="black"/>
              <a:schemeClr val="accent6">
                <a:tint val="45000"/>
                <a:satMod val="400000"/>
              </a:schemeClr>
            </a:duotone>
          </a:blip>
          <a:srcRect/>
          <a:stretch>
            <a:fillRect/>
          </a:stretch>
        </p:blipFill>
        <p:spPr bwMode="auto">
          <a:xfrm>
            <a:off x="7454288" y="2868417"/>
            <a:ext cx="340344" cy="341154"/>
          </a:xfrm>
          <a:prstGeom prst="rect">
            <a:avLst/>
          </a:prstGeom>
          <a:noFill/>
        </p:spPr>
      </p:pic>
      <p:pic>
        <p:nvPicPr>
          <p:cNvPr id="8" name="Picture 4" descr="C:\Users\stefan.scherer\Dropbox\Kundentag\zahnrad2.png">
            <a:extLst>
              <a:ext uri="{FF2B5EF4-FFF2-40B4-BE49-F238E27FC236}">
                <a16:creationId xmlns:a16="http://schemas.microsoft.com/office/drawing/2014/main" id="{E776DF42-6738-5140-A1AE-824E42FFF673}"/>
              </a:ext>
            </a:extLst>
          </p:cNvPr>
          <p:cNvPicPr>
            <a:picLocks noChangeAspect="1" noChangeArrowheads="1"/>
          </p:cNvPicPr>
          <p:nvPr/>
        </p:nvPicPr>
        <p:blipFill>
          <a:blip r:embed="rId6" cstate="print">
            <a:duotone>
              <a:prstClr val="black"/>
              <a:schemeClr val="accent6">
                <a:tint val="45000"/>
                <a:satMod val="400000"/>
              </a:schemeClr>
            </a:duotone>
          </a:blip>
          <a:srcRect/>
          <a:stretch>
            <a:fillRect/>
          </a:stretch>
        </p:blipFill>
        <p:spPr bwMode="auto">
          <a:xfrm>
            <a:off x="2841742" y="2868417"/>
            <a:ext cx="340344" cy="341154"/>
          </a:xfrm>
          <a:prstGeom prst="rect">
            <a:avLst/>
          </a:prstGeom>
          <a:noFill/>
        </p:spPr>
      </p:pic>
      <p:pic>
        <p:nvPicPr>
          <p:cNvPr id="10" name="Grafik 9">
            <a:extLst>
              <a:ext uri="{FF2B5EF4-FFF2-40B4-BE49-F238E27FC236}">
                <a16:creationId xmlns:a16="http://schemas.microsoft.com/office/drawing/2014/main" id="{38B1F09B-6B6C-7A44-BF17-CFC55AC0E98F}"/>
              </a:ext>
            </a:extLst>
          </p:cNvPr>
          <p:cNvPicPr>
            <a:picLocks noChangeAspect="1"/>
          </p:cNvPicPr>
          <p:nvPr/>
        </p:nvPicPr>
        <p:blipFill rotWithShape="1">
          <a:blip r:embed="rId7" cstate="print"/>
          <a:srcRect t="1" r="72988" b="-2804"/>
          <a:stretch/>
        </p:blipFill>
        <p:spPr>
          <a:xfrm>
            <a:off x="5157198" y="2693188"/>
            <a:ext cx="198307" cy="366097"/>
          </a:xfrm>
          <a:prstGeom prst="rect">
            <a:avLst/>
          </a:prstGeom>
        </p:spPr>
      </p:pic>
      <p:pic>
        <p:nvPicPr>
          <p:cNvPr id="11" name="Grafik 10">
            <a:extLst>
              <a:ext uri="{FF2B5EF4-FFF2-40B4-BE49-F238E27FC236}">
                <a16:creationId xmlns:a16="http://schemas.microsoft.com/office/drawing/2014/main" id="{7A94E0C5-BD2A-8240-BB61-F99ED2C046D9}"/>
              </a:ext>
            </a:extLst>
          </p:cNvPr>
          <p:cNvPicPr>
            <a:picLocks noChangeAspect="1"/>
          </p:cNvPicPr>
          <p:nvPr/>
        </p:nvPicPr>
        <p:blipFill rotWithShape="1">
          <a:blip r:embed="rId5" cstate="print"/>
          <a:srcRect r="73717" b="-692"/>
          <a:stretch/>
        </p:blipFill>
        <p:spPr>
          <a:xfrm>
            <a:off x="6606362" y="3676701"/>
            <a:ext cx="192961" cy="340128"/>
          </a:xfrm>
          <a:prstGeom prst="rect">
            <a:avLst/>
          </a:prstGeom>
        </p:spPr>
      </p:pic>
      <p:cxnSp>
        <p:nvCxnSpPr>
          <p:cNvPr id="12" name="Gerade Verbindung mit Pfeil 11">
            <a:extLst>
              <a:ext uri="{FF2B5EF4-FFF2-40B4-BE49-F238E27FC236}">
                <a16:creationId xmlns:a16="http://schemas.microsoft.com/office/drawing/2014/main" id="{A4F473DF-DEC3-DD4A-A483-3199E6936B10}"/>
              </a:ext>
            </a:extLst>
          </p:cNvPr>
          <p:cNvCxnSpPr>
            <a:cxnSpLocks/>
          </p:cNvCxnSpPr>
          <p:nvPr/>
        </p:nvCxnSpPr>
        <p:spPr>
          <a:xfrm flipH="1">
            <a:off x="3225679" y="3038994"/>
            <a:ext cx="4182301" cy="0"/>
          </a:xfrm>
          <a:prstGeom prst="straightConnector1">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pic>
        <p:nvPicPr>
          <p:cNvPr id="16" name="Grafik 15">
            <a:extLst>
              <a:ext uri="{FF2B5EF4-FFF2-40B4-BE49-F238E27FC236}">
                <a16:creationId xmlns:a16="http://schemas.microsoft.com/office/drawing/2014/main" id="{C0B606F7-4430-8749-9996-0E2AA76164DC}"/>
              </a:ext>
            </a:extLst>
          </p:cNvPr>
          <p:cNvPicPr>
            <a:picLocks noChangeAspect="1"/>
          </p:cNvPicPr>
          <p:nvPr/>
        </p:nvPicPr>
        <p:blipFill>
          <a:blip r:embed="rId8" cstate="print"/>
          <a:stretch>
            <a:fillRect/>
          </a:stretch>
        </p:blipFill>
        <p:spPr>
          <a:xfrm>
            <a:off x="5058020" y="3845600"/>
            <a:ext cx="520333" cy="520333"/>
          </a:xfrm>
          <a:prstGeom prst="rect">
            <a:avLst/>
          </a:prstGeom>
        </p:spPr>
      </p:pic>
      <p:cxnSp>
        <p:nvCxnSpPr>
          <p:cNvPr id="17" name="Gerade Verbindung mit Pfeil 16">
            <a:extLst>
              <a:ext uri="{FF2B5EF4-FFF2-40B4-BE49-F238E27FC236}">
                <a16:creationId xmlns:a16="http://schemas.microsoft.com/office/drawing/2014/main" id="{A0B48E53-B8C3-7446-B4A8-ADC5E48FB1E8}"/>
              </a:ext>
            </a:extLst>
          </p:cNvPr>
          <p:cNvCxnSpPr>
            <a:cxnSpLocks/>
          </p:cNvCxnSpPr>
          <p:nvPr/>
        </p:nvCxnSpPr>
        <p:spPr>
          <a:xfrm flipH="1" flipV="1">
            <a:off x="3166103" y="3227036"/>
            <a:ext cx="1765888" cy="878730"/>
          </a:xfrm>
          <a:prstGeom prst="straightConnector1">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1" name="Gerade Verbindung mit Pfeil 20">
            <a:extLst>
              <a:ext uri="{FF2B5EF4-FFF2-40B4-BE49-F238E27FC236}">
                <a16:creationId xmlns:a16="http://schemas.microsoft.com/office/drawing/2014/main" id="{5D5E7563-5604-A040-B164-61F35AC7DAAE}"/>
              </a:ext>
            </a:extLst>
          </p:cNvPr>
          <p:cNvCxnSpPr>
            <a:cxnSpLocks/>
          </p:cNvCxnSpPr>
          <p:nvPr/>
        </p:nvCxnSpPr>
        <p:spPr>
          <a:xfrm flipH="1">
            <a:off x="5704382" y="3227036"/>
            <a:ext cx="1703598" cy="878730"/>
          </a:xfrm>
          <a:prstGeom prst="straightConnector1">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8" name="Textfeld 17">
            <a:extLst>
              <a:ext uri="{FF2B5EF4-FFF2-40B4-BE49-F238E27FC236}">
                <a16:creationId xmlns:a16="http://schemas.microsoft.com/office/drawing/2014/main" id="{7A36C3C5-2559-3F47-BBEB-61E7785BE816}"/>
              </a:ext>
            </a:extLst>
          </p:cNvPr>
          <p:cNvSpPr txBox="1"/>
          <p:nvPr/>
        </p:nvSpPr>
        <p:spPr>
          <a:xfrm>
            <a:off x="4529230" y="3257630"/>
            <a:ext cx="1454244" cy="369332"/>
          </a:xfrm>
          <a:prstGeom prst="rect">
            <a:avLst/>
          </a:prstGeom>
          <a:noFill/>
        </p:spPr>
        <p:txBody>
          <a:bodyPr wrap="none" rtlCol="0">
            <a:spAutoFit/>
          </a:bodyPr>
          <a:lstStyle/>
          <a:p>
            <a:r>
              <a:rPr lang="de-DE" b="1" dirty="0">
                <a:latin typeface="Myriad Pro" pitchFamily="34" charset="0"/>
              </a:rPr>
              <a:t>PLOSSYS 5</a:t>
            </a:r>
          </a:p>
        </p:txBody>
      </p:sp>
    </p:spTree>
    <p:extLst>
      <p:ext uri="{BB962C8B-B14F-4D97-AF65-F5344CB8AC3E}">
        <p14:creationId xmlns:p14="http://schemas.microsoft.com/office/powerpoint/2010/main" val="17518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par>
                                <p:cTn id="15" presetID="9"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par>
                                <p:cTn id="18" presetID="9"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par>
                                <p:cTn id="21" presetID="9"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500"/>
                                        <p:tgtEl>
                                          <p:spTgt spid="17"/>
                                        </p:tgtEl>
                                      </p:cBhvr>
                                    </p:animEffect>
                                  </p:childTnLst>
                                </p:cTn>
                              </p:par>
                              <p:par>
                                <p:cTn id="32" presetID="9"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dissolve">
                                      <p:cBhvr>
                                        <p:cTn id="34" dur="500"/>
                                        <p:tgtEl>
                                          <p:spTgt spid="26"/>
                                        </p:tgtEl>
                                      </p:cBhvr>
                                    </p:animEffect>
                                  </p:childTnLst>
                                </p:cTn>
                              </p:par>
                              <p:par>
                                <p:cTn id="35" presetID="9"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par>
                                <p:cTn id="38" presetID="9"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dissolve">
                                      <p:cBhvr>
                                        <p:cTn id="40" dur="500"/>
                                        <p:tgtEl>
                                          <p:spTgt spid="21"/>
                                        </p:tgtEl>
                                      </p:cBhvr>
                                    </p:animEffect>
                                  </p:childTnLst>
                                </p:cTn>
                              </p:par>
                              <p:par>
                                <p:cTn id="41" presetID="9"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dissolv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E75053-663D-6F4D-ACB4-222CDAC54BA8}"/>
              </a:ext>
            </a:extLst>
          </p:cNvPr>
          <p:cNvSpPr>
            <a:spLocks noGrp="1"/>
          </p:cNvSpPr>
          <p:nvPr>
            <p:ph type="title"/>
          </p:nvPr>
        </p:nvSpPr>
        <p:spPr/>
        <p:txBody>
          <a:bodyPr/>
          <a:lstStyle/>
          <a:p>
            <a:r>
              <a:rPr lang="de-DE" dirty="0"/>
              <a:t>Transportsicherheit – TLS</a:t>
            </a:r>
          </a:p>
        </p:txBody>
      </p:sp>
      <p:sp>
        <p:nvSpPr>
          <p:cNvPr id="3" name="Inhaltsplatzhalter 2">
            <a:extLst>
              <a:ext uri="{FF2B5EF4-FFF2-40B4-BE49-F238E27FC236}">
                <a16:creationId xmlns:a16="http://schemas.microsoft.com/office/drawing/2014/main" id="{666D4555-96EC-1049-97CC-8E57E0EBC79E}"/>
              </a:ext>
            </a:extLst>
          </p:cNvPr>
          <p:cNvSpPr>
            <a:spLocks noGrp="1"/>
          </p:cNvSpPr>
          <p:nvPr>
            <p:ph idx="1"/>
          </p:nvPr>
        </p:nvSpPr>
        <p:spPr>
          <a:xfrm>
            <a:off x="467544" y="1113588"/>
            <a:ext cx="8208912" cy="3348372"/>
          </a:xfrm>
        </p:spPr>
        <p:txBody>
          <a:bodyPr>
            <a:normAutofit/>
          </a:bodyPr>
          <a:lstStyle/>
          <a:p>
            <a:pPr lvl="0">
              <a:spcAft>
                <a:spcPts val="600"/>
              </a:spcAft>
              <a:buBlip>
                <a:blip r:embed="rId3"/>
              </a:buBlip>
              <a:defRPr/>
            </a:pPr>
            <a:r>
              <a:rPr lang="de-DE" sz="1800" dirty="0"/>
              <a:t>Verschlüsselung per TLS nach außen</a:t>
            </a:r>
            <a:endParaRPr lang="de-DE" sz="1800" b="1" dirty="0"/>
          </a:p>
          <a:p>
            <a:pPr lvl="1">
              <a:spcAft>
                <a:spcPts val="600"/>
              </a:spcAft>
              <a:buBlip>
                <a:blip r:embed="rId3"/>
              </a:buBlip>
              <a:defRPr/>
            </a:pPr>
            <a:r>
              <a:rPr lang="de-DE" sz="1800" dirty="0"/>
              <a:t>zwischen Datacenter</a:t>
            </a:r>
          </a:p>
          <a:p>
            <a:pPr lvl="1">
              <a:spcAft>
                <a:spcPts val="600"/>
              </a:spcAft>
              <a:buBlip>
                <a:blip r:embed="rId3"/>
              </a:buBlip>
              <a:defRPr/>
            </a:pPr>
            <a:r>
              <a:rPr lang="de-DE" sz="1800" dirty="0"/>
              <a:t>zu externen Systemen</a:t>
            </a:r>
          </a:p>
          <a:p>
            <a:pPr lvl="1">
              <a:spcAft>
                <a:spcPts val="600"/>
              </a:spcAft>
              <a:buBlip>
                <a:blip r:embed="rId3"/>
              </a:buBlip>
              <a:defRPr/>
            </a:pPr>
            <a:r>
              <a:rPr lang="de-DE" sz="1800" dirty="0"/>
              <a:t>zu Anwendern</a:t>
            </a:r>
          </a:p>
        </p:txBody>
      </p:sp>
      <p:sp>
        <p:nvSpPr>
          <p:cNvPr id="4" name="Foliennummernplatzhalter 3">
            <a:extLst>
              <a:ext uri="{FF2B5EF4-FFF2-40B4-BE49-F238E27FC236}">
                <a16:creationId xmlns:a16="http://schemas.microsoft.com/office/drawing/2014/main" id="{8DBB0F07-9497-E941-B482-44CA940DE616}"/>
              </a:ext>
            </a:extLst>
          </p:cNvPr>
          <p:cNvSpPr>
            <a:spLocks noGrp="1"/>
          </p:cNvSpPr>
          <p:nvPr>
            <p:ph type="sldNum" sz="quarter" idx="12"/>
          </p:nvPr>
        </p:nvSpPr>
        <p:spPr/>
        <p:txBody>
          <a:bodyPr/>
          <a:lstStyle/>
          <a:p>
            <a:pPr>
              <a:defRPr/>
            </a:pPr>
            <a:fld id="{C9EF3952-4DE7-4772-B2D9-6983F7A82A14}" type="slidenum">
              <a:rPr lang="de-DE" smtClean="0"/>
              <a:pPr>
                <a:defRPr/>
              </a:pPr>
              <a:t>34</a:t>
            </a:fld>
            <a:endParaRPr lang="de-DE" dirty="0"/>
          </a:p>
        </p:txBody>
      </p:sp>
      <p:sp>
        <p:nvSpPr>
          <p:cNvPr id="5" name="Datumsplatzhalter 4">
            <a:extLst>
              <a:ext uri="{FF2B5EF4-FFF2-40B4-BE49-F238E27FC236}">
                <a16:creationId xmlns:a16="http://schemas.microsoft.com/office/drawing/2014/main" id="{7DA503D8-9B44-B947-A066-951F7B073930}"/>
              </a:ext>
            </a:extLst>
          </p:cNvPr>
          <p:cNvSpPr>
            <a:spLocks noGrp="1"/>
          </p:cNvSpPr>
          <p:nvPr>
            <p:ph type="dt" sz="half" idx="10"/>
          </p:nvPr>
        </p:nvSpPr>
        <p:spPr/>
        <p:txBody>
          <a:bodyPr/>
          <a:lstStyle/>
          <a:p>
            <a:pPr>
              <a:defRPr/>
            </a:pPr>
            <a:fld id="{EA2021E4-9E21-4D05-8E8B-D1B6B4550C8A}" type="datetime1">
              <a:rPr lang="de-DE" smtClean="0"/>
              <a:pPr>
                <a:defRPr/>
              </a:pPr>
              <a:t>14.05.18</a:t>
            </a:fld>
            <a:endParaRPr lang="de-DE" dirty="0"/>
          </a:p>
        </p:txBody>
      </p:sp>
      <p:grpSp>
        <p:nvGrpSpPr>
          <p:cNvPr id="25" name="Gruppieren 24">
            <a:extLst>
              <a:ext uri="{FF2B5EF4-FFF2-40B4-BE49-F238E27FC236}">
                <a16:creationId xmlns:a16="http://schemas.microsoft.com/office/drawing/2014/main" id="{B1982663-93BD-E940-91DA-BD08529B7EFF}"/>
              </a:ext>
            </a:extLst>
          </p:cNvPr>
          <p:cNvGrpSpPr/>
          <p:nvPr/>
        </p:nvGrpSpPr>
        <p:grpSpPr>
          <a:xfrm>
            <a:off x="3131840" y="2706735"/>
            <a:ext cx="2998963" cy="1635163"/>
            <a:chOff x="2710794" y="2437393"/>
            <a:chExt cx="2998963" cy="1635163"/>
          </a:xfrm>
        </p:grpSpPr>
        <p:pic>
          <p:nvPicPr>
            <p:cNvPr id="21" name="Grafik 20">
              <a:extLst>
                <a:ext uri="{FF2B5EF4-FFF2-40B4-BE49-F238E27FC236}">
                  <a16:creationId xmlns:a16="http://schemas.microsoft.com/office/drawing/2014/main" id="{F148E391-FDF3-224F-83DF-4B90680C01E1}"/>
                </a:ext>
              </a:extLst>
            </p:cNvPr>
            <p:cNvPicPr>
              <a:picLocks noChangeAspect="1"/>
            </p:cNvPicPr>
            <p:nvPr/>
          </p:nvPicPr>
          <p:blipFill rotWithShape="1">
            <a:blip r:embed="rId4" cstate="print"/>
            <a:srcRect r="72656" b="10926"/>
            <a:stretch/>
          </p:blipFill>
          <p:spPr>
            <a:xfrm>
              <a:off x="4091538" y="2437393"/>
              <a:ext cx="200744" cy="317204"/>
            </a:xfrm>
            <a:prstGeom prst="rect">
              <a:avLst/>
            </a:prstGeom>
          </p:spPr>
        </p:pic>
        <p:pic>
          <p:nvPicPr>
            <p:cNvPr id="22" name="Grafik 21">
              <a:extLst>
                <a:ext uri="{FF2B5EF4-FFF2-40B4-BE49-F238E27FC236}">
                  <a16:creationId xmlns:a16="http://schemas.microsoft.com/office/drawing/2014/main" id="{AF5ABFFF-2F7A-0E45-8711-4C207408615F}"/>
                </a:ext>
              </a:extLst>
            </p:cNvPr>
            <p:cNvPicPr>
              <a:picLocks noChangeAspect="1"/>
            </p:cNvPicPr>
            <p:nvPr/>
          </p:nvPicPr>
          <p:blipFill rotWithShape="1">
            <a:blip r:embed="rId4" cstate="print"/>
            <a:srcRect r="72093" b="5717"/>
            <a:stretch/>
          </p:blipFill>
          <p:spPr>
            <a:xfrm>
              <a:off x="3105288" y="3089205"/>
              <a:ext cx="204879" cy="335755"/>
            </a:xfrm>
            <a:prstGeom prst="rect">
              <a:avLst/>
            </a:prstGeom>
          </p:spPr>
        </p:pic>
        <p:pic>
          <p:nvPicPr>
            <p:cNvPr id="23" name="Grafik 22">
              <a:extLst>
                <a:ext uri="{FF2B5EF4-FFF2-40B4-BE49-F238E27FC236}">
                  <a16:creationId xmlns:a16="http://schemas.microsoft.com/office/drawing/2014/main" id="{CD8DE359-F3F6-1A4E-A42A-43BE5011CC87}"/>
                </a:ext>
              </a:extLst>
            </p:cNvPr>
            <p:cNvPicPr>
              <a:picLocks noChangeAspect="1"/>
            </p:cNvPicPr>
            <p:nvPr/>
          </p:nvPicPr>
          <p:blipFill rotWithShape="1">
            <a:blip r:embed="rId4" cstate="print"/>
            <a:srcRect r="73877" b="1449"/>
            <a:stretch/>
          </p:blipFill>
          <p:spPr>
            <a:xfrm>
              <a:off x="5042484" y="3089233"/>
              <a:ext cx="191779" cy="350954"/>
            </a:xfrm>
            <a:prstGeom prst="rect">
              <a:avLst/>
            </a:prstGeom>
          </p:spPr>
        </p:pic>
        <p:grpSp>
          <p:nvGrpSpPr>
            <p:cNvPr id="6" name="Gruppieren 5">
              <a:extLst>
                <a:ext uri="{FF2B5EF4-FFF2-40B4-BE49-F238E27FC236}">
                  <a16:creationId xmlns:a16="http://schemas.microsoft.com/office/drawing/2014/main" id="{62BAFB21-5247-0E48-9CF8-EDB68399C94F}"/>
                </a:ext>
              </a:extLst>
            </p:cNvPr>
            <p:cNvGrpSpPr/>
            <p:nvPr/>
          </p:nvGrpSpPr>
          <p:grpSpPr>
            <a:xfrm>
              <a:off x="3347864" y="3219822"/>
              <a:ext cx="1669126" cy="852734"/>
              <a:chOff x="3779912" y="1131590"/>
              <a:chExt cx="1669126" cy="852734"/>
            </a:xfrm>
          </p:grpSpPr>
          <p:pic>
            <p:nvPicPr>
              <p:cNvPr id="7" name="Picture 2">
                <a:extLst>
                  <a:ext uri="{FF2B5EF4-FFF2-40B4-BE49-F238E27FC236}">
                    <a16:creationId xmlns:a16="http://schemas.microsoft.com/office/drawing/2014/main" id="{230DF9C9-636E-1642-8E41-0812556A74AB}"/>
                  </a:ext>
                </a:extLst>
              </p:cNvPr>
              <p:cNvPicPr>
                <a:picLocks noChangeAspect="1" noChangeArrowheads="1"/>
              </p:cNvPicPr>
              <p:nvPr/>
            </p:nvPicPr>
            <p:blipFill>
              <a:blip r:embed="rId5" cstate="print"/>
              <a:srcRect/>
              <a:stretch>
                <a:fillRect/>
              </a:stretch>
            </p:blipFill>
            <p:spPr bwMode="auto">
              <a:xfrm>
                <a:off x="3779912" y="1131590"/>
                <a:ext cx="1669126" cy="852734"/>
              </a:xfrm>
              <a:prstGeom prst="rect">
                <a:avLst/>
              </a:prstGeom>
              <a:noFill/>
              <a:ln w="9525">
                <a:noFill/>
                <a:miter lim="800000"/>
                <a:headEnd/>
                <a:tailEnd/>
              </a:ln>
              <a:effectLst/>
            </p:spPr>
          </p:pic>
          <p:sp>
            <p:nvSpPr>
              <p:cNvPr id="8" name="Textfeld 7">
                <a:extLst>
                  <a:ext uri="{FF2B5EF4-FFF2-40B4-BE49-F238E27FC236}">
                    <a16:creationId xmlns:a16="http://schemas.microsoft.com/office/drawing/2014/main" id="{DCA126C7-07A2-F94A-8B68-1C60827DDC46}"/>
                  </a:ext>
                </a:extLst>
              </p:cNvPr>
              <p:cNvSpPr txBox="1"/>
              <p:nvPr/>
            </p:nvSpPr>
            <p:spPr>
              <a:xfrm>
                <a:off x="3896836" y="1520481"/>
                <a:ext cx="1454244" cy="369332"/>
              </a:xfrm>
              <a:prstGeom prst="rect">
                <a:avLst/>
              </a:prstGeom>
              <a:noFill/>
            </p:spPr>
            <p:txBody>
              <a:bodyPr wrap="none" rtlCol="0">
                <a:spAutoFit/>
              </a:bodyPr>
              <a:lstStyle/>
              <a:p>
                <a:r>
                  <a:rPr lang="de-DE" b="1" dirty="0">
                    <a:latin typeface="Myriad Pro" pitchFamily="34" charset="0"/>
                  </a:rPr>
                  <a:t>PLOSSYS 5</a:t>
                </a:r>
              </a:p>
            </p:txBody>
          </p:sp>
        </p:grpSp>
        <p:pic>
          <p:nvPicPr>
            <p:cNvPr id="9" name="Picture 2">
              <a:extLst>
                <a:ext uri="{FF2B5EF4-FFF2-40B4-BE49-F238E27FC236}">
                  <a16:creationId xmlns:a16="http://schemas.microsoft.com/office/drawing/2014/main" id="{D56AD69E-B0E4-0C44-9BE6-C714DF7A675E}"/>
                </a:ext>
              </a:extLst>
            </p:cNvPr>
            <p:cNvPicPr>
              <a:picLocks noChangeAspect="1" noChangeArrowheads="1"/>
            </p:cNvPicPr>
            <p:nvPr/>
          </p:nvPicPr>
          <p:blipFill>
            <a:blip r:embed="rId6" cstate="print"/>
            <a:srcRect/>
            <a:stretch>
              <a:fillRect/>
            </a:stretch>
          </p:blipFill>
          <p:spPr bwMode="auto">
            <a:xfrm>
              <a:off x="2710794" y="2504082"/>
              <a:ext cx="766715" cy="391704"/>
            </a:xfrm>
            <a:prstGeom prst="rect">
              <a:avLst/>
            </a:prstGeom>
            <a:noFill/>
            <a:ln w="9525">
              <a:noFill/>
              <a:miter lim="800000"/>
              <a:headEnd/>
              <a:tailEnd/>
            </a:ln>
            <a:effectLst/>
          </p:spPr>
        </p:pic>
        <p:pic>
          <p:nvPicPr>
            <p:cNvPr id="10" name="Picture 2">
              <a:extLst>
                <a:ext uri="{FF2B5EF4-FFF2-40B4-BE49-F238E27FC236}">
                  <a16:creationId xmlns:a16="http://schemas.microsoft.com/office/drawing/2014/main" id="{B569D266-B746-D944-952E-4F18AD3A9CC3}"/>
                </a:ext>
              </a:extLst>
            </p:cNvPr>
            <p:cNvPicPr>
              <a:picLocks noChangeAspect="1" noChangeArrowheads="1"/>
            </p:cNvPicPr>
            <p:nvPr/>
          </p:nvPicPr>
          <p:blipFill>
            <a:blip r:embed="rId6" cstate="print"/>
            <a:srcRect/>
            <a:stretch>
              <a:fillRect/>
            </a:stretch>
          </p:blipFill>
          <p:spPr bwMode="auto">
            <a:xfrm>
              <a:off x="4943042" y="2504082"/>
              <a:ext cx="766715" cy="391704"/>
            </a:xfrm>
            <a:prstGeom prst="rect">
              <a:avLst/>
            </a:prstGeom>
            <a:noFill/>
            <a:ln w="9525">
              <a:noFill/>
              <a:miter lim="800000"/>
              <a:headEnd/>
              <a:tailEnd/>
            </a:ln>
            <a:effectLst/>
          </p:spPr>
        </p:pic>
        <p:sp>
          <p:nvSpPr>
            <p:cNvPr id="11" name="Textfeld 10">
              <a:extLst>
                <a:ext uri="{FF2B5EF4-FFF2-40B4-BE49-F238E27FC236}">
                  <a16:creationId xmlns:a16="http://schemas.microsoft.com/office/drawing/2014/main" id="{8F5D1CD2-00C9-F642-A1C4-8DE01EBDF70B}"/>
                </a:ext>
              </a:extLst>
            </p:cNvPr>
            <p:cNvSpPr txBox="1"/>
            <p:nvPr/>
          </p:nvSpPr>
          <p:spPr>
            <a:xfrm>
              <a:off x="2926818" y="2576090"/>
              <a:ext cx="404278" cy="307777"/>
            </a:xfrm>
            <a:prstGeom prst="rect">
              <a:avLst/>
            </a:prstGeom>
            <a:noFill/>
          </p:spPr>
          <p:txBody>
            <a:bodyPr wrap="none" rtlCol="0">
              <a:spAutoFit/>
            </a:bodyPr>
            <a:lstStyle/>
            <a:p>
              <a:r>
                <a:rPr lang="de-DE" sz="1400" dirty="0">
                  <a:latin typeface="Myriad Pro" pitchFamily="34" charset="0"/>
                </a:rPr>
                <a:t>P5</a:t>
              </a:r>
            </a:p>
          </p:txBody>
        </p:sp>
        <p:sp>
          <p:nvSpPr>
            <p:cNvPr id="12" name="Textfeld 11">
              <a:extLst>
                <a:ext uri="{FF2B5EF4-FFF2-40B4-BE49-F238E27FC236}">
                  <a16:creationId xmlns:a16="http://schemas.microsoft.com/office/drawing/2014/main" id="{4F5825DD-3029-8F4D-9E88-CBA2DB8C8748}"/>
                </a:ext>
              </a:extLst>
            </p:cNvPr>
            <p:cNvSpPr txBox="1"/>
            <p:nvPr/>
          </p:nvSpPr>
          <p:spPr>
            <a:xfrm>
              <a:off x="5159066" y="2576090"/>
              <a:ext cx="404278" cy="307777"/>
            </a:xfrm>
            <a:prstGeom prst="rect">
              <a:avLst/>
            </a:prstGeom>
            <a:noFill/>
          </p:spPr>
          <p:txBody>
            <a:bodyPr wrap="none" rtlCol="0">
              <a:spAutoFit/>
            </a:bodyPr>
            <a:lstStyle/>
            <a:p>
              <a:r>
                <a:rPr lang="de-DE" sz="1400" dirty="0">
                  <a:latin typeface="Myriad Pro" pitchFamily="34" charset="0"/>
                </a:rPr>
                <a:t>P5</a:t>
              </a:r>
            </a:p>
          </p:txBody>
        </p:sp>
        <p:cxnSp>
          <p:nvCxnSpPr>
            <p:cNvPr id="13" name="Gerade Verbindung 12">
              <a:extLst>
                <a:ext uri="{FF2B5EF4-FFF2-40B4-BE49-F238E27FC236}">
                  <a16:creationId xmlns:a16="http://schemas.microsoft.com/office/drawing/2014/main" id="{D24F1B91-3542-914B-A536-C767B72A4512}"/>
                </a:ext>
              </a:extLst>
            </p:cNvPr>
            <p:cNvCxnSpPr>
              <a:cxnSpLocks/>
            </p:cNvCxnSpPr>
            <p:nvPr/>
          </p:nvCxnSpPr>
          <p:spPr>
            <a:xfrm>
              <a:off x="3156820" y="2955875"/>
              <a:ext cx="536713" cy="484311"/>
            </a:xfrm>
            <a:prstGeom prst="line">
              <a:avLst/>
            </a:prstGeom>
            <a:ln w="38100" cap="rnd"/>
          </p:spPr>
          <p:style>
            <a:lnRef idx="1">
              <a:schemeClr val="accent1"/>
            </a:lnRef>
            <a:fillRef idx="0">
              <a:schemeClr val="accent1"/>
            </a:fillRef>
            <a:effectRef idx="0">
              <a:schemeClr val="accent1"/>
            </a:effectRef>
            <a:fontRef idx="minor">
              <a:schemeClr val="tx1"/>
            </a:fontRef>
          </p:style>
        </p:cxnSp>
        <p:cxnSp>
          <p:nvCxnSpPr>
            <p:cNvPr id="14" name="Gerade Verbindung 13">
              <a:extLst>
                <a:ext uri="{FF2B5EF4-FFF2-40B4-BE49-F238E27FC236}">
                  <a16:creationId xmlns:a16="http://schemas.microsoft.com/office/drawing/2014/main" id="{E721A500-307E-E74A-AF92-DC5B5D484B5F}"/>
                </a:ext>
              </a:extLst>
            </p:cNvPr>
            <p:cNvCxnSpPr>
              <a:cxnSpLocks/>
            </p:cNvCxnSpPr>
            <p:nvPr/>
          </p:nvCxnSpPr>
          <p:spPr>
            <a:xfrm flipH="1" flipV="1">
              <a:off x="3547121" y="2761429"/>
              <a:ext cx="1326969" cy="1991"/>
            </a:xfrm>
            <a:prstGeom prst="line">
              <a:avLst/>
            </a:prstGeom>
            <a:ln w="38100" cap="rnd"/>
          </p:spPr>
          <p:style>
            <a:lnRef idx="1">
              <a:schemeClr val="accent1"/>
            </a:lnRef>
            <a:fillRef idx="0">
              <a:schemeClr val="accent1"/>
            </a:fillRef>
            <a:effectRef idx="0">
              <a:schemeClr val="accent1"/>
            </a:effectRef>
            <a:fontRef idx="minor">
              <a:schemeClr val="tx1"/>
            </a:fontRef>
          </p:style>
        </p:cxnSp>
        <p:cxnSp>
          <p:nvCxnSpPr>
            <p:cNvPr id="20" name="Gerade Verbindung 19">
              <a:extLst>
                <a:ext uri="{FF2B5EF4-FFF2-40B4-BE49-F238E27FC236}">
                  <a16:creationId xmlns:a16="http://schemas.microsoft.com/office/drawing/2014/main" id="{FBC6EFBD-1406-AD4C-BF13-04CAB8D9FCF8}"/>
                </a:ext>
              </a:extLst>
            </p:cNvPr>
            <p:cNvCxnSpPr>
              <a:cxnSpLocks/>
            </p:cNvCxnSpPr>
            <p:nvPr/>
          </p:nvCxnSpPr>
          <p:spPr>
            <a:xfrm flipH="1">
              <a:off x="4656258" y="2955983"/>
              <a:ext cx="578005" cy="412303"/>
            </a:xfrm>
            <a:prstGeom prst="line">
              <a:avLst/>
            </a:prstGeom>
            <a:ln w="38100" cap="rnd"/>
          </p:spPr>
          <p:style>
            <a:lnRef idx="1">
              <a:schemeClr val="accent1"/>
            </a:lnRef>
            <a:fillRef idx="0">
              <a:schemeClr val="accent1"/>
            </a:fillRef>
            <a:effectRef idx="0">
              <a:schemeClr val="accent1"/>
            </a:effectRef>
            <a:fontRef idx="minor">
              <a:schemeClr val="tx1"/>
            </a:fontRef>
          </p:style>
        </p:cxnSp>
      </p:grpSp>
      <p:grpSp>
        <p:nvGrpSpPr>
          <p:cNvPr id="26" name="Gruppieren 25">
            <a:extLst>
              <a:ext uri="{FF2B5EF4-FFF2-40B4-BE49-F238E27FC236}">
                <a16:creationId xmlns:a16="http://schemas.microsoft.com/office/drawing/2014/main" id="{B27221C5-DD8B-A146-9940-6F6AB40EE0E4}"/>
              </a:ext>
            </a:extLst>
          </p:cNvPr>
          <p:cNvGrpSpPr/>
          <p:nvPr/>
        </p:nvGrpSpPr>
        <p:grpSpPr>
          <a:xfrm>
            <a:off x="5475646" y="3489164"/>
            <a:ext cx="2887798" cy="870437"/>
            <a:chOff x="5054600" y="3219822"/>
            <a:chExt cx="2887798" cy="870437"/>
          </a:xfrm>
        </p:grpSpPr>
        <p:pic>
          <p:nvPicPr>
            <p:cNvPr id="24" name="Grafik 23">
              <a:extLst>
                <a:ext uri="{FF2B5EF4-FFF2-40B4-BE49-F238E27FC236}">
                  <a16:creationId xmlns:a16="http://schemas.microsoft.com/office/drawing/2014/main" id="{C060E075-F451-7949-9ABA-F3ED9C303FF0}"/>
                </a:ext>
              </a:extLst>
            </p:cNvPr>
            <p:cNvPicPr>
              <a:picLocks noChangeAspect="1"/>
            </p:cNvPicPr>
            <p:nvPr/>
          </p:nvPicPr>
          <p:blipFill rotWithShape="1">
            <a:blip r:embed="rId4" cstate="print"/>
            <a:srcRect r="71458" b="-778"/>
            <a:stretch/>
          </p:blipFill>
          <p:spPr>
            <a:xfrm>
              <a:off x="5650601" y="3731374"/>
              <a:ext cx="209540" cy="358885"/>
            </a:xfrm>
            <a:prstGeom prst="rect">
              <a:avLst/>
            </a:prstGeom>
          </p:spPr>
        </p:pic>
        <p:pic>
          <p:nvPicPr>
            <p:cNvPr id="16" name="Picture 2">
              <a:extLst>
                <a:ext uri="{FF2B5EF4-FFF2-40B4-BE49-F238E27FC236}">
                  <a16:creationId xmlns:a16="http://schemas.microsoft.com/office/drawing/2014/main" id="{6929D21E-4E48-DD49-B1C2-C0F121291926}"/>
                </a:ext>
              </a:extLst>
            </p:cNvPr>
            <p:cNvPicPr>
              <a:picLocks noChangeAspect="1" noChangeArrowheads="1"/>
            </p:cNvPicPr>
            <p:nvPr/>
          </p:nvPicPr>
          <p:blipFill>
            <a:blip r:embed="rId7" cstate="print"/>
            <a:srcRect/>
            <a:stretch>
              <a:fillRect/>
            </a:stretch>
          </p:blipFill>
          <p:spPr bwMode="auto">
            <a:xfrm>
              <a:off x="6510686" y="3219822"/>
              <a:ext cx="1431712" cy="731442"/>
            </a:xfrm>
            <a:prstGeom prst="rect">
              <a:avLst/>
            </a:prstGeom>
            <a:noFill/>
            <a:ln w="9525">
              <a:noFill/>
              <a:miter lim="800000"/>
              <a:headEnd/>
              <a:tailEnd/>
            </a:ln>
            <a:effectLst/>
          </p:spPr>
        </p:pic>
        <p:sp>
          <p:nvSpPr>
            <p:cNvPr id="17" name="Textfeld 16">
              <a:extLst>
                <a:ext uri="{FF2B5EF4-FFF2-40B4-BE49-F238E27FC236}">
                  <a16:creationId xmlns:a16="http://schemas.microsoft.com/office/drawing/2014/main" id="{7CB1AE04-C664-7448-9162-9AF7B17237BE}"/>
                </a:ext>
              </a:extLst>
            </p:cNvPr>
            <p:cNvSpPr txBox="1"/>
            <p:nvPr/>
          </p:nvSpPr>
          <p:spPr>
            <a:xfrm>
              <a:off x="6680011" y="3519216"/>
              <a:ext cx="1146468" cy="369332"/>
            </a:xfrm>
            <a:prstGeom prst="rect">
              <a:avLst/>
            </a:prstGeom>
            <a:noFill/>
          </p:spPr>
          <p:txBody>
            <a:bodyPr wrap="none" rtlCol="0">
              <a:spAutoFit/>
            </a:bodyPr>
            <a:lstStyle/>
            <a:p>
              <a:r>
                <a:rPr lang="de-DE" dirty="0">
                  <a:latin typeface="Myriad Pro" pitchFamily="34" charset="0"/>
                </a:rPr>
                <a:t>S/4 Hana</a:t>
              </a:r>
            </a:p>
          </p:txBody>
        </p:sp>
        <p:cxnSp>
          <p:nvCxnSpPr>
            <p:cNvPr id="18" name="Gerade Verbindung 17">
              <a:extLst>
                <a:ext uri="{FF2B5EF4-FFF2-40B4-BE49-F238E27FC236}">
                  <a16:creationId xmlns:a16="http://schemas.microsoft.com/office/drawing/2014/main" id="{E58B5B4B-A304-694A-A9DA-0548F8D0EA56}"/>
                </a:ext>
              </a:extLst>
            </p:cNvPr>
            <p:cNvCxnSpPr>
              <a:cxnSpLocks/>
            </p:cNvCxnSpPr>
            <p:nvPr/>
          </p:nvCxnSpPr>
          <p:spPr>
            <a:xfrm flipH="1" flipV="1">
              <a:off x="5054600" y="3716867"/>
              <a:ext cx="1386840" cy="1693"/>
            </a:xfrm>
            <a:prstGeom prst="line">
              <a:avLst/>
            </a:prstGeom>
            <a:ln w="38100" cap="rnd"/>
          </p:spPr>
          <p:style>
            <a:lnRef idx="1">
              <a:schemeClr val="accent1"/>
            </a:lnRef>
            <a:fillRef idx="0">
              <a:schemeClr val="accent1"/>
            </a:fillRef>
            <a:effectRef idx="0">
              <a:schemeClr val="accent1"/>
            </a:effectRef>
            <a:fontRef idx="minor">
              <a:schemeClr val="tx1"/>
            </a:fontRef>
          </p:style>
        </p:cxnSp>
      </p:grpSp>
      <p:pic>
        <p:nvPicPr>
          <p:cNvPr id="27" name="Picture 4">
            <a:extLst>
              <a:ext uri="{FF2B5EF4-FFF2-40B4-BE49-F238E27FC236}">
                <a16:creationId xmlns:a16="http://schemas.microsoft.com/office/drawing/2014/main" id="{9FF4F933-0EA3-504B-BEF5-08880B6CC7E7}"/>
              </a:ext>
            </a:extLst>
          </p:cNvPr>
          <p:cNvPicPr>
            <a:picLocks noChangeAspect="1" noChangeArrowheads="1"/>
          </p:cNvPicPr>
          <p:nvPr/>
        </p:nvPicPr>
        <p:blipFill>
          <a:blip r:embed="rId8" cstate="print"/>
          <a:srcRect/>
          <a:stretch>
            <a:fillRect/>
          </a:stretch>
        </p:blipFill>
        <p:spPr bwMode="auto">
          <a:xfrm>
            <a:off x="1063460" y="3456683"/>
            <a:ext cx="1232138" cy="1008112"/>
          </a:xfrm>
          <a:prstGeom prst="rect">
            <a:avLst/>
          </a:prstGeom>
          <a:noFill/>
          <a:ln w="9525">
            <a:noFill/>
            <a:miter lim="800000"/>
            <a:headEnd/>
            <a:tailEnd/>
          </a:ln>
          <a:effectLst/>
        </p:spPr>
      </p:pic>
      <p:pic>
        <p:nvPicPr>
          <p:cNvPr id="28" name="Grafik 27">
            <a:extLst>
              <a:ext uri="{FF2B5EF4-FFF2-40B4-BE49-F238E27FC236}">
                <a16:creationId xmlns:a16="http://schemas.microsoft.com/office/drawing/2014/main" id="{A6341F56-D463-214E-B2A7-D97929F84246}"/>
              </a:ext>
            </a:extLst>
          </p:cNvPr>
          <p:cNvPicPr>
            <a:picLocks noChangeAspect="1"/>
          </p:cNvPicPr>
          <p:nvPr/>
        </p:nvPicPr>
        <p:blipFill rotWithShape="1">
          <a:blip r:embed="rId4" cstate="print"/>
          <a:srcRect r="71458" b="-778"/>
          <a:stretch/>
        </p:blipFill>
        <p:spPr>
          <a:xfrm>
            <a:off x="2937433" y="3999023"/>
            <a:ext cx="209540" cy="358885"/>
          </a:xfrm>
          <a:prstGeom prst="rect">
            <a:avLst/>
          </a:prstGeom>
        </p:spPr>
      </p:pic>
      <p:cxnSp>
        <p:nvCxnSpPr>
          <p:cNvPr id="29" name="Gerade Verbindung 28">
            <a:extLst>
              <a:ext uri="{FF2B5EF4-FFF2-40B4-BE49-F238E27FC236}">
                <a16:creationId xmlns:a16="http://schemas.microsoft.com/office/drawing/2014/main" id="{8538C58E-E8C7-9D41-8201-4BDFB7CB0765}"/>
              </a:ext>
            </a:extLst>
          </p:cNvPr>
          <p:cNvCxnSpPr>
            <a:cxnSpLocks/>
          </p:cNvCxnSpPr>
          <p:nvPr/>
        </p:nvCxnSpPr>
        <p:spPr>
          <a:xfrm flipH="1" flipV="1">
            <a:off x="2341432" y="3984516"/>
            <a:ext cx="1386840" cy="1693"/>
          </a:xfrm>
          <a:prstGeom prst="line">
            <a:avLst/>
          </a:prstGeom>
          <a:ln w="3810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26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dissolv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childTnLst>
                                </p:cTn>
                              </p:par>
                              <p:par>
                                <p:cTn id="27" presetID="9"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dissolve">
                                      <p:cBhvr>
                                        <p:cTn id="29" dur="500"/>
                                        <p:tgtEl>
                                          <p:spTgt spid="29"/>
                                        </p:tgtEl>
                                      </p:cBhvr>
                                    </p:animEffect>
                                  </p:childTnLst>
                                </p:cTn>
                              </p:par>
                              <p:par>
                                <p:cTn id="30" presetID="9"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dissolv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79898B96-FFFC-FD49-BB19-1C1DB6B764DC}"/>
              </a:ext>
            </a:extLst>
          </p:cNvPr>
          <p:cNvPicPr>
            <a:picLocks noChangeAspect="1"/>
          </p:cNvPicPr>
          <p:nvPr/>
        </p:nvPicPr>
        <p:blipFill>
          <a:blip r:embed="rId3" cstate="print"/>
          <a:stretch>
            <a:fillRect/>
          </a:stretch>
        </p:blipFill>
        <p:spPr>
          <a:xfrm>
            <a:off x="2408876" y="2643758"/>
            <a:ext cx="4315972" cy="2427734"/>
          </a:xfrm>
          <a:prstGeom prst="rect">
            <a:avLst/>
          </a:prstGeom>
        </p:spPr>
      </p:pic>
      <p:sp>
        <p:nvSpPr>
          <p:cNvPr id="2" name="Titel 1">
            <a:extLst>
              <a:ext uri="{FF2B5EF4-FFF2-40B4-BE49-F238E27FC236}">
                <a16:creationId xmlns:a16="http://schemas.microsoft.com/office/drawing/2014/main" id="{C5E75053-663D-6F4D-ACB4-222CDAC54BA8}"/>
              </a:ext>
            </a:extLst>
          </p:cNvPr>
          <p:cNvSpPr>
            <a:spLocks noGrp="1"/>
          </p:cNvSpPr>
          <p:nvPr>
            <p:ph type="title"/>
          </p:nvPr>
        </p:nvSpPr>
        <p:spPr/>
        <p:txBody>
          <a:bodyPr/>
          <a:lstStyle/>
          <a:p>
            <a:r>
              <a:rPr lang="de-DE" dirty="0"/>
              <a:t>Transportsicherheit – TLS</a:t>
            </a:r>
          </a:p>
        </p:txBody>
      </p:sp>
      <p:sp>
        <p:nvSpPr>
          <p:cNvPr id="3" name="Inhaltsplatzhalter 2">
            <a:extLst>
              <a:ext uri="{FF2B5EF4-FFF2-40B4-BE49-F238E27FC236}">
                <a16:creationId xmlns:a16="http://schemas.microsoft.com/office/drawing/2014/main" id="{666D4555-96EC-1049-97CC-8E57E0EBC79E}"/>
              </a:ext>
            </a:extLst>
          </p:cNvPr>
          <p:cNvSpPr>
            <a:spLocks noGrp="1"/>
          </p:cNvSpPr>
          <p:nvPr>
            <p:ph idx="1"/>
          </p:nvPr>
        </p:nvSpPr>
        <p:spPr/>
        <p:txBody>
          <a:bodyPr>
            <a:normAutofit fontScale="92500" lnSpcReduction="20000"/>
          </a:bodyPr>
          <a:lstStyle/>
          <a:p>
            <a:pPr lvl="0">
              <a:spcAft>
                <a:spcPts val="600"/>
              </a:spcAft>
              <a:buBlip>
                <a:blip r:embed="rId4"/>
              </a:buBlip>
              <a:defRPr/>
            </a:pPr>
            <a:r>
              <a:rPr lang="de-DE" sz="1800" dirty="0"/>
              <a:t>Automatisches Zertifikatshandling</a:t>
            </a:r>
            <a:endParaRPr lang="de-DE" sz="1800" b="1" dirty="0"/>
          </a:p>
          <a:p>
            <a:pPr lvl="1">
              <a:spcAft>
                <a:spcPts val="600"/>
              </a:spcAft>
              <a:buBlip>
                <a:blip r:embed="rId4"/>
              </a:buBlip>
              <a:defRPr/>
            </a:pPr>
            <a:r>
              <a:rPr lang="de-DE" sz="1800" dirty="0"/>
              <a:t>Interne Kommunikation: Clustereigene CA</a:t>
            </a:r>
            <a:br>
              <a:rPr lang="de-DE" sz="1600" dirty="0"/>
            </a:br>
            <a:br>
              <a:rPr lang="de-DE" sz="1600" dirty="0"/>
            </a:br>
            <a:br>
              <a:rPr lang="de-DE" sz="1600" dirty="0"/>
            </a:br>
            <a:br>
              <a:rPr lang="de-DE" sz="1600" dirty="0"/>
            </a:br>
            <a:br>
              <a:rPr lang="de-DE" sz="1600" dirty="0"/>
            </a:br>
            <a:br>
              <a:rPr lang="de-DE" sz="1600" dirty="0"/>
            </a:br>
            <a:br>
              <a:rPr lang="de-DE" sz="1600" dirty="0"/>
            </a:br>
            <a:endParaRPr lang="de-DE" sz="1600" dirty="0"/>
          </a:p>
          <a:p>
            <a:pPr lvl="1">
              <a:spcAft>
                <a:spcPts val="600"/>
              </a:spcAft>
              <a:buBlip>
                <a:blip r:embed="rId4"/>
              </a:buBlip>
              <a:defRPr/>
            </a:pPr>
            <a:r>
              <a:rPr lang="de-DE" sz="1800" dirty="0"/>
              <a:t>Externe Kommunikation: PKI oder </a:t>
            </a:r>
            <a:r>
              <a:rPr lang="de-DE" sz="1800" dirty="0" err="1"/>
              <a:t>Let's</a:t>
            </a:r>
            <a:r>
              <a:rPr lang="de-DE" sz="1800" dirty="0"/>
              <a:t> </a:t>
            </a:r>
            <a:r>
              <a:rPr lang="de-DE" sz="1800" dirty="0" err="1"/>
              <a:t>Encrypt</a:t>
            </a:r>
            <a:br>
              <a:rPr lang="de-DE" sz="1800" dirty="0"/>
            </a:br>
            <a:br>
              <a:rPr lang="de-DE" dirty="0"/>
            </a:br>
            <a:br>
              <a:rPr lang="de-DE" dirty="0"/>
            </a:br>
            <a:br>
              <a:rPr lang="de-DE" dirty="0"/>
            </a:br>
            <a:endParaRPr lang="de-DE" dirty="0"/>
          </a:p>
          <a:p>
            <a:pPr lvl="2"/>
            <a:endParaRPr lang="de-DE" dirty="0"/>
          </a:p>
          <a:p>
            <a:pPr lvl="2"/>
            <a:endParaRPr lang="de-DE" dirty="0"/>
          </a:p>
        </p:txBody>
      </p:sp>
      <p:sp>
        <p:nvSpPr>
          <p:cNvPr id="4" name="Foliennummernplatzhalter 3">
            <a:extLst>
              <a:ext uri="{FF2B5EF4-FFF2-40B4-BE49-F238E27FC236}">
                <a16:creationId xmlns:a16="http://schemas.microsoft.com/office/drawing/2014/main" id="{8DBB0F07-9497-E941-B482-44CA940DE616}"/>
              </a:ext>
            </a:extLst>
          </p:cNvPr>
          <p:cNvSpPr>
            <a:spLocks noGrp="1"/>
          </p:cNvSpPr>
          <p:nvPr>
            <p:ph type="sldNum" sz="quarter" idx="12"/>
          </p:nvPr>
        </p:nvSpPr>
        <p:spPr/>
        <p:txBody>
          <a:bodyPr/>
          <a:lstStyle/>
          <a:p>
            <a:pPr>
              <a:defRPr/>
            </a:pPr>
            <a:fld id="{C9EF3952-4DE7-4772-B2D9-6983F7A82A14}" type="slidenum">
              <a:rPr lang="de-DE" smtClean="0"/>
              <a:pPr>
                <a:defRPr/>
              </a:pPr>
              <a:t>35</a:t>
            </a:fld>
            <a:endParaRPr lang="de-DE" dirty="0"/>
          </a:p>
        </p:txBody>
      </p:sp>
      <p:sp>
        <p:nvSpPr>
          <p:cNvPr id="5" name="Datumsplatzhalter 4">
            <a:extLst>
              <a:ext uri="{FF2B5EF4-FFF2-40B4-BE49-F238E27FC236}">
                <a16:creationId xmlns:a16="http://schemas.microsoft.com/office/drawing/2014/main" id="{7DA503D8-9B44-B947-A066-951F7B073930}"/>
              </a:ext>
            </a:extLst>
          </p:cNvPr>
          <p:cNvSpPr>
            <a:spLocks noGrp="1"/>
          </p:cNvSpPr>
          <p:nvPr>
            <p:ph type="dt" sz="half" idx="10"/>
          </p:nvPr>
        </p:nvSpPr>
        <p:spPr/>
        <p:txBody>
          <a:bodyPr/>
          <a:lstStyle/>
          <a:p>
            <a:pPr>
              <a:defRPr/>
            </a:pPr>
            <a:fld id="{EA2021E4-9E21-4D05-8E8B-D1B6B4550C8A}" type="datetime1">
              <a:rPr lang="de-DE" smtClean="0"/>
              <a:pPr>
                <a:defRPr/>
              </a:pPr>
              <a:t>14.05.18</a:t>
            </a:fld>
            <a:endParaRPr lang="de-DE" dirty="0"/>
          </a:p>
        </p:txBody>
      </p:sp>
      <p:pic>
        <p:nvPicPr>
          <p:cNvPr id="11" name="Grafik 10">
            <a:extLst>
              <a:ext uri="{FF2B5EF4-FFF2-40B4-BE49-F238E27FC236}">
                <a16:creationId xmlns:a16="http://schemas.microsoft.com/office/drawing/2014/main" id="{60DCA99F-7EC1-FC4A-908A-5AB3BC4F9426}"/>
              </a:ext>
            </a:extLst>
          </p:cNvPr>
          <p:cNvPicPr>
            <a:picLocks noChangeAspect="1"/>
          </p:cNvPicPr>
          <p:nvPr/>
        </p:nvPicPr>
        <p:blipFill>
          <a:blip r:embed="rId5" cstate="print"/>
          <a:stretch>
            <a:fillRect/>
          </a:stretch>
        </p:blipFill>
        <p:spPr>
          <a:xfrm>
            <a:off x="3785812" y="1779662"/>
            <a:ext cx="1562100" cy="1206500"/>
          </a:xfrm>
          <a:prstGeom prst="rect">
            <a:avLst/>
          </a:prstGeom>
        </p:spPr>
      </p:pic>
    </p:spTree>
    <p:extLst>
      <p:ext uri="{BB962C8B-B14F-4D97-AF65-F5344CB8AC3E}">
        <p14:creationId xmlns:p14="http://schemas.microsoft.com/office/powerpoint/2010/main" val="14704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A253EF0-22CF-7242-A5E4-7C0BF392B5D4}"/>
              </a:ext>
            </a:extLst>
          </p:cNvPr>
          <p:cNvPicPr>
            <a:picLocks noChangeAspect="1"/>
          </p:cNvPicPr>
          <p:nvPr/>
        </p:nvPicPr>
        <p:blipFill rotWithShape="1">
          <a:blip r:embed="rId3" cstate="print"/>
          <a:srcRect t="20320"/>
          <a:stretch/>
        </p:blipFill>
        <p:spPr>
          <a:xfrm>
            <a:off x="-57585" y="2403884"/>
            <a:ext cx="9259170" cy="2210727"/>
          </a:xfrm>
          <a:prstGeom prst="rect">
            <a:avLst/>
          </a:prstGeom>
        </p:spPr>
      </p:pic>
      <p:sp>
        <p:nvSpPr>
          <p:cNvPr id="2" name="Titel 1">
            <a:extLst>
              <a:ext uri="{FF2B5EF4-FFF2-40B4-BE49-F238E27FC236}">
                <a16:creationId xmlns:a16="http://schemas.microsoft.com/office/drawing/2014/main" id="{C5E75053-663D-6F4D-ACB4-222CDAC54BA8}"/>
              </a:ext>
            </a:extLst>
          </p:cNvPr>
          <p:cNvSpPr>
            <a:spLocks noGrp="1"/>
          </p:cNvSpPr>
          <p:nvPr>
            <p:ph type="title"/>
          </p:nvPr>
        </p:nvSpPr>
        <p:spPr/>
        <p:txBody>
          <a:bodyPr/>
          <a:lstStyle/>
          <a:p>
            <a:r>
              <a:rPr lang="de-DE" dirty="0"/>
              <a:t>PLOSSYS 5: IPPS</a:t>
            </a:r>
          </a:p>
        </p:txBody>
      </p:sp>
      <p:sp>
        <p:nvSpPr>
          <p:cNvPr id="3" name="Inhaltsplatzhalter 2">
            <a:extLst>
              <a:ext uri="{FF2B5EF4-FFF2-40B4-BE49-F238E27FC236}">
                <a16:creationId xmlns:a16="http://schemas.microsoft.com/office/drawing/2014/main" id="{666D4555-96EC-1049-97CC-8E57E0EBC79E}"/>
              </a:ext>
            </a:extLst>
          </p:cNvPr>
          <p:cNvSpPr>
            <a:spLocks noGrp="1"/>
          </p:cNvSpPr>
          <p:nvPr>
            <p:ph idx="1"/>
          </p:nvPr>
        </p:nvSpPr>
        <p:spPr/>
        <p:txBody>
          <a:bodyPr/>
          <a:lstStyle/>
          <a:p>
            <a:pPr lvl="1"/>
            <a:r>
              <a:rPr lang="de-DE" dirty="0"/>
              <a:t>Sicherheit durch HTTPS-Verschlüsselung</a:t>
            </a:r>
          </a:p>
          <a:p>
            <a:pPr lvl="1"/>
            <a:r>
              <a:rPr lang="de-DE" dirty="0"/>
              <a:t>Standard zur Datenübertragung aus der Cloud:</a:t>
            </a:r>
            <a:br>
              <a:rPr lang="de-DE" dirty="0"/>
            </a:br>
            <a:r>
              <a:rPr lang="de-DE" b="1" dirty="0"/>
              <a:t>IPP </a:t>
            </a:r>
            <a:r>
              <a:rPr lang="de-DE" b="1" dirty="0" err="1"/>
              <a:t>Shared</a:t>
            </a:r>
            <a:r>
              <a:rPr lang="de-DE" b="1" dirty="0"/>
              <a:t> Infrastructure </a:t>
            </a:r>
            <a:r>
              <a:rPr lang="de-DE" b="1" dirty="0" err="1"/>
              <a:t>Extensions</a:t>
            </a:r>
            <a:endParaRPr lang="de-DE" b="1" dirty="0"/>
          </a:p>
          <a:p>
            <a:pPr marL="914400" lvl="2" indent="0">
              <a:buNone/>
            </a:pPr>
            <a:endParaRPr lang="de-DE" dirty="0"/>
          </a:p>
        </p:txBody>
      </p:sp>
      <p:sp>
        <p:nvSpPr>
          <p:cNvPr id="4" name="Foliennummernplatzhalter 3">
            <a:extLst>
              <a:ext uri="{FF2B5EF4-FFF2-40B4-BE49-F238E27FC236}">
                <a16:creationId xmlns:a16="http://schemas.microsoft.com/office/drawing/2014/main" id="{8DBB0F07-9497-E941-B482-44CA940DE616}"/>
              </a:ext>
            </a:extLst>
          </p:cNvPr>
          <p:cNvSpPr>
            <a:spLocks noGrp="1"/>
          </p:cNvSpPr>
          <p:nvPr>
            <p:ph type="sldNum" sz="quarter" idx="12"/>
          </p:nvPr>
        </p:nvSpPr>
        <p:spPr/>
        <p:txBody>
          <a:bodyPr/>
          <a:lstStyle/>
          <a:p>
            <a:pPr>
              <a:defRPr/>
            </a:pPr>
            <a:fld id="{C9EF3952-4DE7-4772-B2D9-6983F7A82A14}" type="slidenum">
              <a:rPr lang="de-DE" smtClean="0"/>
              <a:pPr>
                <a:defRPr/>
              </a:pPr>
              <a:t>36</a:t>
            </a:fld>
            <a:endParaRPr lang="de-DE" dirty="0"/>
          </a:p>
        </p:txBody>
      </p:sp>
      <p:sp>
        <p:nvSpPr>
          <p:cNvPr id="5" name="Datumsplatzhalter 4">
            <a:extLst>
              <a:ext uri="{FF2B5EF4-FFF2-40B4-BE49-F238E27FC236}">
                <a16:creationId xmlns:a16="http://schemas.microsoft.com/office/drawing/2014/main" id="{7DA503D8-9B44-B947-A066-951F7B073930}"/>
              </a:ext>
            </a:extLst>
          </p:cNvPr>
          <p:cNvSpPr>
            <a:spLocks noGrp="1"/>
          </p:cNvSpPr>
          <p:nvPr>
            <p:ph type="dt" sz="half" idx="10"/>
          </p:nvPr>
        </p:nvSpPr>
        <p:spPr/>
        <p:txBody>
          <a:bodyPr/>
          <a:lstStyle/>
          <a:p>
            <a:pPr>
              <a:defRPr/>
            </a:pPr>
            <a:fld id="{EA2021E4-9E21-4D05-8E8B-D1B6B4550C8A}" type="datetime1">
              <a:rPr lang="de-DE" smtClean="0"/>
              <a:pPr>
                <a:defRPr/>
              </a:pPr>
              <a:t>14.05.18</a:t>
            </a:fld>
            <a:endParaRPr lang="de-DE" dirty="0"/>
          </a:p>
        </p:txBody>
      </p:sp>
    </p:spTree>
    <p:extLst>
      <p:ext uri="{BB962C8B-B14F-4D97-AF65-F5344CB8AC3E}">
        <p14:creationId xmlns:p14="http://schemas.microsoft.com/office/powerpoint/2010/main" val="165203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CDC972-CB10-E245-B945-31E9692D483A}"/>
              </a:ext>
            </a:extLst>
          </p:cNvPr>
          <p:cNvSpPr>
            <a:spLocks noGrp="1"/>
          </p:cNvSpPr>
          <p:nvPr>
            <p:ph type="title"/>
          </p:nvPr>
        </p:nvSpPr>
        <p:spPr/>
        <p:txBody>
          <a:bodyPr/>
          <a:lstStyle/>
          <a:p>
            <a:r>
              <a:rPr lang="de-DE" dirty="0"/>
              <a:t>PLOSSYS 5: IPPS</a:t>
            </a:r>
          </a:p>
        </p:txBody>
      </p:sp>
      <p:sp>
        <p:nvSpPr>
          <p:cNvPr id="3" name="Foliennummernplatzhalter 2">
            <a:extLst>
              <a:ext uri="{FF2B5EF4-FFF2-40B4-BE49-F238E27FC236}">
                <a16:creationId xmlns:a16="http://schemas.microsoft.com/office/drawing/2014/main" id="{85426E6C-18F8-F345-923F-18A2E12EE5CF}"/>
              </a:ext>
            </a:extLst>
          </p:cNvPr>
          <p:cNvSpPr>
            <a:spLocks noGrp="1"/>
          </p:cNvSpPr>
          <p:nvPr>
            <p:ph type="sldNum" sz="quarter" idx="12"/>
          </p:nvPr>
        </p:nvSpPr>
        <p:spPr/>
        <p:txBody>
          <a:bodyPr/>
          <a:lstStyle/>
          <a:p>
            <a:pPr>
              <a:defRPr/>
            </a:pPr>
            <a:fld id="{AD484083-1086-4C36-AC27-B309D81B83A7}" type="slidenum">
              <a:rPr lang="de-DE" smtClean="0"/>
              <a:pPr>
                <a:defRPr/>
              </a:pPr>
              <a:t>37</a:t>
            </a:fld>
            <a:endParaRPr lang="de-DE" dirty="0"/>
          </a:p>
        </p:txBody>
      </p:sp>
      <p:sp>
        <p:nvSpPr>
          <p:cNvPr id="4" name="Datumsplatzhalter 3">
            <a:extLst>
              <a:ext uri="{FF2B5EF4-FFF2-40B4-BE49-F238E27FC236}">
                <a16:creationId xmlns:a16="http://schemas.microsoft.com/office/drawing/2014/main" id="{E3DCF65F-B675-4C44-A3CD-AA883E80BA3F}"/>
              </a:ext>
            </a:extLst>
          </p:cNvPr>
          <p:cNvSpPr>
            <a:spLocks noGrp="1"/>
          </p:cNvSpPr>
          <p:nvPr>
            <p:ph type="dt" sz="half" idx="10"/>
          </p:nvPr>
        </p:nvSpPr>
        <p:spPr/>
        <p:txBody>
          <a:bodyPr/>
          <a:lstStyle/>
          <a:p>
            <a:pPr>
              <a:defRPr/>
            </a:pPr>
            <a:fld id="{EA2021E4-9E21-4D05-8E8B-D1B6B4550C8A}" type="datetime1">
              <a:rPr lang="de-DE" smtClean="0"/>
              <a:pPr>
                <a:defRPr/>
              </a:pPr>
              <a:t>14.05.18</a:t>
            </a:fld>
            <a:endParaRPr lang="de-DE" dirty="0"/>
          </a:p>
        </p:txBody>
      </p:sp>
      <p:pic>
        <p:nvPicPr>
          <p:cNvPr id="5" name="Picture 2">
            <a:extLst>
              <a:ext uri="{FF2B5EF4-FFF2-40B4-BE49-F238E27FC236}">
                <a16:creationId xmlns:a16="http://schemas.microsoft.com/office/drawing/2014/main" id="{919AA1E8-5B57-1B40-B96C-6CC8C5DC2BFF}"/>
              </a:ext>
            </a:extLst>
          </p:cNvPr>
          <p:cNvPicPr>
            <a:picLocks noChangeAspect="1" noChangeArrowheads="1"/>
          </p:cNvPicPr>
          <p:nvPr/>
        </p:nvPicPr>
        <p:blipFill>
          <a:blip r:embed="rId2" cstate="print"/>
          <a:srcRect/>
          <a:stretch>
            <a:fillRect/>
          </a:stretch>
        </p:blipFill>
        <p:spPr bwMode="auto">
          <a:xfrm>
            <a:off x="3779912" y="1131590"/>
            <a:ext cx="1669126" cy="852734"/>
          </a:xfrm>
          <a:prstGeom prst="rect">
            <a:avLst/>
          </a:prstGeom>
          <a:noFill/>
          <a:ln w="9525">
            <a:noFill/>
            <a:miter lim="800000"/>
            <a:headEnd/>
            <a:tailEnd/>
          </a:ln>
          <a:effectLst/>
        </p:spPr>
      </p:pic>
      <p:pic>
        <p:nvPicPr>
          <p:cNvPr id="6" name="Picture 2">
            <a:extLst>
              <a:ext uri="{FF2B5EF4-FFF2-40B4-BE49-F238E27FC236}">
                <a16:creationId xmlns:a16="http://schemas.microsoft.com/office/drawing/2014/main" id="{1D2DBE26-07CF-9E43-9C95-BD98B15C740A}"/>
              </a:ext>
            </a:extLst>
          </p:cNvPr>
          <p:cNvPicPr>
            <a:picLocks noChangeAspect="1" noChangeArrowheads="1"/>
          </p:cNvPicPr>
          <p:nvPr/>
        </p:nvPicPr>
        <p:blipFill>
          <a:blip r:embed="rId3" cstate="print"/>
          <a:srcRect/>
          <a:stretch>
            <a:fillRect/>
          </a:stretch>
        </p:blipFill>
        <p:spPr bwMode="auto">
          <a:xfrm>
            <a:off x="4067944" y="3651870"/>
            <a:ext cx="1040072" cy="964704"/>
          </a:xfrm>
          <a:prstGeom prst="rect">
            <a:avLst/>
          </a:prstGeom>
          <a:noFill/>
          <a:ln w="9525">
            <a:noFill/>
            <a:miter lim="800000"/>
            <a:headEnd/>
            <a:tailEnd/>
          </a:ln>
          <a:effectLst/>
        </p:spPr>
      </p:pic>
      <p:pic>
        <p:nvPicPr>
          <p:cNvPr id="7" name="Picture 5">
            <a:extLst>
              <a:ext uri="{FF2B5EF4-FFF2-40B4-BE49-F238E27FC236}">
                <a16:creationId xmlns:a16="http://schemas.microsoft.com/office/drawing/2014/main" id="{5C320908-767B-0541-B4BD-C14CA67A8977}"/>
              </a:ext>
            </a:extLst>
          </p:cNvPr>
          <p:cNvPicPr>
            <a:picLocks noChangeAspect="1" noChangeArrowheads="1"/>
          </p:cNvPicPr>
          <p:nvPr/>
        </p:nvPicPr>
        <p:blipFill>
          <a:blip r:embed="rId4" cstate="print"/>
          <a:srcRect/>
          <a:stretch>
            <a:fillRect/>
          </a:stretch>
        </p:blipFill>
        <p:spPr bwMode="auto">
          <a:xfrm>
            <a:off x="2150820" y="3795886"/>
            <a:ext cx="888454" cy="613674"/>
          </a:xfrm>
          <a:prstGeom prst="rect">
            <a:avLst/>
          </a:prstGeom>
          <a:noFill/>
          <a:ln w="9525">
            <a:noFill/>
            <a:miter lim="800000"/>
            <a:headEnd/>
            <a:tailEnd/>
          </a:ln>
          <a:effectLst/>
        </p:spPr>
      </p:pic>
      <p:cxnSp>
        <p:nvCxnSpPr>
          <p:cNvPr id="8" name="Gewinkelte Verbindung 7">
            <a:extLst>
              <a:ext uri="{FF2B5EF4-FFF2-40B4-BE49-F238E27FC236}">
                <a16:creationId xmlns:a16="http://schemas.microsoft.com/office/drawing/2014/main" id="{4C37B7E5-A8C3-4641-A15E-3876C702D4B8}"/>
              </a:ext>
            </a:extLst>
          </p:cNvPr>
          <p:cNvCxnSpPr>
            <a:stCxn id="6" idx="0"/>
          </p:cNvCxnSpPr>
          <p:nvPr/>
        </p:nvCxnSpPr>
        <p:spPr>
          <a:xfrm rot="5400000" flipH="1" flipV="1">
            <a:off x="3931918" y="2651748"/>
            <a:ext cx="1656184" cy="344060"/>
          </a:xfrm>
          <a:prstGeom prst="bentConnector3">
            <a:avLst>
              <a:gd name="adj1" fmla="val 41412"/>
            </a:avLst>
          </a:prstGeom>
          <a:ln>
            <a:tailEnd type="arrow"/>
          </a:ln>
        </p:spPr>
        <p:style>
          <a:lnRef idx="2">
            <a:schemeClr val="accent3"/>
          </a:lnRef>
          <a:fillRef idx="0">
            <a:schemeClr val="accent3"/>
          </a:fillRef>
          <a:effectRef idx="1">
            <a:schemeClr val="accent3"/>
          </a:effectRef>
          <a:fontRef idx="minor">
            <a:schemeClr val="tx1"/>
          </a:fontRef>
        </p:style>
      </p:cxnSp>
      <p:sp>
        <p:nvSpPr>
          <p:cNvPr id="9" name="Rechteck 8">
            <a:extLst>
              <a:ext uri="{FF2B5EF4-FFF2-40B4-BE49-F238E27FC236}">
                <a16:creationId xmlns:a16="http://schemas.microsoft.com/office/drawing/2014/main" id="{ACF7FDBB-C883-E349-8071-A98F3FC8FD75}"/>
              </a:ext>
            </a:extLst>
          </p:cNvPr>
          <p:cNvSpPr/>
          <p:nvPr/>
        </p:nvSpPr>
        <p:spPr>
          <a:xfrm>
            <a:off x="2123728" y="3291830"/>
            <a:ext cx="936104" cy="2160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400" dirty="0">
                <a:solidFill>
                  <a:schemeClr val="tx1"/>
                </a:solidFill>
              </a:rPr>
              <a:t>Proxy</a:t>
            </a:r>
          </a:p>
        </p:txBody>
      </p:sp>
      <p:cxnSp>
        <p:nvCxnSpPr>
          <p:cNvPr id="10" name="Form 55">
            <a:extLst>
              <a:ext uri="{FF2B5EF4-FFF2-40B4-BE49-F238E27FC236}">
                <a16:creationId xmlns:a16="http://schemas.microsoft.com/office/drawing/2014/main" id="{7CA92696-5B4C-594B-90C5-4EB6EECF7D7F}"/>
              </a:ext>
            </a:extLst>
          </p:cNvPr>
          <p:cNvCxnSpPr>
            <a:stCxn id="9" idx="0"/>
          </p:cNvCxnSpPr>
          <p:nvPr/>
        </p:nvCxnSpPr>
        <p:spPr>
          <a:xfrm rot="5400000" flipH="1" flipV="1">
            <a:off x="2375756" y="2175706"/>
            <a:ext cx="1332148" cy="900100"/>
          </a:xfrm>
          <a:prstGeom prst="bentConnector2">
            <a:avLst/>
          </a:prstGeom>
          <a:ln>
            <a:headEnd type="arrow"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11" name="Gerade Verbindung mit Pfeil 10">
            <a:extLst>
              <a:ext uri="{FF2B5EF4-FFF2-40B4-BE49-F238E27FC236}">
                <a16:creationId xmlns:a16="http://schemas.microsoft.com/office/drawing/2014/main" id="{C99A4A1A-2D13-9849-AB91-AB71CE3C3E54}"/>
              </a:ext>
            </a:extLst>
          </p:cNvPr>
          <p:cNvCxnSpPr>
            <a:stCxn id="9" idx="2"/>
            <a:endCxn id="7" idx="0"/>
          </p:cNvCxnSpPr>
          <p:nvPr/>
        </p:nvCxnSpPr>
        <p:spPr>
          <a:xfrm>
            <a:off x="2591780" y="3507854"/>
            <a:ext cx="3267" cy="28803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pic>
        <p:nvPicPr>
          <p:cNvPr id="12" name="Picture 6">
            <a:extLst>
              <a:ext uri="{FF2B5EF4-FFF2-40B4-BE49-F238E27FC236}">
                <a16:creationId xmlns:a16="http://schemas.microsoft.com/office/drawing/2014/main" id="{B7F8AD6A-34A4-0C43-B9B5-003C63CB9CB3}"/>
              </a:ext>
            </a:extLst>
          </p:cNvPr>
          <p:cNvPicPr>
            <a:picLocks noChangeAspect="1" noChangeArrowheads="1"/>
          </p:cNvPicPr>
          <p:nvPr/>
        </p:nvPicPr>
        <p:blipFill>
          <a:blip r:embed="rId5" cstate="print"/>
          <a:srcRect/>
          <a:stretch>
            <a:fillRect/>
          </a:stretch>
        </p:blipFill>
        <p:spPr bwMode="auto">
          <a:xfrm>
            <a:off x="2267744" y="2643758"/>
            <a:ext cx="576064" cy="377518"/>
          </a:xfrm>
          <a:prstGeom prst="rect">
            <a:avLst/>
          </a:prstGeom>
          <a:noFill/>
          <a:ln w="9525">
            <a:noFill/>
            <a:miter lim="800000"/>
            <a:headEnd/>
            <a:tailEnd/>
          </a:ln>
          <a:effectLst/>
        </p:spPr>
      </p:pic>
      <p:cxnSp>
        <p:nvCxnSpPr>
          <p:cNvPr id="13" name="Gewinkelte Verbindung 12">
            <a:extLst>
              <a:ext uri="{FF2B5EF4-FFF2-40B4-BE49-F238E27FC236}">
                <a16:creationId xmlns:a16="http://schemas.microsoft.com/office/drawing/2014/main" id="{E59A45D6-5EEB-144D-BEC1-F3E5839AE299}"/>
              </a:ext>
            </a:extLst>
          </p:cNvPr>
          <p:cNvCxnSpPr/>
          <p:nvPr/>
        </p:nvCxnSpPr>
        <p:spPr>
          <a:xfrm rot="16200000" flipV="1">
            <a:off x="4877825" y="2265925"/>
            <a:ext cx="1944216" cy="1403738"/>
          </a:xfrm>
          <a:prstGeom prst="bent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sp>
        <p:nvSpPr>
          <p:cNvPr id="17" name="Textfeld 16">
            <a:extLst>
              <a:ext uri="{FF2B5EF4-FFF2-40B4-BE49-F238E27FC236}">
                <a16:creationId xmlns:a16="http://schemas.microsoft.com/office/drawing/2014/main" id="{CBC5E1FA-D90C-A748-9478-C2773AED5ADB}"/>
              </a:ext>
            </a:extLst>
          </p:cNvPr>
          <p:cNvSpPr txBox="1"/>
          <p:nvPr/>
        </p:nvSpPr>
        <p:spPr>
          <a:xfrm>
            <a:off x="3896836" y="1520481"/>
            <a:ext cx="1454244" cy="369332"/>
          </a:xfrm>
          <a:prstGeom prst="rect">
            <a:avLst/>
          </a:prstGeom>
          <a:noFill/>
        </p:spPr>
        <p:txBody>
          <a:bodyPr wrap="none" rtlCol="0">
            <a:spAutoFit/>
          </a:bodyPr>
          <a:lstStyle/>
          <a:p>
            <a:r>
              <a:rPr lang="de-DE" b="1" dirty="0">
                <a:latin typeface="Myriad Pro" pitchFamily="34" charset="0"/>
              </a:rPr>
              <a:t>PLOSSYS 5</a:t>
            </a:r>
          </a:p>
        </p:txBody>
      </p:sp>
      <p:sp>
        <p:nvSpPr>
          <p:cNvPr id="18" name="Rechteck 17">
            <a:extLst>
              <a:ext uri="{FF2B5EF4-FFF2-40B4-BE49-F238E27FC236}">
                <a16:creationId xmlns:a16="http://schemas.microsoft.com/office/drawing/2014/main" id="{397FDB6B-DC84-484D-9D83-921EFE5BA175}"/>
              </a:ext>
            </a:extLst>
          </p:cNvPr>
          <p:cNvSpPr/>
          <p:nvPr/>
        </p:nvSpPr>
        <p:spPr>
          <a:xfrm>
            <a:off x="3491880" y="1851670"/>
            <a:ext cx="936104" cy="2160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400" dirty="0">
                <a:solidFill>
                  <a:schemeClr val="tx1"/>
                </a:solidFill>
              </a:rPr>
              <a:t>Gateway</a:t>
            </a:r>
          </a:p>
        </p:txBody>
      </p:sp>
      <p:pic>
        <p:nvPicPr>
          <p:cNvPr id="19" name="Picture 3">
            <a:extLst>
              <a:ext uri="{FF2B5EF4-FFF2-40B4-BE49-F238E27FC236}">
                <a16:creationId xmlns:a16="http://schemas.microsoft.com/office/drawing/2014/main" id="{8F9F7E54-AF69-A445-A707-1B5D0277BDDC}"/>
              </a:ext>
            </a:extLst>
          </p:cNvPr>
          <p:cNvPicPr>
            <a:picLocks noChangeAspect="1" noChangeArrowheads="1"/>
          </p:cNvPicPr>
          <p:nvPr/>
        </p:nvPicPr>
        <p:blipFill>
          <a:blip r:embed="rId6" cstate="print"/>
          <a:srcRect/>
          <a:stretch>
            <a:fillRect/>
          </a:stretch>
        </p:blipFill>
        <p:spPr bwMode="auto">
          <a:xfrm flipH="1">
            <a:off x="6444208" y="3939902"/>
            <a:ext cx="215188" cy="428872"/>
          </a:xfrm>
          <a:prstGeom prst="rect">
            <a:avLst/>
          </a:prstGeom>
          <a:noFill/>
          <a:ln w="9525">
            <a:noFill/>
            <a:miter lim="800000"/>
            <a:headEnd/>
            <a:tailEnd/>
          </a:ln>
          <a:effectLst/>
        </p:spPr>
      </p:pic>
      <p:sp>
        <p:nvSpPr>
          <p:cNvPr id="20" name="Rechteck 19">
            <a:extLst>
              <a:ext uri="{FF2B5EF4-FFF2-40B4-BE49-F238E27FC236}">
                <a16:creationId xmlns:a16="http://schemas.microsoft.com/office/drawing/2014/main" id="{397FDB6B-DC84-484D-9D83-921EFE5BA175}"/>
              </a:ext>
            </a:extLst>
          </p:cNvPr>
          <p:cNvSpPr/>
          <p:nvPr/>
        </p:nvSpPr>
        <p:spPr>
          <a:xfrm>
            <a:off x="3491880" y="1851670"/>
            <a:ext cx="936104" cy="2160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400" dirty="0">
                <a:solidFill>
                  <a:schemeClr val="tx1"/>
                </a:solidFill>
              </a:rPr>
              <a:t>IPP </a:t>
            </a:r>
            <a:r>
              <a:rPr lang="de-DE" sz="1400" dirty="0" err="1">
                <a:solidFill>
                  <a:schemeClr val="tx1"/>
                </a:solidFill>
              </a:rPr>
              <a:t>Infra</a:t>
            </a:r>
            <a:endParaRPr lang="de-DE" sz="1400" dirty="0">
              <a:solidFill>
                <a:schemeClr val="tx1"/>
              </a:solidFill>
            </a:endParaRPr>
          </a:p>
        </p:txBody>
      </p:sp>
      <p:sp>
        <p:nvSpPr>
          <p:cNvPr id="21" name="Rechteck 20">
            <a:extLst>
              <a:ext uri="{FF2B5EF4-FFF2-40B4-BE49-F238E27FC236}">
                <a16:creationId xmlns:a16="http://schemas.microsoft.com/office/drawing/2014/main" id="{ACF7FDBB-C883-E349-8071-A98F3FC8FD75}"/>
              </a:ext>
            </a:extLst>
          </p:cNvPr>
          <p:cNvSpPr/>
          <p:nvPr/>
        </p:nvSpPr>
        <p:spPr>
          <a:xfrm>
            <a:off x="2123728" y="3291830"/>
            <a:ext cx="936104" cy="2160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400" dirty="0">
                <a:solidFill>
                  <a:schemeClr val="tx1"/>
                </a:solidFill>
              </a:rPr>
              <a:t>IPP Proxy</a:t>
            </a:r>
          </a:p>
        </p:txBody>
      </p:sp>
    </p:spTree>
    <p:extLst>
      <p:ext uri="{BB962C8B-B14F-4D97-AF65-F5344CB8AC3E}">
        <p14:creationId xmlns:p14="http://schemas.microsoft.com/office/powerpoint/2010/main" val="105886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900" decel="100000" fill="hold"/>
                                        <p:tgtEl>
                                          <p:spTgt spid="2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E75053-663D-6F4D-ACB4-222CDAC54BA8}"/>
              </a:ext>
            </a:extLst>
          </p:cNvPr>
          <p:cNvSpPr>
            <a:spLocks noGrp="1"/>
          </p:cNvSpPr>
          <p:nvPr>
            <p:ph type="title"/>
          </p:nvPr>
        </p:nvSpPr>
        <p:spPr/>
        <p:txBody>
          <a:bodyPr/>
          <a:lstStyle/>
          <a:p>
            <a:r>
              <a:rPr lang="de-DE" dirty="0"/>
              <a:t>PLOSSYS 5: IPPS</a:t>
            </a:r>
          </a:p>
        </p:txBody>
      </p:sp>
      <p:sp>
        <p:nvSpPr>
          <p:cNvPr id="3" name="Inhaltsplatzhalter 2">
            <a:extLst>
              <a:ext uri="{FF2B5EF4-FFF2-40B4-BE49-F238E27FC236}">
                <a16:creationId xmlns:a16="http://schemas.microsoft.com/office/drawing/2014/main" id="{666D4555-96EC-1049-97CC-8E57E0EBC79E}"/>
              </a:ext>
            </a:extLst>
          </p:cNvPr>
          <p:cNvSpPr>
            <a:spLocks noGrp="1"/>
          </p:cNvSpPr>
          <p:nvPr>
            <p:ph idx="1"/>
          </p:nvPr>
        </p:nvSpPr>
        <p:spPr/>
        <p:txBody>
          <a:bodyPr/>
          <a:lstStyle/>
          <a:p>
            <a:pPr>
              <a:buFont typeface="Arial" panose="020B0604020202020204" pitchFamily="34" charset="0"/>
              <a:buChar char="•"/>
            </a:pPr>
            <a:r>
              <a:rPr lang="de-DE" dirty="0"/>
              <a:t>Rückmeldungen </a:t>
            </a:r>
          </a:p>
          <a:p>
            <a:pPr lvl="1"/>
            <a:r>
              <a:rPr lang="de-DE" dirty="0"/>
              <a:t>Auftragsstatus</a:t>
            </a:r>
          </a:p>
          <a:p>
            <a:pPr lvl="1"/>
            <a:r>
              <a:rPr lang="de-DE" dirty="0"/>
              <a:t>Druckerüberwachung</a:t>
            </a:r>
          </a:p>
          <a:p>
            <a:pPr>
              <a:buFont typeface="Arial" panose="020B0604020202020204" pitchFamily="34" charset="0"/>
              <a:buChar char="•"/>
            </a:pPr>
            <a:r>
              <a:rPr lang="de-DE" dirty="0"/>
              <a:t>Steuerung von Druckaufträgen</a:t>
            </a:r>
            <a:endParaRPr lang="de-DE" i="1" dirty="0"/>
          </a:p>
          <a:p>
            <a:pPr>
              <a:buFont typeface="Arial" panose="020B0604020202020204" pitchFamily="34" charset="0"/>
              <a:buChar char="•"/>
            </a:pPr>
            <a:r>
              <a:rPr lang="de-DE" dirty="0"/>
              <a:t>Auch über mehrere Datacenter hinweg</a:t>
            </a:r>
          </a:p>
          <a:p>
            <a:pPr lvl="2"/>
            <a:endParaRPr lang="de-DE" dirty="0"/>
          </a:p>
        </p:txBody>
      </p:sp>
      <p:sp>
        <p:nvSpPr>
          <p:cNvPr id="4" name="Foliennummernplatzhalter 3">
            <a:extLst>
              <a:ext uri="{FF2B5EF4-FFF2-40B4-BE49-F238E27FC236}">
                <a16:creationId xmlns:a16="http://schemas.microsoft.com/office/drawing/2014/main" id="{8DBB0F07-9497-E941-B482-44CA940DE616}"/>
              </a:ext>
            </a:extLst>
          </p:cNvPr>
          <p:cNvSpPr>
            <a:spLocks noGrp="1"/>
          </p:cNvSpPr>
          <p:nvPr>
            <p:ph type="sldNum" sz="quarter" idx="12"/>
          </p:nvPr>
        </p:nvSpPr>
        <p:spPr/>
        <p:txBody>
          <a:bodyPr/>
          <a:lstStyle/>
          <a:p>
            <a:pPr>
              <a:defRPr/>
            </a:pPr>
            <a:fld id="{C9EF3952-4DE7-4772-B2D9-6983F7A82A14}" type="slidenum">
              <a:rPr lang="de-DE" smtClean="0"/>
              <a:pPr>
                <a:defRPr/>
              </a:pPr>
              <a:t>38</a:t>
            </a:fld>
            <a:endParaRPr lang="de-DE" dirty="0"/>
          </a:p>
        </p:txBody>
      </p:sp>
      <p:sp>
        <p:nvSpPr>
          <p:cNvPr id="5" name="Datumsplatzhalter 4">
            <a:extLst>
              <a:ext uri="{FF2B5EF4-FFF2-40B4-BE49-F238E27FC236}">
                <a16:creationId xmlns:a16="http://schemas.microsoft.com/office/drawing/2014/main" id="{7DA503D8-9B44-B947-A066-951F7B073930}"/>
              </a:ext>
            </a:extLst>
          </p:cNvPr>
          <p:cNvSpPr>
            <a:spLocks noGrp="1"/>
          </p:cNvSpPr>
          <p:nvPr>
            <p:ph type="dt" sz="half" idx="10"/>
          </p:nvPr>
        </p:nvSpPr>
        <p:spPr/>
        <p:txBody>
          <a:bodyPr/>
          <a:lstStyle/>
          <a:p>
            <a:pPr>
              <a:defRPr/>
            </a:pPr>
            <a:fld id="{EA2021E4-9E21-4D05-8E8B-D1B6B4550C8A}" type="datetime1">
              <a:rPr lang="de-DE" smtClean="0"/>
              <a:pPr>
                <a:defRPr/>
              </a:pPr>
              <a:t>14.05.18</a:t>
            </a:fld>
            <a:endParaRPr lang="de-DE" dirty="0"/>
          </a:p>
        </p:txBody>
      </p:sp>
      <p:grpSp>
        <p:nvGrpSpPr>
          <p:cNvPr id="33" name="Gruppieren 32">
            <a:extLst>
              <a:ext uri="{FF2B5EF4-FFF2-40B4-BE49-F238E27FC236}">
                <a16:creationId xmlns:a16="http://schemas.microsoft.com/office/drawing/2014/main" id="{9C14445E-1350-A541-BFB3-06D5FD46CFF3}"/>
              </a:ext>
            </a:extLst>
          </p:cNvPr>
          <p:cNvGrpSpPr/>
          <p:nvPr/>
        </p:nvGrpSpPr>
        <p:grpSpPr>
          <a:xfrm>
            <a:off x="535536" y="3291830"/>
            <a:ext cx="8072927" cy="964704"/>
            <a:chOff x="535536" y="3291830"/>
            <a:chExt cx="8072927" cy="964704"/>
          </a:xfrm>
        </p:grpSpPr>
        <p:pic>
          <p:nvPicPr>
            <p:cNvPr id="8" name="Picture 5">
              <a:extLst>
                <a:ext uri="{FF2B5EF4-FFF2-40B4-BE49-F238E27FC236}">
                  <a16:creationId xmlns:a16="http://schemas.microsoft.com/office/drawing/2014/main" id="{DEF2001D-6E40-4343-8B70-8CAFD017F058}"/>
                </a:ext>
              </a:extLst>
            </p:cNvPr>
            <p:cNvPicPr>
              <a:picLocks noChangeAspect="1" noChangeArrowheads="1"/>
            </p:cNvPicPr>
            <p:nvPr/>
          </p:nvPicPr>
          <p:blipFill>
            <a:blip r:embed="rId3" cstate="print"/>
            <a:srcRect/>
            <a:stretch>
              <a:fillRect/>
            </a:stretch>
          </p:blipFill>
          <p:spPr bwMode="auto">
            <a:xfrm>
              <a:off x="7720009" y="3637231"/>
              <a:ext cx="888454" cy="613674"/>
            </a:xfrm>
            <a:prstGeom prst="rect">
              <a:avLst/>
            </a:prstGeom>
            <a:noFill/>
            <a:ln w="9525">
              <a:noFill/>
              <a:miter lim="800000"/>
              <a:headEnd/>
              <a:tailEnd/>
            </a:ln>
            <a:effectLst/>
          </p:spPr>
        </p:pic>
        <p:grpSp>
          <p:nvGrpSpPr>
            <p:cNvPr id="12" name="Gruppieren 11">
              <a:extLst>
                <a:ext uri="{FF2B5EF4-FFF2-40B4-BE49-F238E27FC236}">
                  <a16:creationId xmlns:a16="http://schemas.microsoft.com/office/drawing/2014/main" id="{9DD7C45B-E0FC-CD4A-8978-3434E6AFEDFD}"/>
                </a:ext>
              </a:extLst>
            </p:cNvPr>
            <p:cNvGrpSpPr/>
            <p:nvPr/>
          </p:nvGrpSpPr>
          <p:grpSpPr>
            <a:xfrm>
              <a:off x="2405760" y="3398631"/>
              <a:ext cx="1669126" cy="852734"/>
              <a:chOff x="3779912" y="1131590"/>
              <a:chExt cx="1669126" cy="852734"/>
            </a:xfrm>
          </p:grpSpPr>
          <p:pic>
            <p:nvPicPr>
              <p:cNvPr id="7" name="Picture 2">
                <a:extLst>
                  <a:ext uri="{FF2B5EF4-FFF2-40B4-BE49-F238E27FC236}">
                    <a16:creationId xmlns:a16="http://schemas.microsoft.com/office/drawing/2014/main" id="{899471A1-4D6A-AE41-8182-DE048876CC26}"/>
                  </a:ext>
                </a:extLst>
              </p:cNvPr>
              <p:cNvPicPr>
                <a:picLocks noChangeAspect="1" noChangeArrowheads="1"/>
              </p:cNvPicPr>
              <p:nvPr/>
            </p:nvPicPr>
            <p:blipFill>
              <a:blip r:embed="rId4" cstate="print"/>
              <a:srcRect/>
              <a:stretch>
                <a:fillRect/>
              </a:stretch>
            </p:blipFill>
            <p:spPr bwMode="auto">
              <a:xfrm>
                <a:off x="3779912" y="1131590"/>
                <a:ext cx="1669126" cy="852734"/>
              </a:xfrm>
              <a:prstGeom prst="rect">
                <a:avLst/>
              </a:prstGeom>
              <a:noFill/>
              <a:ln w="9525">
                <a:noFill/>
                <a:miter lim="800000"/>
                <a:headEnd/>
                <a:tailEnd/>
              </a:ln>
              <a:effectLst/>
            </p:spPr>
          </p:pic>
          <p:sp>
            <p:nvSpPr>
              <p:cNvPr id="10" name="Textfeld 9">
                <a:extLst>
                  <a:ext uri="{FF2B5EF4-FFF2-40B4-BE49-F238E27FC236}">
                    <a16:creationId xmlns:a16="http://schemas.microsoft.com/office/drawing/2014/main" id="{A3316AD2-3A26-1D43-85E8-921EE71BE427}"/>
                  </a:ext>
                </a:extLst>
              </p:cNvPr>
              <p:cNvSpPr txBox="1"/>
              <p:nvPr/>
            </p:nvSpPr>
            <p:spPr>
              <a:xfrm>
                <a:off x="3896836" y="1520481"/>
                <a:ext cx="1454244" cy="369332"/>
              </a:xfrm>
              <a:prstGeom prst="rect">
                <a:avLst/>
              </a:prstGeom>
              <a:noFill/>
            </p:spPr>
            <p:txBody>
              <a:bodyPr wrap="none" rtlCol="0">
                <a:spAutoFit/>
              </a:bodyPr>
              <a:lstStyle/>
              <a:p>
                <a:r>
                  <a:rPr lang="de-DE" b="1" dirty="0">
                    <a:latin typeface="Myriad Pro" pitchFamily="34" charset="0"/>
                  </a:rPr>
                  <a:t>PLOSSYS 5</a:t>
                </a:r>
              </a:p>
            </p:txBody>
          </p:sp>
        </p:grpSp>
        <p:grpSp>
          <p:nvGrpSpPr>
            <p:cNvPr id="13" name="Gruppieren 12">
              <a:extLst>
                <a:ext uri="{FF2B5EF4-FFF2-40B4-BE49-F238E27FC236}">
                  <a16:creationId xmlns:a16="http://schemas.microsoft.com/office/drawing/2014/main" id="{3F1D83F8-E8C8-1046-991B-C9F42F8793CC}"/>
                </a:ext>
              </a:extLst>
            </p:cNvPr>
            <p:cNvGrpSpPr/>
            <p:nvPr/>
          </p:nvGrpSpPr>
          <p:grpSpPr>
            <a:xfrm>
              <a:off x="5047853" y="3361155"/>
              <a:ext cx="1669126" cy="852734"/>
              <a:chOff x="3779912" y="1131590"/>
              <a:chExt cx="1669126" cy="852734"/>
            </a:xfrm>
          </p:grpSpPr>
          <p:pic>
            <p:nvPicPr>
              <p:cNvPr id="14" name="Picture 2">
                <a:extLst>
                  <a:ext uri="{FF2B5EF4-FFF2-40B4-BE49-F238E27FC236}">
                    <a16:creationId xmlns:a16="http://schemas.microsoft.com/office/drawing/2014/main" id="{C5C9CD35-296F-9445-B804-24E3CFE172A8}"/>
                  </a:ext>
                </a:extLst>
              </p:cNvPr>
              <p:cNvPicPr>
                <a:picLocks noChangeAspect="1" noChangeArrowheads="1"/>
              </p:cNvPicPr>
              <p:nvPr/>
            </p:nvPicPr>
            <p:blipFill>
              <a:blip r:embed="rId4" cstate="print"/>
              <a:srcRect/>
              <a:stretch>
                <a:fillRect/>
              </a:stretch>
            </p:blipFill>
            <p:spPr bwMode="auto">
              <a:xfrm>
                <a:off x="3779912" y="1131590"/>
                <a:ext cx="1669126" cy="852734"/>
              </a:xfrm>
              <a:prstGeom prst="rect">
                <a:avLst/>
              </a:prstGeom>
              <a:noFill/>
              <a:ln w="9525">
                <a:noFill/>
                <a:miter lim="800000"/>
                <a:headEnd/>
                <a:tailEnd/>
              </a:ln>
              <a:effectLst/>
            </p:spPr>
          </p:pic>
          <p:sp>
            <p:nvSpPr>
              <p:cNvPr id="15" name="Textfeld 14">
                <a:extLst>
                  <a:ext uri="{FF2B5EF4-FFF2-40B4-BE49-F238E27FC236}">
                    <a16:creationId xmlns:a16="http://schemas.microsoft.com/office/drawing/2014/main" id="{6D8540F8-DFB1-F647-A471-0BE365C47F07}"/>
                  </a:ext>
                </a:extLst>
              </p:cNvPr>
              <p:cNvSpPr txBox="1"/>
              <p:nvPr/>
            </p:nvSpPr>
            <p:spPr>
              <a:xfrm>
                <a:off x="3896836" y="1520481"/>
                <a:ext cx="1454244" cy="369332"/>
              </a:xfrm>
              <a:prstGeom prst="rect">
                <a:avLst/>
              </a:prstGeom>
              <a:noFill/>
            </p:spPr>
            <p:txBody>
              <a:bodyPr wrap="none" rtlCol="0">
                <a:spAutoFit/>
              </a:bodyPr>
              <a:lstStyle/>
              <a:p>
                <a:r>
                  <a:rPr lang="de-DE" b="1" dirty="0">
                    <a:latin typeface="Myriad Pro" pitchFamily="34" charset="0"/>
                  </a:rPr>
                  <a:t>PLOSSYS 5</a:t>
                </a:r>
              </a:p>
            </p:txBody>
          </p:sp>
        </p:grpSp>
        <p:pic>
          <p:nvPicPr>
            <p:cNvPr id="16" name="Picture 2">
              <a:extLst>
                <a:ext uri="{FF2B5EF4-FFF2-40B4-BE49-F238E27FC236}">
                  <a16:creationId xmlns:a16="http://schemas.microsoft.com/office/drawing/2014/main" id="{08434B4D-84A0-6340-94EA-3925387EABD0}"/>
                </a:ext>
              </a:extLst>
            </p:cNvPr>
            <p:cNvPicPr>
              <a:picLocks noChangeAspect="1" noChangeArrowheads="1"/>
            </p:cNvPicPr>
            <p:nvPr/>
          </p:nvPicPr>
          <p:blipFill>
            <a:blip r:embed="rId5" cstate="print"/>
            <a:srcRect/>
            <a:stretch>
              <a:fillRect/>
            </a:stretch>
          </p:blipFill>
          <p:spPr bwMode="auto">
            <a:xfrm>
              <a:off x="535536" y="3291830"/>
              <a:ext cx="1040072" cy="964704"/>
            </a:xfrm>
            <a:prstGeom prst="rect">
              <a:avLst/>
            </a:prstGeom>
            <a:noFill/>
            <a:ln w="9525">
              <a:noFill/>
              <a:miter lim="800000"/>
              <a:headEnd/>
              <a:tailEnd/>
            </a:ln>
            <a:effectLst/>
          </p:spPr>
        </p:pic>
        <p:grpSp>
          <p:nvGrpSpPr>
            <p:cNvPr id="26" name="Gruppieren 25">
              <a:extLst>
                <a:ext uri="{FF2B5EF4-FFF2-40B4-BE49-F238E27FC236}">
                  <a16:creationId xmlns:a16="http://schemas.microsoft.com/office/drawing/2014/main" id="{19019982-691E-4C4B-8123-322EA7C9669A}"/>
                </a:ext>
              </a:extLst>
            </p:cNvPr>
            <p:cNvGrpSpPr/>
            <p:nvPr/>
          </p:nvGrpSpPr>
          <p:grpSpPr>
            <a:xfrm>
              <a:off x="6870256" y="3574736"/>
              <a:ext cx="686136" cy="369675"/>
              <a:chOff x="6870256" y="3574736"/>
              <a:chExt cx="686136" cy="369675"/>
            </a:xfrm>
          </p:grpSpPr>
          <p:cxnSp>
            <p:nvCxnSpPr>
              <p:cNvPr id="22" name="Gerade Verbindung mit Pfeil 21">
                <a:extLst>
                  <a:ext uri="{FF2B5EF4-FFF2-40B4-BE49-F238E27FC236}">
                    <a16:creationId xmlns:a16="http://schemas.microsoft.com/office/drawing/2014/main" id="{3B4A6794-59C2-5941-B657-E1ABA6ED43F2}"/>
                  </a:ext>
                </a:extLst>
              </p:cNvPr>
              <p:cNvCxnSpPr>
                <a:cxnSpLocks/>
              </p:cNvCxnSpPr>
              <p:nvPr/>
            </p:nvCxnSpPr>
            <p:spPr>
              <a:xfrm>
                <a:off x="6870256" y="3944411"/>
                <a:ext cx="686136" cy="0"/>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9465EA4F-3B5C-5C48-B1C5-F355E4BB7043}"/>
                  </a:ext>
                </a:extLst>
              </p:cNvPr>
              <p:cNvSpPr txBox="1"/>
              <p:nvPr/>
            </p:nvSpPr>
            <p:spPr>
              <a:xfrm>
                <a:off x="6892636" y="3574736"/>
                <a:ext cx="644728" cy="369332"/>
              </a:xfrm>
              <a:prstGeom prst="rect">
                <a:avLst/>
              </a:prstGeom>
              <a:noFill/>
              <a:ln>
                <a:noFill/>
              </a:ln>
            </p:spPr>
            <p:txBody>
              <a:bodyPr wrap="none" rtlCol="0">
                <a:spAutoFit/>
              </a:bodyPr>
              <a:lstStyle/>
              <a:p>
                <a:r>
                  <a:rPr lang="de-DE" b="1" dirty="0">
                    <a:solidFill>
                      <a:schemeClr val="accent1"/>
                    </a:solidFill>
                    <a:latin typeface="Myriad Pro" pitchFamily="34" charset="0"/>
                  </a:rPr>
                  <a:t>IPPS</a:t>
                </a:r>
              </a:p>
            </p:txBody>
          </p:sp>
        </p:grpSp>
        <p:grpSp>
          <p:nvGrpSpPr>
            <p:cNvPr id="27" name="Gruppieren 26">
              <a:extLst>
                <a:ext uri="{FF2B5EF4-FFF2-40B4-BE49-F238E27FC236}">
                  <a16:creationId xmlns:a16="http://schemas.microsoft.com/office/drawing/2014/main" id="{0AB670C1-3A2D-A945-95E5-83F680953A47}"/>
                </a:ext>
              </a:extLst>
            </p:cNvPr>
            <p:cNvGrpSpPr/>
            <p:nvPr/>
          </p:nvGrpSpPr>
          <p:grpSpPr>
            <a:xfrm>
              <a:off x="4250543" y="3574736"/>
              <a:ext cx="686136" cy="369675"/>
              <a:chOff x="6870256" y="3574736"/>
              <a:chExt cx="686136" cy="369675"/>
            </a:xfrm>
          </p:grpSpPr>
          <p:cxnSp>
            <p:nvCxnSpPr>
              <p:cNvPr id="28" name="Gerade Verbindung mit Pfeil 27">
                <a:extLst>
                  <a:ext uri="{FF2B5EF4-FFF2-40B4-BE49-F238E27FC236}">
                    <a16:creationId xmlns:a16="http://schemas.microsoft.com/office/drawing/2014/main" id="{49A69354-14DC-EE45-8647-666B89291489}"/>
                  </a:ext>
                </a:extLst>
              </p:cNvPr>
              <p:cNvCxnSpPr>
                <a:cxnSpLocks/>
              </p:cNvCxnSpPr>
              <p:nvPr/>
            </p:nvCxnSpPr>
            <p:spPr>
              <a:xfrm>
                <a:off x="6870256" y="3944411"/>
                <a:ext cx="686136" cy="0"/>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E6E13789-D40B-C041-8AF5-79CF069E4304}"/>
                  </a:ext>
                </a:extLst>
              </p:cNvPr>
              <p:cNvSpPr txBox="1"/>
              <p:nvPr/>
            </p:nvSpPr>
            <p:spPr>
              <a:xfrm>
                <a:off x="6892636" y="3574736"/>
                <a:ext cx="644728" cy="369332"/>
              </a:xfrm>
              <a:prstGeom prst="rect">
                <a:avLst/>
              </a:prstGeom>
              <a:noFill/>
              <a:ln>
                <a:noFill/>
              </a:ln>
            </p:spPr>
            <p:txBody>
              <a:bodyPr wrap="none" rtlCol="0">
                <a:spAutoFit/>
              </a:bodyPr>
              <a:lstStyle/>
              <a:p>
                <a:r>
                  <a:rPr lang="de-DE" b="1" dirty="0">
                    <a:solidFill>
                      <a:schemeClr val="accent1"/>
                    </a:solidFill>
                    <a:latin typeface="Myriad Pro" pitchFamily="34" charset="0"/>
                  </a:rPr>
                  <a:t>IPPS</a:t>
                </a:r>
              </a:p>
            </p:txBody>
          </p:sp>
        </p:grpSp>
        <p:grpSp>
          <p:nvGrpSpPr>
            <p:cNvPr id="30" name="Gruppieren 29">
              <a:extLst>
                <a:ext uri="{FF2B5EF4-FFF2-40B4-BE49-F238E27FC236}">
                  <a16:creationId xmlns:a16="http://schemas.microsoft.com/office/drawing/2014/main" id="{DBB517AD-BB9E-A94A-B886-25A5CDE31B70}"/>
                </a:ext>
              </a:extLst>
            </p:cNvPr>
            <p:cNvGrpSpPr/>
            <p:nvPr/>
          </p:nvGrpSpPr>
          <p:grpSpPr>
            <a:xfrm>
              <a:off x="1572702" y="3570809"/>
              <a:ext cx="686136" cy="369675"/>
              <a:chOff x="6870256" y="3574736"/>
              <a:chExt cx="686136" cy="369675"/>
            </a:xfrm>
          </p:grpSpPr>
          <p:cxnSp>
            <p:nvCxnSpPr>
              <p:cNvPr id="31" name="Gerade Verbindung mit Pfeil 30">
                <a:extLst>
                  <a:ext uri="{FF2B5EF4-FFF2-40B4-BE49-F238E27FC236}">
                    <a16:creationId xmlns:a16="http://schemas.microsoft.com/office/drawing/2014/main" id="{B7442B9D-CF32-C744-AAF5-8BF990612BAC}"/>
                  </a:ext>
                </a:extLst>
              </p:cNvPr>
              <p:cNvCxnSpPr>
                <a:cxnSpLocks/>
              </p:cNvCxnSpPr>
              <p:nvPr/>
            </p:nvCxnSpPr>
            <p:spPr>
              <a:xfrm>
                <a:off x="6870256" y="3944411"/>
                <a:ext cx="686136" cy="0"/>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71C028DB-FABA-BC4A-997C-6C2E95DA6273}"/>
                  </a:ext>
                </a:extLst>
              </p:cNvPr>
              <p:cNvSpPr txBox="1"/>
              <p:nvPr/>
            </p:nvSpPr>
            <p:spPr>
              <a:xfrm>
                <a:off x="6892636" y="3574736"/>
                <a:ext cx="644728" cy="369332"/>
              </a:xfrm>
              <a:prstGeom prst="rect">
                <a:avLst/>
              </a:prstGeom>
              <a:noFill/>
              <a:ln>
                <a:noFill/>
              </a:ln>
            </p:spPr>
            <p:txBody>
              <a:bodyPr wrap="none" rtlCol="0">
                <a:spAutoFit/>
              </a:bodyPr>
              <a:lstStyle/>
              <a:p>
                <a:r>
                  <a:rPr lang="de-DE" b="1" dirty="0">
                    <a:solidFill>
                      <a:schemeClr val="accent1"/>
                    </a:solidFill>
                    <a:latin typeface="Myriad Pro" pitchFamily="34" charset="0"/>
                  </a:rPr>
                  <a:t>IPPS</a:t>
                </a:r>
              </a:p>
            </p:txBody>
          </p:sp>
        </p:grpSp>
      </p:grpSp>
    </p:spTree>
    <p:extLst>
      <p:ext uri="{BB962C8B-B14F-4D97-AF65-F5344CB8AC3E}">
        <p14:creationId xmlns:p14="http://schemas.microsoft.com/office/powerpoint/2010/main" val="1641367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Ausblick</a:t>
            </a:r>
          </a:p>
        </p:txBody>
      </p:sp>
      <p:sp>
        <p:nvSpPr>
          <p:cNvPr id="3" name="Untertitel 2"/>
          <p:cNvSpPr>
            <a:spLocks noGrp="1"/>
          </p:cNvSpPr>
          <p:nvPr>
            <p:ph type="subTitle" idx="1"/>
          </p:nvPr>
        </p:nvSpPr>
        <p:spPr/>
        <p:txBody>
          <a:bodyPr/>
          <a:lstStyle/>
          <a:p>
            <a:endParaRPr lang="de-DE" dirty="0"/>
          </a:p>
        </p:txBody>
      </p:sp>
      <p:sp>
        <p:nvSpPr>
          <p:cNvPr id="4" name="Foliennummernplatzhalter 3"/>
          <p:cNvSpPr>
            <a:spLocks noGrp="1"/>
          </p:cNvSpPr>
          <p:nvPr>
            <p:ph type="sldNum" sz="quarter" idx="12"/>
          </p:nvPr>
        </p:nvSpPr>
        <p:spPr/>
        <p:txBody>
          <a:bodyPr/>
          <a:lstStyle/>
          <a:p>
            <a:pPr>
              <a:defRPr/>
            </a:pPr>
            <a:fld id="{CB7582F4-B095-4FFF-A863-D6E506E1E2CB}" type="slidenum">
              <a:rPr lang="de-DE" smtClean="0"/>
              <a:pPr>
                <a:defRPr/>
              </a:pPr>
              <a:t>39</a:t>
            </a:fld>
            <a:endParaRPr lang="de-DE" dirty="0"/>
          </a:p>
        </p:txBody>
      </p:sp>
      <p:sp>
        <p:nvSpPr>
          <p:cNvPr id="5" name="Datumsplatzhalter 4"/>
          <p:cNvSpPr>
            <a:spLocks noGrp="1"/>
          </p:cNvSpPr>
          <p:nvPr>
            <p:ph type="dt" sz="half" idx="10"/>
          </p:nvPr>
        </p:nvSpPr>
        <p:spPr/>
        <p:txBody>
          <a:bodyPr/>
          <a:lstStyle/>
          <a:p>
            <a:pPr>
              <a:defRPr/>
            </a:pPr>
            <a:fld id="{EA2021E4-9E21-4D05-8E8B-D1B6B4550C8A}" type="datetime1">
              <a:rPr lang="de-DE" smtClean="0"/>
              <a:pPr>
                <a:defRPr/>
              </a:pPr>
              <a:t>14.05.18</a:t>
            </a:fld>
            <a:endParaRPr lang="de-DE" dirty="0"/>
          </a:p>
        </p:txBody>
      </p:sp>
    </p:spTree>
    <p:extLst>
      <p:ext uri="{BB962C8B-B14F-4D97-AF65-F5344CB8AC3E}">
        <p14:creationId xmlns:p14="http://schemas.microsoft.com/office/powerpoint/2010/main" val="730508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p:cNvSpPr/>
          <p:nvPr/>
        </p:nvSpPr>
        <p:spPr>
          <a:xfrm>
            <a:off x="0" y="987574"/>
            <a:ext cx="9144000" cy="4155926"/>
          </a:xfrm>
          <a:prstGeom prst="roundRect">
            <a:avLst>
              <a:gd name="adj" fmla="val 0"/>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err="1"/>
              <a:t>Laserpointer</a:t>
            </a:r>
            <a:endParaRPr lang="de-DE" dirty="0"/>
          </a:p>
        </p:txBody>
      </p:sp>
      <p:sp>
        <p:nvSpPr>
          <p:cNvPr id="4" name="Foliennummernplatzhalter 3"/>
          <p:cNvSpPr>
            <a:spLocks noGrp="1"/>
          </p:cNvSpPr>
          <p:nvPr>
            <p:ph type="sldNum" sz="quarter" idx="12"/>
          </p:nvPr>
        </p:nvSpPr>
        <p:spPr/>
        <p:txBody>
          <a:bodyPr/>
          <a:lstStyle/>
          <a:p>
            <a:pPr>
              <a:defRPr/>
            </a:pPr>
            <a:fld id="{C9EF3952-4DE7-4772-B2D9-6983F7A82A14}" type="slidenum">
              <a:rPr lang="de-DE" smtClean="0"/>
              <a:pPr>
                <a:defRPr/>
              </a:pPr>
              <a:t>4</a:t>
            </a:fld>
            <a:endParaRPr lang="de-DE" dirty="0"/>
          </a:p>
        </p:txBody>
      </p:sp>
      <p:sp>
        <p:nvSpPr>
          <p:cNvPr id="5" name="Datumsplatzhalter 4"/>
          <p:cNvSpPr>
            <a:spLocks noGrp="1"/>
          </p:cNvSpPr>
          <p:nvPr>
            <p:ph type="dt" sz="half" idx="10"/>
          </p:nvPr>
        </p:nvSpPr>
        <p:spPr/>
        <p:txBody>
          <a:bodyPr/>
          <a:lstStyle/>
          <a:p>
            <a:pPr>
              <a:defRPr/>
            </a:pPr>
            <a:fld id="{EA2021E4-9E21-4D05-8E8B-D1B6B4550C8A}" type="datetime1">
              <a:rPr lang="de-DE" smtClean="0"/>
              <a:pPr>
                <a:defRPr/>
              </a:pPr>
              <a:t>14.05.18</a:t>
            </a:fld>
            <a:endParaRPr lang="de-DE" dirty="0"/>
          </a:p>
        </p:txBody>
      </p:sp>
      <p:sp>
        <p:nvSpPr>
          <p:cNvPr id="12" name="Ellipse 11"/>
          <p:cNvSpPr/>
          <p:nvPr/>
        </p:nvSpPr>
        <p:spPr>
          <a:xfrm>
            <a:off x="3275856" y="1851670"/>
            <a:ext cx="2160240" cy="216024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de-DE"/>
          </a:p>
        </p:txBody>
      </p:sp>
      <p:sp>
        <p:nvSpPr>
          <p:cNvPr id="11" name="Ellipse 10"/>
          <p:cNvSpPr/>
          <p:nvPr/>
        </p:nvSpPr>
        <p:spPr>
          <a:xfrm>
            <a:off x="3563888" y="2139702"/>
            <a:ext cx="1584176" cy="15841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10" name="Ellipse 9"/>
          <p:cNvSpPr/>
          <p:nvPr/>
        </p:nvSpPr>
        <p:spPr>
          <a:xfrm>
            <a:off x="3779912" y="2355726"/>
            <a:ext cx="1152128" cy="115212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9" name="Ellipse 8"/>
          <p:cNvSpPr/>
          <p:nvPr/>
        </p:nvSpPr>
        <p:spPr>
          <a:xfrm>
            <a:off x="3995936" y="2571750"/>
            <a:ext cx="720080" cy="7200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a:p>
        </p:txBody>
      </p:sp>
      <p:sp>
        <p:nvSpPr>
          <p:cNvPr id="8" name="Ellipse 7"/>
          <p:cNvSpPr/>
          <p:nvPr/>
        </p:nvSpPr>
        <p:spPr>
          <a:xfrm>
            <a:off x="4211960" y="2787774"/>
            <a:ext cx="288032" cy="28803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13" name="Pfeil nach rechts 12"/>
          <p:cNvSpPr/>
          <p:nvPr/>
        </p:nvSpPr>
        <p:spPr>
          <a:xfrm>
            <a:off x="2411760" y="2643758"/>
            <a:ext cx="648072" cy="576064"/>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de-DE"/>
          </a:p>
        </p:txBody>
      </p:sp>
      <p:sp>
        <p:nvSpPr>
          <p:cNvPr id="14" name="Pfeil nach rechts 13"/>
          <p:cNvSpPr/>
          <p:nvPr/>
        </p:nvSpPr>
        <p:spPr>
          <a:xfrm flipH="1">
            <a:off x="5652120" y="2715766"/>
            <a:ext cx="648072" cy="576064"/>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de-DE"/>
          </a:p>
        </p:txBody>
      </p:sp>
      <p:sp>
        <p:nvSpPr>
          <p:cNvPr id="15" name="Pfeil nach rechts 14"/>
          <p:cNvSpPr/>
          <p:nvPr/>
        </p:nvSpPr>
        <p:spPr>
          <a:xfrm rot="5400000">
            <a:off x="4031940" y="1095586"/>
            <a:ext cx="648072" cy="576064"/>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de-DE"/>
          </a:p>
        </p:txBody>
      </p:sp>
      <p:sp>
        <p:nvSpPr>
          <p:cNvPr id="16" name="Pfeil nach rechts 15"/>
          <p:cNvSpPr/>
          <p:nvPr/>
        </p:nvSpPr>
        <p:spPr>
          <a:xfrm rot="16200000">
            <a:off x="4031940" y="4191930"/>
            <a:ext cx="648072" cy="576064"/>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1" grpId="0" animBg="1"/>
      <p:bldP spid="10" grpId="0" animBg="1"/>
      <p:bldP spid="9" grpId="0" animBg="1"/>
      <p:bldP spid="8" grpId="0" animBg="1"/>
      <p:bldP spid="13" grpId="0" animBg="1"/>
      <p:bldP spid="14" grpId="0" animBg="1"/>
      <p:bldP spid="15" grpId="0" animBg="1"/>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Ausblick</a:t>
            </a:r>
          </a:p>
        </p:txBody>
      </p:sp>
      <p:sp>
        <p:nvSpPr>
          <p:cNvPr id="3" name="Inhaltsplatzhalter 2"/>
          <p:cNvSpPr>
            <a:spLocks noGrp="1"/>
          </p:cNvSpPr>
          <p:nvPr>
            <p:ph idx="1"/>
          </p:nvPr>
        </p:nvSpPr>
        <p:spPr>
          <a:xfrm>
            <a:off x="539552" y="951571"/>
            <a:ext cx="8064896" cy="3664502"/>
          </a:xfrm>
        </p:spPr>
        <p:txBody>
          <a:bodyPr>
            <a:noAutofit/>
          </a:bodyPr>
          <a:lstStyle/>
          <a:p>
            <a:pPr lvl="0">
              <a:spcAft>
                <a:spcPts val="600"/>
              </a:spcAft>
              <a:buBlip>
                <a:blip r:embed="rId2"/>
              </a:buBlip>
              <a:defRPr/>
            </a:pPr>
            <a:r>
              <a:rPr lang="de-DE" sz="1600" b="1" dirty="0"/>
              <a:t>Public Cloud</a:t>
            </a:r>
          </a:p>
          <a:p>
            <a:pPr lvl="1">
              <a:spcAft>
                <a:spcPts val="600"/>
              </a:spcAft>
              <a:buBlip>
                <a:blip r:embed="rId2"/>
              </a:buBlip>
              <a:defRPr/>
            </a:pPr>
            <a:r>
              <a:rPr lang="de-DE" sz="1600" dirty="0"/>
              <a:t>Betrieb im Microservice-Cluster</a:t>
            </a:r>
          </a:p>
          <a:p>
            <a:pPr lvl="1">
              <a:spcAft>
                <a:spcPts val="600"/>
              </a:spcAft>
              <a:buBlip>
                <a:blip r:embed="rId2"/>
              </a:buBlip>
              <a:defRPr/>
            </a:pPr>
            <a:r>
              <a:rPr lang="de-DE" sz="1600" dirty="0" err="1"/>
              <a:t>OpenShift</a:t>
            </a:r>
            <a:r>
              <a:rPr lang="de-DE" sz="1600" dirty="0"/>
              <a:t>-Unterstützung</a:t>
            </a:r>
          </a:p>
          <a:p>
            <a:pPr lvl="1">
              <a:spcAft>
                <a:spcPts val="600"/>
              </a:spcAft>
              <a:buBlip>
                <a:blip r:embed="rId2"/>
              </a:buBlip>
              <a:defRPr/>
            </a:pPr>
            <a:r>
              <a:rPr lang="de-DE" sz="1600" dirty="0"/>
              <a:t>Multi-Datacenter-Setup</a:t>
            </a:r>
          </a:p>
          <a:p>
            <a:pPr lvl="1">
              <a:spcAft>
                <a:spcPts val="600"/>
              </a:spcAft>
              <a:buBlip>
                <a:blip r:embed="rId2"/>
              </a:buBlip>
              <a:defRPr/>
            </a:pPr>
            <a:r>
              <a:rPr lang="de-DE" sz="1600" dirty="0"/>
              <a:t>Integration anderer Cloud-Apps</a:t>
            </a:r>
          </a:p>
          <a:p>
            <a:pPr>
              <a:spcAft>
                <a:spcPts val="600"/>
              </a:spcAft>
              <a:buBlip>
                <a:blip r:embed="rId2"/>
              </a:buBlip>
              <a:defRPr/>
            </a:pPr>
            <a:r>
              <a:rPr lang="de-DE" sz="1600" b="1" dirty="0"/>
              <a:t>Container</a:t>
            </a:r>
            <a:r>
              <a:rPr lang="de-DE" sz="1600" dirty="0"/>
              <a:t> als neuer </a:t>
            </a:r>
            <a:r>
              <a:rPr lang="de-DE" sz="1600" dirty="0" err="1"/>
              <a:t>Releasekanal</a:t>
            </a:r>
            <a:endParaRPr lang="de-DE" sz="1600" dirty="0"/>
          </a:p>
          <a:p>
            <a:pPr lvl="1">
              <a:spcAft>
                <a:spcPts val="600"/>
              </a:spcAft>
              <a:buBlip>
                <a:blip r:embed="rId2"/>
              </a:buBlip>
              <a:defRPr/>
            </a:pPr>
            <a:r>
              <a:rPr lang="de-DE" sz="1600" dirty="0"/>
              <a:t>Für Cloud &amp; On-</a:t>
            </a:r>
            <a:r>
              <a:rPr lang="de-DE" sz="1600" dirty="0" err="1"/>
              <a:t>Premises</a:t>
            </a:r>
            <a:r>
              <a:rPr lang="de-DE" sz="1600" dirty="0"/>
              <a:t> Installationen</a:t>
            </a:r>
          </a:p>
          <a:p>
            <a:pPr lvl="1">
              <a:spcAft>
                <a:spcPts val="600"/>
              </a:spcAft>
              <a:buBlip>
                <a:blip r:embed="rId2"/>
              </a:buBlip>
              <a:defRPr/>
            </a:pPr>
            <a:r>
              <a:rPr lang="de-DE" sz="1600" dirty="0"/>
              <a:t>Docker Enterprise Edition</a:t>
            </a:r>
          </a:p>
          <a:p>
            <a:pPr lvl="1">
              <a:spcAft>
                <a:spcPts val="600"/>
              </a:spcAft>
              <a:buBlip>
                <a:blip r:embed="rId2"/>
              </a:buBlip>
              <a:defRPr/>
            </a:pPr>
            <a:r>
              <a:rPr lang="de-DE" sz="1600" dirty="0"/>
              <a:t>Windows-Container in Planung</a:t>
            </a:r>
          </a:p>
          <a:p>
            <a:pPr lvl="0">
              <a:spcAft>
                <a:spcPts val="600"/>
              </a:spcAft>
              <a:buBlip>
                <a:blip r:embed="rId2"/>
              </a:buBlip>
              <a:defRPr/>
            </a:pPr>
            <a:endParaRPr lang="de-DE" sz="1600" dirty="0"/>
          </a:p>
        </p:txBody>
      </p:sp>
      <p:sp>
        <p:nvSpPr>
          <p:cNvPr id="4" name="Foliennummernplatzhalter 3"/>
          <p:cNvSpPr>
            <a:spLocks noGrp="1"/>
          </p:cNvSpPr>
          <p:nvPr>
            <p:ph type="sldNum" sz="quarter" idx="4294967295"/>
          </p:nvPr>
        </p:nvSpPr>
        <p:spPr>
          <a:xfrm>
            <a:off x="6553200" y="4767263"/>
            <a:ext cx="2133600" cy="273844"/>
          </a:xfrm>
        </p:spPr>
        <p:txBody>
          <a:bodyPr/>
          <a:lstStyle/>
          <a:p>
            <a:fld id="{6629A16C-6EE4-4755-BA5F-951CCAC6D9AF}" type="slidenum">
              <a:rPr lang="de-DE" smtClean="0"/>
              <a:pPr/>
              <a:t>40</a:t>
            </a:fld>
            <a:endParaRPr lang="de-DE" dirty="0"/>
          </a:p>
        </p:txBody>
      </p:sp>
      <p:pic>
        <p:nvPicPr>
          <p:cNvPr id="4098" name="Picture 2" descr="C:\Users\THOMAS~1.TIK\AppData\Local\Temp\26441046264_82b890b0c2_z.jpg"/>
          <p:cNvPicPr>
            <a:picLocks noChangeAspect="1" noChangeArrowheads="1"/>
          </p:cNvPicPr>
          <p:nvPr/>
        </p:nvPicPr>
        <p:blipFill>
          <a:blip r:embed="rId3" cstate="print"/>
          <a:srcRect/>
          <a:stretch>
            <a:fillRect/>
          </a:stretch>
        </p:blipFill>
        <p:spPr bwMode="auto">
          <a:xfrm>
            <a:off x="5436096" y="987574"/>
            <a:ext cx="3494573" cy="233153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Ausblick</a:t>
            </a:r>
          </a:p>
        </p:txBody>
      </p:sp>
      <p:sp>
        <p:nvSpPr>
          <p:cNvPr id="3" name="Inhaltsplatzhalter 2"/>
          <p:cNvSpPr>
            <a:spLocks noGrp="1"/>
          </p:cNvSpPr>
          <p:nvPr>
            <p:ph idx="1"/>
          </p:nvPr>
        </p:nvSpPr>
        <p:spPr>
          <a:xfrm>
            <a:off x="539552" y="951571"/>
            <a:ext cx="8064896" cy="3664502"/>
          </a:xfrm>
        </p:spPr>
        <p:txBody>
          <a:bodyPr>
            <a:noAutofit/>
          </a:bodyPr>
          <a:lstStyle/>
          <a:p>
            <a:pPr lvl="0">
              <a:spcAft>
                <a:spcPts val="600"/>
              </a:spcAft>
              <a:buBlip>
                <a:blip r:embed="rId2"/>
              </a:buBlip>
              <a:defRPr/>
            </a:pPr>
            <a:r>
              <a:rPr lang="de-DE" sz="1600" b="1" dirty="0"/>
              <a:t>SEAL setzt auf offene Standards</a:t>
            </a:r>
          </a:p>
          <a:p>
            <a:pPr lvl="1">
              <a:spcAft>
                <a:spcPts val="600"/>
              </a:spcAft>
              <a:buBlip>
                <a:blip r:embed="rId2"/>
              </a:buBlip>
              <a:defRPr/>
            </a:pPr>
            <a:r>
              <a:rPr lang="de-DE" sz="1600" dirty="0"/>
              <a:t>Internet </a:t>
            </a:r>
            <a:r>
              <a:rPr lang="de-DE" sz="1600" dirty="0" err="1"/>
              <a:t>Printing</a:t>
            </a:r>
            <a:r>
              <a:rPr lang="de-DE" sz="1600" dirty="0"/>
              <a:t> Protocol (IPP)</a:t>
            </a:r>
          </a:p>
          <a:p>
            <a:pPr lvl="1">
              <a:spcAft>
                <a:spcPts val="600"/>
              </a:spcAft>
              <a:buBlip>
                <a:blip r:embed="rId2"/>
              </a:buBlip>
              <a:defRPr/>
            </a:pPr>
            <a:r>
              <a:rPr lang="de-DE" sz="1600" dirty="0" err="1"/>
              <a:t>RESTful</a:t>
            </a:r>
            <a:r>
              <a:rPr lang="de-DE" sz="1600" dirty="0"/>
              <a:t> APIs (HTTPS/JSON)</a:t>
            </a:r>
          </a:p>
          <a:p>
            <a:pPr lvl="1">
              <a:spcAft>
                <a:spcPts val="600"/>
              </a:spcAft>
              <a:buBlip>
                <a:blip r:embed="rId2"/>
              </a:buBlip>
              <a:defRPr/>
            </a:pPr>
            <a:r>
              <a:rPr lang="de-DE" sz="1600" dirty="0"/>
              <a:t>OAuth2 / </a:t>
            </a:r>
            <a:r>
              <a:rPr lang="de-DE" sz="1600" dirty="0" err="1"/>
              <a:t>OpenID</a:t>
            </a:r>
            <a:r>
              <a:rPr lang="de-DE" sz="1600" dirty="0"/>
              <a:t> Connect</a:t>
            </a:r>
          </a:p>
          <a:p>
            <a:pPr>
              <a:spcAft>
                <a:spcPts val="600"/>
              </a:spcAft>
              <a:buBlip>
                <a:blip r:embed="rId2"/>
              </a:buBlip>
              <a:defRPr/>
            </a:pPr>
            <a:r>
              <a:rPr lang="de-DE" sz="1600" b="1" dirty="0"/>
              <a:t>Internet </a:t>
            </a:r>
            <a:r>
              <a:rPr lang="de-DE" sz="1600" b="1" dirty="0" err="1"/>
              <a:t>Printing</a:t>
            </a:r>
            <a:r>
              <a:rPr lang="de-DE" sz="1600" b="1" dirty="0"/>
              <a:t> Protocol</a:t>
            </a:r>
          </a:p>
          <a:p>
            <a:pPr lvl="1">
              <a:spcAft>
                <a:spcPts val="600"/>
              </a:spcAft>
              <a:buBlip>
                <a:blip r:embed="rId2"/>
              </a:buBlip>
              <a:defRPr/>
            </a:pPr>
            <a:r>
              <a:rPr lang="de-DE" sz="1600" dirty="0"/>
              <a:t>Drucker-Management </a:t>
            </a:r>
          </a:p>
          <a:p>
            <a:pPr lvl="1">
              <a:spcAft>
                <a:spcPts val="600"/>
              </a:spcAft>
              <a:buBlip>
                <a:blip r:embed="rId2"/>
              </a:buBlip>
              <a:defRPr/>
            </a:pPr>
            <a:r>
              <a:rPr lang="de-DE" sz="1600" dirty="0"/>
              <a:t>Druckdatenübertragung</a:t>
            </a:r>
          </a:p>
          <a:p>
            <a:pPr lvl="1">
              <a:spcAft>
                <a:spcPts val="600"/>
              </a:spcAft>
              <a:buBlip>
                <a:blip r:embed="rId2"/>
              </a:buBlip>
              <a:defRPr/>
            </a:pPr>
            <a:r>
              <a:rPr lang="de-DE" sz="1600" dirty="0"/>
              <a:t>Jobüberwachung &amp; Steuerung</a:t>
            </a:r>
          </a:p>
          <a:p>
            <a:pPr lvl="1">
              <a:spcAft>
                <a:spcPts val="600"/>
              </a:spcAft>
              <a:buBlip>
                <a:blip r:embed="rId2"/>
              </a:buBlip>
              <a:defRPr/>
            </a:pPr>
            <a:r>
              <a:rPr lang="de-DE" sz="1600" dirty="0"/>
              <a:t>Job-Routing</a:t>
            </a:r>
          </a:p>
          <a:p>
            <a:pPr lvl="1">
              <a:spcAft>
                <a:spcPts val="600"/>
              </a:spcAft>
              <a:buBlip>
                <a:blip r:embed="rId2"/>
              </a:buBlip>
              <a:defRPr/>
            </a:pPr>
            <a:r>
              <a:rPr lang="de-DE" sz="1600" dirty="0"/>
              <a:t>IT-Integration</a:t>
            </a:r>
          </a:p>
          <a:p>
            <a:pPr lvl="0">
              <a:spcAft>
                <a:spcPts val="600"/>
              </a:spcAft>
              <a:buBlip>
                <a:blip r:embed="rId2"/>
              </a:buBlip>
              <a:defRPr/>
            </a:pPr>
            <a:endParaRPr lang="de-DE" sz="1600" dirty="0"/>
          </a:p>
        </p:txBody>
      </p:sp>
      <p:sp>
        <p:nvSpPr>
          <p:cNvPr id="4" name="Foliennummernplatzhalter 3"/>
          <p:cNvSpPr>
            <a:spLocks noGrp="1"/>
          </p:cNvSpPr>
          <p:nvPr>
            <p:ph type="sldNum" sz="quarter" idx="4294967295"/>
          </p:nvPr>
        </p:nvSpPr>
        <p:spPr>
          <a:xfrm>
            <a:off x="6553200" y="4767263"/>
            <a:ext cx="2133600" cy="273844"/>
          </a:xfrm>
        </p:spPr>
        <p:txBody>
          <a:bodyPr/>
          <a:lstStyle/>
          <a:p>
            <a:fld id="{6629A16C-6EE4-4755-BA5F-951CCAC6D9AF}" type="slidenum">
              <a:rPr lang="de-DE" smtClean="0"/>
              <a:pPr/>
              <a:t>41</a:t>
            </a:fld>
            <a:endParaRPr lang="de-DE" dirty="0"/>
          </a:p>
        </p:txBody>
      </p:sp>
      <p:pic>
        <p:nvPicPr>
          <p:cNvPr id="4098" name="Picture 2" descr="C:\Users\THOMAS~1.TIK\AppData\Local\Temp\26441046264_82b890b0c2_z.jpg"/>
          <p:cNvPicPr>
            <a:picLocks noChangeAspect="1" noChangeArrowheads="1"/>
          </p:cNvPicPr>
          <p:nvPr/>
        </p:nvPicPr>
        <p:blipFill>
          <a:blip r:embed="rId3" cstate="print"/>
          <a:srcRect/>
          <a:stretch>
            <a:fillRect/>
          </a:stretch>
        </p:blipFill>
        <p:spPr bwMode="auto">
          <a:xfrm>
            <a:off x="5436096" y="987574"/>
            <a:ext cx="3494573" cy="233153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20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869673"/>
            <a:ext cx="4464496" cy="702078"/>
          </a:xfrm>
        </p:spPr>
        <p:txBody>
          <a:bodyPr/>
          <a:lstStyle/>
          <a:p>
            <a:r>
              <a:rPr lang="de-DE" dirty="0"/>
              <a:t>Cloud Output Management…</a:t>
            </a:r>
          </a:p>
        </p:txBody>
      </p:sp>
      <p:sp>
        <p:nvSpPr>
          <p:cNvPr id="3" name="Foliennummernplatzhalter 2"/>
          <p:cNvSpPr>
            <a:spLocks noGrp="1"/>
          </p:cNvSpPr>
          <p:nvPr>
            <p:ph type="sldNum" sz="quarter" idx="12"/>
          </p:nvPr>
        </p:nvSpPr>
        <p:spPr/>
        <p:txBody>
          <a:bodyPr/>
          <a:lstStyle/>
          <a:p>
            <a:pPr>
              <a:defRPr/>
            </a:pPr>
            <a:fld id="{CB7582F4-B095-4FFF-A863-D6E506E1E2CB}" type="slidenum">
              <a:rPr lang="de-DE" smtClean="0"/>
              <a:pPr>
                <a:defRPr/>
              </a:pPr>
              <a:t>42</a:t>
            </a:fld>
            <a:endParaRPr lang="de-DE" dirty="0"/>
          </a:p>
        </p:txBody>
      </p:sp>
      <p:sp>
        <p:nvSpPr>
          <p:cNvPr id="4" name="Inhaltsplatzhalter 3"/>
          <p:cNvSpPr>
            <a:spLocks noGrp="1"/>
          </p:cNvSpPr>
          <p:nvPr>
            <p:ph sz="quarter" idx="13"/>
          </p:nvPr>
        </p:nvSpPr>
        <p:spPr/>
        <p:txBody>
          <a:bodyPr/>
          <a:lstStyle/>
          <a:p>
            <a:r>
              <a:rPr lang="de-DE" dirty="0"/>
              <a:t>… ist mehr als Drucken in der Cloud</a:t>
            </a:r>
          </a:p>
          <a:p>
            <a:r>
              <a:rPr lang="de-DE" dirty="0"/>
              <a:t>… stellt neue Herausforderungen</a:t>
            </a:r>
          </a:p>
          <a:p>
            <a:r>
              <a:rPr lang="de-DE" dirty="0"/>
              <a:t>… ist mit PLOSSYS 5 machbar</a:t>
            </a:r>
          </a:p>
        </p:txBody>
      </p:sp>
      <p:sp>
        <p:nvSpPr>
          <p:cNvPr id="5" name="Datumsplatzhalter 4"/>
          <p:cNvSpPr>
            <a:spLocks noGrp="1"/>
          </p:cNvSpPr>
          <p:nvPr>
            <p:ph type="dt" sz="half" idx="15"/>
          </p:nvPr>
        </p:nvSpPr>
        <p:spPr/>
        <p:txBody>
          <a:bodyPr/>
          <a:lstStyle/>
          <a:p>
            <a:pPr>
              <a:defRPr/>
            </a:pPr>
            <a:fld id="{EA2021E4-9E21-4D05-8E8B-D1B6B4550C8A}" type="datetime1">
              <a:rPr lang="de-DE" smtClean="0"/>
              <a:pPr>
                <a:defRPr/>
              </a:pPr>
              <a:t>14.05.18</a:t>
            </a:fld>
            <a:endParaRPr lang="de-DE"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Thomas Tikwinski</a:t>
            </a:r>
            <a:br>
              <a:rPr lang="de-DE" dirty="0"/>
            </a:br>
            <a:r>
              <a:rPr lang="de-DE" dirty="0"/>
              <a:t>thomas.tikwinski@sealsystems.de</a:t>
            </a:r>
          </a:p>
        </p:txBody>
      </p:sp>
      <p:sp>
        <p:nvSpPr>
          <p:cNvPr id="5" name="Textplatzhalter 4"/>
          <p:cNvSpPr>
            <a:spLocks noGrp="1"/>
          </p:cNvSpPr>
          <p:nvPr>
            <p:ph type="body" sz="quarter" idx="27"/>
          </p:nvPr>
        </p:nvSpPr>
        <p:spPr/>
        <p:txBody>
          <a:bodyPr/>
          <a:lstStyle/>
          <a:p>
            <a:endParaRPr lang="de-DE"/>
          </a:p>
        </p:txBody>
      </p:sp>
      <p:sp>
        <p:nvSpPr>
          <p:cNvPr id="6" name="Textplatzhalter 5"/>
          <p:cNvSpPr>
            <a:spLocks noGrp="1"/>
          </p:cNvSpPr>
          <p:nvPr>
            <p:ph type="body" sz="quarter" idx="28"/>
          </p:nvPr>
        </p:nvSpPr>
        <p:spPr/>
        <p:txBody>
          <a:bodyPr/>
          <a:lstStyle/>
          <a:p>
            <a:r>
              <a:rPr lang="de-DE" dirty="0"/>
              <a:t>Michael Scherer</a:t>
            </a:r>
            <a:br>
              <a:rPr lang="de-DE" dirty="0"/>
            </a:br>
            <a:r>
              <a:rPr lang="de-DE" dirty="0"/>
              <a:t>michael.scherer@sealsystems.de</a:t>
            </a:r>
          </a:p>
        </p:txBody>
      </p:sp>
      <p:sp>
        <p:nvSpPr>
          <p:cNvPr id="7" name="Textplatzhalter 6"/>
          <p:cNvSpPr>
            <a:spLocks noGrp="1"/>
          </p:cNvSpPr>
          <p:nvPr>
            <p:ph type="body" sz="quarter" idx="29"/>
          </p:nvPr>
        </p:nvSpPr>
        <p:spPr/>
        <p:txBody>
          <a:bodyPr/>
          <a:lstStyle/>
          <a:p>
            <a:endParaRPr lang="de-DE"/>
          </a:p>
        </p:txBody>
      </p:sp>
      <p:sp>
        <p:nvSpPr>
          <p:cNvPr id="8" name="Datumsplatzhalter 7"/>
          <p:cNvSpPr>
            <a:spLocks noGrp="1"/>
          </p:cNvSpPr>
          <p:nvPr>
            <p:ph type="dt" sz="half" idx="30"/>
          </p:nvPr>
        </p:nvSpPr>
        <p:spPr/>
        <p:txBody>
          <a:bodyPr/>
          <a:lstStyle/>
          <a:p>
            <a:pPr>
              <a:defRPr/>
            </a:pPr>
            <a:fld id="{EA2021E4-9E21-4D05-8E8B-D1B6B4550C8A}" type="datetime1">
              <a:rPr lang="de-DE" smtClean="0"/>
              <a:pPr>
                <a:defRPr/>
              </a:pPr>
              <a:t>14.05.18</a:t>
            </a:fld>
            <a:endParaRPr lang="de-DE" dirty="0"/>
          </a:p>
        </p:txBody>
      </p:sp>
      <p:sp>
        <p:nvSpPr>
          <p:cNvPr id="9" name="Foliennummernplatzhalter 8"/>
          <p:cNvSpPr>
            <a:spLocks noGrp="1"/>
          </p:cNvSpPr>
          <p:nvPr>
            <p:ph type="sldNum" sz="quarter" idx="31"/>
          </p:nvPr>
        </p:nvSpPr>
        <p:spPr/>
        <p:txBody>
          <a:bodyPr/>
          <a:lstStyle/>
          <a:p>
            <a:pPr>
              <a:defRPr/>
            </a:pPr>
            <a:fld id="{716F4645-6849-4794-B0B4-0039B2A6EC57}" type="slidenum">
              <a:rPr lang="de-DE" smtClean="0"/>
              <a:pPr>
                <a:defRPr/>
              </a:pPr>
              <a:t>43</a:t>
            </a:fld>
            <a:endParaRPr lang="de-DE" dirty="0"/>
          </a:p>
        </p:txBody>
      </p:sp>
      <p:sp>
        <p:nvSpPr>
          <p:cNvPr id="10" name="Textplatzhalter 9"/>
          <p:cNvSpPr>
            <a:spLocks noGrp="1"/>
          </p:cNvSpPr>
          <p:nvPr>
            <p:ph type="body" sz="quarter" idx="33"/>
          </p:nvPr>
        </p:nvSpPr>
        <p:spPr/>
        <p:txBody>
          <a:bodyPr/>
          <a:lstStyle/>
          <a:p>
            <a:r>
              <a:rPr lang="de-DE" dirty="0"/>
              <a:t>Wir sind für Sie da!</a:t>
            </a:r>
          </a:p>
        </p:txBody>
      </p:sp>
      <p:pic>
        <p:nvPicPr>
          <p:cNvPr id="12" name="Grafik 11" descr="image141.png"/>
          <p:cNvPicPr>
            <a:picLocks noChangeAspect="1"/>
          </p:cNvPicPr>
          <p:nvPr/>
        </p:nvPicPr>
        <p:blipFill>
          <a:blip r:embed="rId2" cstate="print"/>
          <a:stretch>
            <a:fillRect/>
          </a:stretch>
        </p:blipFill>
        <p:spPr>
          <a:xfrm>
            <a:off x="4545562" y="1923678"/>
            <a:ext cx="773052" cy="864000"/>
          </a:xfrm>
          <a:prstGeom prst="rect">
            <a:avLst/>
          </a:prstGeom>
        </p:spPr>
      </p:pic>
      <p:pic>
        <p:nvPicPr>
          <p:cNvPr id="5122" name="Picture 2"/>
          <p:cNvPicPr>
            <a:picLocks noChangeAspect="1" noChangeArrowheads="1"/>
          </p:cNvPicPr>
          <p:nvPr/>
        </p:nvPicPr>
        <p:blipFill>
          <a:blip r:embed="rId3" cstate="print"/>
          <a:srcRect/>
          <a:stretch>
            <a:fillRect/>
          </a:stretch>
        </p:blipFill>
        <p:spPr bwMode="auto">
          <a:xfrm>
            <a:off x="4528567" y="2778249"/>
            <a:ext cx="792088" cy="957264"/>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bgerundetes Rechteck 9"/>
          <p:cNvSpPr/>
          <p:nvPr/>
        </p:nvSpPr>
        <p:spPr>
          <a:xfrm>
            <a:off x="0" y="987574"/>
            <a:ext cx="9144000" cy="4155926"/>
          </a:xfrm>
          <a:prstGeom prst="roundRect">
            <a:avLst>
              <a:gd name="adj" fmla="val 0"/>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de-DE" sz="2800" b="1" dirty="0"/>
          </a:p>
        </p:txBody>
      </p:sp>
      <p:sp>
        <p:nvSpPr>
          <p:cNvPr id="2" name="Titel 1"/>
          <p:cNvSpPr>
            <a:spLocks noGrp="1"/>
          </p:cNvSpPr>
          <p:nvPr>
            <p:ph type="title"/>
          </p:nvPr>
        </p:nvSpPr>
        <p:spPr/>
        <p:txBody>
          <a:bodyPr/>
          <a:lstStyle/>
          <a:p>
            <a:r>
              <a:rPr lang="de-DE" dirty="0"/>
              <a:t>Auf dem Weg in die Cloud…</a:t>
            </a:r>
          </a:p>
        </p:txBody>
      </p:sp>
      <p:sp>
        <p:nvSpPr>
          <p:cNvPr id="4" name="Foliennummernplatzhalter 3"/>
          <p:cNvSpPr>
            <a:spLocks noGrp="1"/>
          </p:cNvSpPr>
          <p:nvPr>
            <p:ph type="sldNum" sz="quarter" idx="12"/>
          </p:nvPr>
        </p:nvSpPr>
        <p:spPr/>
        <p:txBody>
          <a:bodyPr/>
          <a:lstStyle/>
          <a:p>
            <a:pPr>
              <a:defRPr/>
            </a:pPr>
            <a:fld id="{C9EF3952-4DE7-4772-B2D9-6983F7A82A14}" type="slidenum">
              <a:rPr lang="de-DE" smtClean="0"/>
              <a:pPr>
                <a:defRPr/>
              </a:pPr>
              <a:t>5</a:t>
            </a:fld>
            <a:endParaRPr lang="de-DE" dirty="0"/>
          </a:p>
        </p:txBody>
      </p:sp>
      <p:sp>
        <p:nvSpPr>
          <p:cNvPr id="5" name="Datumsplatzhalter 4"/>
          <p:cNvSpPr>
            <a:spLocks noGrp="1"/>
          </p:cNvSpPr>
          <p:nvPr>
            <p:ph type="dt" sz="half" idx="10"/>
          </p:nvPr>
        </p:nvSpPr>
        <p:spPr/>
        <p:txBody>
          <a:bodyPr/>
          <a:lstStyle/>
          <a:p>
            <a:pPr>
              <a:defRPr/>
            </a:pPr>
            <a:fld id="{EA2021E4-9E21-4D05-8E8B-D1B6B4550C8A}" type="datetime1">
              <a:rPr lang="de-DE" smtClean="0"/>
              <a:pPr>
                <a:defRPr/>
              </a:pPr>
              <a:t>14.05.18</a:t>
            </a:fld>
            <a:endParaRPr lang="de-DE" dirty="0"/>
          </a:p>
        </p:txBody>
      </p:sp>
      <p:sp>
        <p:nvSpPr>
          <p:cNvPr id="16" name="Ellipse 15"/>
          <p:cNvSpPr/>
          <p:nvPr/>
        </p:nvSpPr>
        <p:spPr>
          <a:xfrm>
            <a:off x="3203848" y="1203598"/>
            <a:ext cx="1152128" cy="115212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17" name="Ellipse 16"/>
          <p:cNvSpPr/>
          <p:nvPr/>
        </p:nvSpPr>
        <p:spPr>
          <a:xfrm>
            <a:off x="3419872" y="1419622"/>
            <a:ext cx="720080" cy="7200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a:p>
        </p:txBody>
      </p:sp>
      <p:sp>
        <p:nvSpPr>
          <p:cNvPr id="18" name="Ellipse 17"/>
          <p:cNvSpPr/>
          <p:nvPr/>
        </p:nvSpPr>
        <p:spPr>
          <a:xfrm>
            <a:off x="3635896" y="1635646"/>
            <a:ext cx="288032" cy="28803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22" name="Ellipse 21"/>
          <p:cNvSpPr/>
          <p:nvPr/>
        </p:nvSpPr>
        <p:spPr>
          <a:xfrm>
            <a:off x="3203848" y="2715766"/>
            <a:ext cx="1152128" cy="115212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23" name="Ellipse 22"/>
          <p:cNvSpPr/>
          <p:nvPr/>
        </p:nvSpPr>
        <p:spPr>
          <a:xfrm>
            <a:off x="3419872" y="2931790"/>
            <a:ext cx="720080" cy="7200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a:p>
        </p:txBody>
      </p:sp>
      <p:sp>
        <p:nvSpPr>
          <p:cNvPr id="24" name="Ellipse 23"/>
          <p:cNvSpPr/>
          <p:nvPr/>
        </p:nvSpPr>
        <p:spPr>
          <a:xfrm>
            <a:off x="3635896" y="3147814"/>
            <a:ext cx="288032" cy="28803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28" name="Ellipse 27"/>
          <p:cNvSpPr/>
          <p:nvPr/>
        </p:nvSpPr>
        <p:spPr>
          <a:xfrm>
            <a:off x="4716016" y="1203598"/>
            <a:ext cx="1152128" cy="115212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29" name="Ellipse 28"/>
          <p:cNvSpPr/>
          <p:nvPr/>
        </p:nvSpPr>
        <p:spPr>
          <a:xfrm>
            <a:off x="4932040" y="1419622"/>
            <a:ext cx="720080" cy="7200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a:p>
        </p:txBody>
      </p:sp>
      <p:sp>
        <p:nvSpPr>
          <p:cNvPr id="30" name="Ellipse 29"/>
          <p:cNvSpPr/>
          <p:nvPr/>
        </p:nvSpPr>
        <p:spPr>
          <a:xfrm>
            <a:off x="5148064" y="1635646"/>
            <a:ext cx="288032" cy="28803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31" name="Ellipse 30"/>
          <p:cNvSpPr/>
          <p:nvPr/>
        </p:nvSpPr>
        <p:spPr>
          <a:xfrm>
            <a:off x="4716016" y="2715766"/>
            <a:ext cx="1152128" cy="115212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32" name="Ellipse 31"/>
          <p:cNvSpPr/>
          <p:nvPr/>
        </p:nvSpPr>
        <p:spPr>
          <a:xfrm>
            <a:off x="4932040" y="2931790"/>
            <a:ext cx="720080" cy="7200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a:p>
        </p:txBody>
      </p:sp>
      <p:sp>
        <p:nvSpPr>
          <p:cNvPr id="33" name="Ellipse 32"/>
          <p:cNvSpPr/>
          <p:nvPr/>
        </p:nvSpPr>
        <p:spPr>
          <a:xfrm>
            <a:off x="5148064" y="3147814"/>
            <a:ext cx="288032" cy="28803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34" name="Rechteck 33"/>
          <p:cNvSpPr/>
          <p:nvPr/>
        </p:nvSpPr>
        <p:spPr>
          <a:xfrm>
            <a:off x="683568" y="1275606"/>
            <a:ext cx="2160240"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800" b="1" dirty="0"/>
              <a:t>Dieses</a:t>
            </a:r>
            <a:br>
              <a:rPr lang="de-DE" sz="2800" b="1" dirty="0"/>
            </a:br>
            <a:r>
              <a:rPr lang="de-DE" sz="2800" b="1" dirty="0"/>
              <a:t>Jahr</a:t>
            </a:r>
          </a:p>
        </p:txBody>
      </p:sp>
      <p:sp>
        <p:nvSpPr>
          <p:cNvPr id="35" name="Rechteck 34"/>
          <p:cNvSpPr/>
          <p:nvPr/>
        </p:nvSpPr>
        <p:spPr>
          <a:xfrm>
            <a:off x="683568" y="2787774"/>
            <a:ext cx="2160240"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800" b="1" dirty="0"/>
              <a:t>In 2 Jahren</a:t>
            </a:r>
          </a:p>
        </p:txBody>
      </p:sp>
      <p:sp>
        <p:nvSpPr>
          <p:cNvPr id="36" name="Rechteck 35"/>
          <p:cNvSpPr/>
          <p:nvPr/>
        </p:nvSpPr>
        <p:spPr>
          <a:xfrm>
            <a:off x="6300192" y="1275606"/>
            <a:ext cx="2160240"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800" b="1" dirty="0"/>
              <a:t>Nächstes</a:t>
            </a:r>
          </a:p>
          <a:p>
            <a:pPr algn="ctr"/>
            <a:r>
              <a:rPr lang="de-DE" sz="2800" b="1" dirty="0"/>
              <a:t>Jahr</a:t>
            </a:r>
          </a:p>
        </p:txBody>
      </p:sp>
      <p:sp>
        <p:nvSpPr>
          <p:cNvPr id="37" name="Rechteck 36"/>
          <p:cNvSpPr/>
          <p:nvPr/>
        </p:nvSpPr>
        <p:spPr>
          <a:xfrm>
            <a:off x="6300192" y="2787774"/>
            <a:ext cx="2160240"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800" b="1" dirty="0"/>
              <a:t>In 5 Jahren</a:t>
            </a:r>
          </a:p>
        </p:txBody>
      </p:sp>
      <p:sp>
        <p:nvSpPr>
          <p:cNvPr id="25" name="Abgerundetes Rechteck 24"/>
          <p:cNvSpPr/>
          <p:nvPr/>
        </p:nvSpPr>
        <p:spPr>
          <a:xfrm>
            <a:off x="611560" y="4155926"/>
            <a:ext cx="3528392" cy="5040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t>Nichts geplant</a:t>
            </a:r>
          </a:p>
        </p:txBody>
      </p:sp>
      <p:sp>
        <p:nvSpPr>
          <p:cNvPr id="26" name="Abgerundetes Rechteck 25"/>
          <p:cNvSpPr/>
          <p:nvPr/>
        </p:nvSpPr>
        <p:spPr>
          <a:xfrm>
            <a:off x="4860032" y="4155926"/>
            <a:ext cx="3528392" cy="5040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t>Weiß ich nicht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2" grpId="0" animBg="1"/>
      <p:bldP spid="23" grpId="0" animBg="1"/>
      <p:bldP spid="24"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bgerundetes Rechteck 9"/>
          <p:cNvSpPr/>
          <p:nvPr/>
        </p:nvSpPr>
        <p:spPr>
          <a:xfrm>
            <a:off x="0" y="987574"/>
            <a:ext cx="9144000" cy="4155926"/>
          </a:xfrm>
          <a:prstGeom prst="roundRect">
            <a:avLst>
              <a:gd name="adj" fmla="val 0"/>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de-DE" sz="2800" b="1" dirty="0"/>
          </a:p>
        </p:txBody>
      </p:sp>
      <p:sp>
        <p:nvSpPr>
          <p:cNvPr id="2" name="Titel 1"/>
          <p:cNvSpPr>
            <a:spLocks noGrp="1"/>
          </p:cNvSpPr>
          <p:nvPr>
            <p:ph type="title"/>
          </p:nvPr>
        </p:nvSpPr>
        <p:spPr/>
        <p:txBody>
          <a:bodyPr/>
          <a:lstStyle/>
          <a:p>
            <a:r>
              <a:rPr lang="de-DE" dirty="0"/>
              <a:t>Thementreiber ist…</a:t>
            </a:r>
          </a:p>
        </p:txBody>
      </p:sp>
      <p:sp>
        <p:nvSpPr>
          <p:cNvPr id="4" name="Foliennummernplatzhalter 3"/>
          <p:cNvSpPr>
            <a:spLocks noGrp="1"/>
          </p:cNvSpPr>
          <p:nvPr>
            <p:ph type="sldNum" sz="quarter" idx="12"/>
          </p:nvPr>
        </p:nvSpPr>
        <p:spPr/>
        <p:txBody>
          <a:bodyPr/>
          <a:lstStyle/>
          <a:p>
            <a:pPr>
              <a:defRPr/>
            </a:pPr>
            <a:fld id="{C9EF3952-4DE7-4772-B2D9-6983F7A82A14}" type="slidenum">
              <a:rPr lang="de-DE" smtClean="0"/>
              <a:pPr>
                <a:defRPr/>
              </a:pPr>
              <a:t>6</a:t>
            </a:fld>
            <a:endParaRPr lang="de-DE" dirty="0"/>
          </a:p>
        </p:txBody>
      </p:sp>
      <p:sp>
        <p:nvSpPr>
          <p:cNvPr id="5" name="Datumsplatzhalter 4"/>
          <p:cNvSpPr>
            <a:spLocks noGrp="1"/>
          </p:cNvSpPr>
          <p:nvPr>
            <p:ph type="dt" sz="half" idx="10"/>
          </p:nvPr>
        </p:nvSpPr>
        <p:spPr/>
        <p:txBody>
          <a:bodyPr/>
          <a:lstStyle/>
          <a:p>
            <a:pPr>
              <a:defRPr/>
            </a:pPr>
            <a:fld id="{EA2021E4-9E21-4D05-8E8B-D1B6B4550C8A}" type="datetime1">
              <a:rPr lang="de-DE" smtClean="0"/>
              <a:pPr>
                <a:defRPr/>
              </a:pPr>
              <a:t>14.05.18</a:t>
            </a:fld>
            <a:endParaRPr lang="de-DE" dirty="0"/>
          </a:p>
        </p:txBody>
      </p:sp>
      <p:sp>
        <p:nvSpPr>
          <p:cNvPr id="16" name="Ellipse 15"/>
          <p:cNvSpPr/>
          <p:nvPr/>
        </p:nvSpPr>
        <p:spPr>
          <a:xfrm>
            <a:off x="3203848" y="1203598"/>
            <a:ext cx="1152128" cy="115212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17" name="Ellipse 16"/>
          <p:cNvSpPr/>
          <p:nvPr/>
        </p:nvSpPr>
        <p:spPr>
          <a:xfrm>
            <a:off x="3419872" y="1419622"/>
            <a:ext cx="720080" cy="7200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a:p>
        </p:txBody>
      </p:sp>
      <p:sp>
        <p:nvSpPr>
          <p:cNvPr id="18" name="Ellipse 17"/>
          <p:cNvSpPr/>
          <p:nvPr/>
        </p:nvSpPr>
        <p:spPr>
          <a:xfrm>
            <a:off x="3635896" y="1635646"/>
            <a:ext cx="288032" cy="28803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22" name="Ellipse 21"/>
          <p:cNvSpPr/>
          <p:nvPr/>
        </p:nvSpPr>
        <p:spPr>
          <a:xfrm>
            <a:off x="3203848" y="2715766"/>
            <a:ext cx="1152128" cy="115212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23" name="Ellipse 22"/>
          <p:cNvSpPr/>
          <p:nvPr/>
        </p:nvSpPr>
        <p:spPr>
          <a:xfrm>
            <a:off x="3419872" y="2931790"/>
            <a:ext cx="720080" cy="7200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a:p>
        </p:txBody>
      </p:sp>
      <p:sp>
        <p:nvSpPr>
          <p:cNvPr id="24" name="Ellipse 23"/>
          <p:cNvSpPr/>
          <p:nvPr/>
        </p:nvSpPr>
        <p:spPr>
          <a:xfrm>
            <a:off x="3635896" y="3147814"/>
            <a:ext cx="288032" cy="28803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28" name="Ellipse 27"/>
          <p:cNvSpPr/>
          <p:nvPr/>
        </p:nvSpPr>
        <p:spPr>
          <a:xfrm>
            <a:off x="4716016" y="1203598"/>
            <a:ext cx="1152128" cy="115212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29" name="Ellipse 28"/>
          <p:cNvSpPr/>
          <p:nvPr/>
        </p:nvSpPr>
        <p:spPr>
          <a:xfrm>
            <a:off x="4932040" y="1419622"/>
            <a:ext cx="720080" cy="7200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a:p>
        </p:txBody>
      </p:sp>
      <p:sp>
        <p:nvSpPr>
          <p:cNvPr id="30" name="Ellipse 29"/>
          <p:cNvSpPr/>
          <p:nvPr/>
        </p:nvSpPr>
        <p:spPr>
          <a:xfrm>
            <a:off x="5148064" y="1635646"/>
            <a:ext cx="288032" cy="28803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31" name="Ellipse 30"/>
          <p:cNvSpPr/>
          <p:nvPr/>
        </p:nvSpPr>
        <p:spPr>
          <a:xfrm>
            <a:off x="4716016" y="2715766"/>
            <a:ext cx="1152128" cy="115212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32" name="Ellipse 31"/>
          <p:cNvSpPr/>
          <p:nvPr/>
        </p:nvSpPr>
        <p:spPr>
          <a:xfrm>
            <a:off x="4932040" y="2931790"/>
            <a:ext cx="720080" cy="7200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a:p>
        </p:txBody>
      </p:sp>
      <p:sp>
        <p:nvSpPr>
          <p:cNvPr id="33" name="Ellipse 32"/>
          <p:cNvSpPr/>
          <p:nvPr/>
        </p:nvSpPr>
        <p:spPr>
          <a:xfrm>
            <a:off x="5148064" y="3147814"/>
            <a:ext cx="288032" cy="28803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34" name="Rechteck 33"/>
          <p:cNvSpPr/>
          <p:nvPr/>
        </p:nvSpPr>
        <p:spPr>
          <a:xfrm>
            <a:off x="539552" y="1275606"/>
            <a:ext cx="2232248"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800" b="1" dirty="0"/>
              <a:t>Management</a:t>
            </a:r>
          </a:p>
        </p:txBody>
      </p:sp>
      <p:sp>
        <p:nvSpPr>
          <p:cNvPr id="35" name="Rechteck 34"/>
          <p:cNvSpPr/>
          <p:nvPr/>
        </p:nvSpPr>
        <p:spPr>
          <a:xfrm>
            <a:off x="611560" y="2787774"/>
            <a:ext cx="2160240"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800" b="1" dirty="0"/>
              <a:t>IT /</a:t>
            </a:r>
            <a:br>
              <a:rPr lang="de-DE" sz="2800" b="1" dirty="0"/>
            </a:br>
            <a:r>
              <a:rPr lang="de-DE" sz="2800" b="1" dirty="0"/>
              <a:t>Infrastruktur</a:t>
            </a:r>
          </a:p>
        </p:txBody>
      </p:sp>
      <p:sp>
        <p:nvSpPr>
          <p:cNvPr id="36" name="Rechteck 35"/>
          <p:cNvSpPr/>
          <p:nvPr/>
        </p:nvSpPr>
        <p:spPr>
          <a:xfrm>
            <a:off x="6300192" y="1275606"/>
            <a:ext cx="2304256"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800" b="1" dirty="0"/>
              <a:t>Fachabteilung</a:t>
            </a:r>
          </a:p>
        </p:txBody>
      </p:sp>
      <p:sp>
        <p:nvSpPr>
          <p:cNvPr id="37" name="Rechteck 36"/>
          <p:cNvSpPr/>
          <p:nvPr/>
        </p:nvSpPr>
        <p:spPr>
          <a:xfrm>
            <a:off x="6300192" y="2787774"/>
            <a:ext cx="2160240"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800" b="1" dirty="0"/>
              <a:t>Andere</a:t>
            </a:r>
          </a:p>
        </p:txBody>
      </p:sp>
      <p:sp>
        <p:nvSpPr>
          <p:cNvPr id="26" name="Abgerundetes Rechteck 25"/>
          <p:cNvSpPr/>
          <p:nvPr/>
        </p:nvSpPr>
        <p:spPr>
          <a:xfrm>
            <a:off x="4860032" y="4155926"/>
            <a:ext cx="3528392" cy="5040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t>Weiß ich nicht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2" grpId="0" animBg="1"/>
      <p:bldP spid="23" grpId="0" animBg="1"/>
      <p:bldP spid="24"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bgerundetes Rechteck 9"/>
          <p:cNvSpPr/>
          <p:nvPr/>
        </p:nvSpPr>
        <p:spPr>
          <a:xfrm>
            <a:off x="0" y="987574"/>
            <a:ext cx="9144000" cy="4155926"/>
          </a:xfrm>
          <a:prstGeom prst="roundRect">
            <a:avLst>
              <a:gd name="adj" fmla="val 0"/>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de-DE" sz="2800" b="1" dirty="0"/>
          </a:p>
        </p:txBody>
      </p:sp>
      <p:sp>
        <p:nvSpPr>
          <p:cNvPr id="2" name="Titel 1"/>
          <p:cNvSpPr>
            <a:spLocks noGrp="1"/>
          </p:cNvSpPr>
          <p:nvPr>
            <p:ph type="title"/>
          </p:nvPr>
        </p:nvSpPr>
        <p:spPr/>
        <p:txBody>
          <a:bodyPr/>
          <a:lstStyle/>
          <a:p>
            <a:r>
              <a:rPr lang="de-DE" dirty="0"/>
              <a:t>Gründe für den Gang in die Cloud</a:t>
            </a:r>
          </a:p>
        </p:txBody>
      </p:sp>
      <p:sp>
        <p:nvSpPr>
          <p:cNvPr id="4" name="Foliennummernplatzhalter 3"/>
          <p:cNvSpPr>
            <a:spLocks noGrp="1"/>
          </p:cNvSpPr>
          <p:nvPr>
            <p:ph type="sldNum" sz="quarter" idx="12"/>
          </p:nvPr>
        </p:nvSpPr>
        <p:spPr/>
        <p:txBody>
          <a:bodyPr/>
          <a:lstStyle/>
          <a:p>
            <a:pPr>
              <a:defRPr/>
            </a:pPr>
            <a:fld id="{C9EF3952-4DE7-4772-B2D9-6983F7A82A14}" type="slidenum">
              <a:rPr lang="de-DE" smtClean="0"/>
              <a:pPr>
                <a:defRPr/>
              </a:pPr>
              <a:t>7</a:t>
            </a:fld>
            <a:endParaRPr lang="de-DE" dirty="0"/>
          </a:p>
        </p:txBody>
      </p:sp>
      <p:sp>
        <p:nvSpPr>
          <p:cNvPr id="5" name="Datumsplatzhalter 4"/>
          <p:cNvSpPr>
            <a:spLocks noGrp="1"/>
          </p:cNvSpPr>
          <p:nvPr>
            <p:ph type="dt" sz="half" idx="10"/>
          </p:nvPr>
        </p:nvSpPr>
        <p:spPr/>
        <p:txBody>
          <a:bodyPr/>
          <a:lstStyle/>
          <a:p>
            <a:pPr>
              <a:defRPr/>
            </a:pPr>
            <a:fld id="{EA2021E4-9E21-4D05-8E8B-D1B6B4550C8A}" type="datetime1">
              <a:rPr lang="de-DE" smtClean="0"/>
              <a:pPr>
                <a:defRPr/>
              </a:pPr>
              <a:t>14.05.18</a:t>
            </a:fld>
            <a:endParaRPr lang="de-DE" dirty="0"/>
          </a:p>
        </p:txBody>
      </p:sp>
      <p:sp>
        <p:nvSpPr>
          <p:cNvPr id="16" name="Ellipse 15"/>
          <p:cNvSpPr/>
          <p:nvPr/>
        </p:nvSpPr>
        <p:spPr>
          <a:xfrm>
            <a:off x="3203848" y="1203598"/>
            <a:ext cx="1152128" cy="115212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17" name="Ellipse 16"/>
          <p:cNvSpPr/>
          <p:nvPr/>
        </p:nvSpPr>
        <p:spPr>
          <a:xfrm>
            <a:off x="3419872" y="1419622"/>
            <a:ext cx="720080" cy="7200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a:p>
        </p:txBody>
      </p:sp>
      <p:sp>
        <p:nvSpPr>
          <p:cNvPr id="18" name="Ellipse 17"/>
          <p:cNvSpPr/>
          <p:nvPr/>
        </p:nvSpPr>
        <p:spPr>
          <a:xfrm>
            <a:off x="3635896" y="1635646"/>
            <a:ext cx="288032" cy="28803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22" name="Ellipse 21"/>
          <p:cNvSpPr/>
          <p:nvPr/>
        </p:nvSpPr>
        <p:spPr>
          <a:xfrm>
            <a:off x="3203848" y="2715766"/>
            <a:ext cx="1152128" cy="115212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23" name="Ellipse 22"/>
          <p:cNvSpPr/>
          <p:nvPr/>
        </p:nvSpPr>
        <p:spPr>
          <a:xfrm>
            <a:off x="3419872" y="2931790"/>
            <a:ext cx="720080" cy="7200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a:p>
        </p:txBody>
      </p:sp>
      <p:sp>
        <p:nvSpPr>
          <p:cNvPr id="24" name="Ellipse 23"/>
          <p:cNvSpPr/>
          <p:nvPr/>
        </p:nvSpPr>
        <p:spPr>
          <a:xfrm>
            <a:off x="3635896" y="3147814"/>
            <a:ext cx="288032" cy="28803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28" name="Ellipse 27"/>
          <p:cNvSpPr/>
          <p:nvPr/>
        </p:nvSpPr>
        <p:spPr>
          <a:xfrm>
            <a:off x="4716016" y="1203598"/>
            <a:ext cx="1152128" cy="115212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29" name="Ellipse 28"/>
          <p:cNvSpPr/>
          <p:nvPr/>
        </p:nvSpPr>
        <p:spPr>
          <a:xfrm>
            <a:off x="4932040" y="1419622"/>
            <a:ext cx="720080" cy="7200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a:p>
        </p:txBody>
      </p:sp>
      <p:sp>
        <p:nvSpPr>
          <p:cNvPr id="30" name="Ellipse 29"/>
          <p:cNvSpPr/>
          <p:nvPr/>
        </p:nvSpPr>
        <p:spPr>
          <a:xfrm>
            <a:off x="5148064" y="1635646"/>
            <a:ext cx="288032" cy="28803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31" name="Ellipse 30"/>
          <p:cNvSpPr/>
          <p:nvPr/>
        </p:nvSpPr>
        <p:spPr>
          <a:xfrm>
            <a:off x="4716016" y="2715766"/>
            <a:ext cx="1152128" cy="115212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32" name="Ellipse 31"/>
          <p:cNvSpPr/>
          <p:nvPr/>
        </p:nvSpPr>
        <p:spPr>
          <a:xfrm>
            <a:off x="4932040" y="2931790"/>
            <a:ext cx="720080" cy="7200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a:p>
        </p:txBody>
      </p:sp>
      <p:sp>
        <p:nvSpPr>
          <p:cNvPr id="33" name="Ellipse 32"/>
          <p:cNvSpPr/>
          <p:nvPr/>
        </p:nvSpPr>
        <p:spPr>
          <a:xfrm>
            <a:off x="5148064" y="3147814"/>
            <a:ext cx="288032" cy="28803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34" name="Rechteck 33"/>
          <p:cNvSpPr/>
          <p:nvPr/>
        </p:nvSpPr>
        <p:spPr>
          <a:xfrm>
            <a:off x="683568" y="1275606"/>
            <a:ext cx="2160240"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800" b="1" dirty="0"/>
              <a:t>Kosten</a:t>
            </a:r>
          </a:p>
        </p:txBody>
      </p:sp>
      <p:sp>
        <p:nvSpPr>
          <p:cNvPr id="35" name="Rechteck 34"/>
          <p:cNvSpPr/>
          <p:nvPr/>
        </p:nvSpPr>
        <p:spPr>
          <a:xfrm>
            <a:off x="683568" y="2787774"/>
            <a:ext cx="2160240"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800" b="1" dirty="0"/>
              <a:t>Prozess-</a:t>
            </a:r>
            <a:br>
              <a:rPr lang="de-DE" sz="2800" b="1" dirty="0"/>
            </a:br>
            <a:r>
              <a:rPr lang="de-DE" sz="2800" b="1" dirty="0" err="1"/>
              <a:t>optimierung</a:t>
            </a:r>
            <a:endParaRPr lang="de-DE" sz="2800" b="1" dirty="0"/>
          </a:p>
        </p:txBody>
      </p:sp>
      <p:sp>
        <p:nvSpPr>
          <p:cNvPr id="36" name="Rechteck 35"/>
          <p:cNvSpPr/>
          <p:nvPr/>
        </p:nvSpPr>
        <p:spPr>
          <a:xfrm>
            <a:off x="6300192" y="1275606"/>
            <a:ext cx="2160240"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800" b="1" dirty="0"/>
              <a:t>Outsourcing</a:t>
            </a:r>
          </a:p>
        </p:txBody>
      </p:sp>
      <p:sp>
        <p:nvSpPr>
          <p:cNvPr id="37" name="Rechteck 36"/>
          <p:cNvSpPr/>
          <p:nvPr/>
        </p:nvSpPr>
        <p:spPr>
          <a:xfrm>
            <a:off x="6300192" y="2787774"/>
            <a:ext cx="2160240"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800" b="1" dirty="0"/>
              <a:t>Flexibilität</a:t>
            </a:r>
          </a:p>
        </p:txBody>
      </p:sp>
      <p:sp>
        <p:nvSpPr>
          <p:cNvPr id="25" name="Abgerundetes Rechteck 24"/>
          <p:cNvSpPr/>
          <p:nvPr/>
        </p:nvSpPr>
        <p:spPr>
          <a:xfrm>
            <a:off x="611560" y="4155926"/>
            <a:ext cx="3528392" cy="5040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t>Andere</a:t>
            </a:r>
          </a:p>
        </p:txBody>
      </p:sp>
      <p:sp>
        <p:nvSpPr>
          <p:cNvPr id="26" name="Abgerundetes Rechteck 25"/>
          <p:cNvSpPr/>
          <p:nvPr/>
        </p:nvSpPr>
        <p:spPr>
          <a:xfrm>
            <a:off x="4860032" y="4155926"/>
            <a:ext cx="3528392" cy="5040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t>Weiß ich nicht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2" grpId="0" animBg="1"/>
      <p:bldP spid="23" grpId="0" animBg="1"/>
      <p:bldP spid="24"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bgerundetes Rechteck 9"/>
          <p:cNvSpPr/>
          <p:nvPr/>
        </p:nvSpPr>
        <p:spPr>
          <a:xfrm>
            <a:off x="0" y="987574"/>
            <a:ext cx="9144000" cy="4155926"/>
          </a:xfrm>
          <a:prstGeom prst="roundRect">
            <a:avLst>
              <a:gd name="adj" fmla="val 0"/>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de-DE" sz="2800" b="1" dirty="0"/>
          </a:p>
        </p:txBody>
      </p:sp>
      <p:sp>
        <p:nvSpPr>
          <p:cNvPr id="2" name="Titel 1"/>
          <p:cNvSpPr>
            <a:spLocks noGrp="1"/>
          </p:cNvSpPr>
          <p:nvPr>
            <p:ph type="title"/>
          </p:nvPr>
        </p:nvSpPr>
        <p:spPr/>
        <p:txBody>
          <a:bodyPr>
            <a:normAutofit/>
          </a:bodyPr>
          <a:lstStyle/>
          <a:p>
            <a:r>
              <a:rPr lang="de-DE" dirty="0"/>
              <a:t>Cloud-Infrastruktur</a:t>
            </a:r>
          </a:p>
        </p:txBody>
      </p:sp>
      <p:sp>
        <p:nvSpPr>
          <p:cNvPr id="4" name="Foliennummernplatzhalter 3"/>
          <p:cNvSpPr>
            <a:spLocks noGrp="1"/>
          </p:cNvSpPr>
          <p:nvPr>
            <p:ph type="sldNum" sz="quarter" idx="12"/>
          </p:nvPr>
        </p:nvSpPr>
        <p:spPr/>
        <p:txBody>
          <a:bodyPr/>
          <a:lstStyle/>
          <a:p>
            <a:pPr>
              <a:defRPr/>
            </a:pPr>
            <a:fld id="{C9EF3952-4DE7-4772-B2D9-6983F7A82A14}" type="slidenum">
              <a:rPr lang="de-DE" smtClean="0"/>
              <a:pPr>
                <a:defRPr/>
              </a:pPr>
              <a:t>8</a:t>
            </a:fld>
            <a:endParaRPr lang="de-DE" dirty="0"/>
          </a:p>
        </p:txBody>
      </p:sp>
      <p:sp>
        <p:nvSpPr>
          <p:cNvPr id="5" name="Datumsplatzhalter 4"/>
          <p:cNvSpPr>
            <a:spLocks noGrp="1"/>
          </p:cNvSpPr>
          <p:nvPr>
            <p:ph type="dt" sz="half" idx="10"/>
          </p:nvPr>
        </p:nvSpPr>
        <p:spPr/>
        <p:txBody>
          <a:bodyPr/>
          <a:lstStyle/>
          <a:p>
            <a:pPr>
              <a:defRPr/>
            </a:pPr>
            <a:fld id="{EA2021E4-9E21-4D05-8E8B-D1B6B4550C8A}" type="datetime1">
              <a:rPr lang="de-DE" smtClean="0"/>
              <a:pPr>
                <a:defRPr/>
              </a:pPr>
              <a:t>14.05.18</a:t>
            </a:fld>
            <a:endParaRPr lang="de-DE" dirty="0"/>
          </a:p>
        </p:txBody>
      </p:sp>
      <p:sp>
        <p:nvSpPr>
          <p:cNvPr id="16" name="Ellipse 15"/>
          <p:cNvSpPr/>
          <p:nvPr/>
        </p:nvSpPr>
        <p:spPr>
          <a:xfrm>
            <a:off x="3203848" y="1203598"/>
            <a:ext cx="1152128" cy="115212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17" name="Ellipse 16"/>
          <p:cNvSpPr/>
          <p:nvPr/>
        </p:nvSpPr>
        <p:spPr>
          <a:xfrm>
            <a:off x="3419872" y="1419622"/>
            <a:ext cx="720080" cy="7200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a:p>
        </p:txBody>
      </p:sp>
      <p:sp>
        <p:nvSpPr>
          <p:cNvPr id="18" name="Ellipse 17"/>
          <p:cNvSpPr/>
          <p:nvPr/>
        </p:nvSpPr>
        <p:spPr>
          <a:xfrm>
            <a:off x="3635896" y="1635646"/>
            <a:ext cx="288032" cy="28803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22" name="Ellipse 21"/>
          <p:cNvSpPr/>
          <p:nvPr/>
        </p:nvSpPr>
        <p:spPr>
          <a:xfrm>
            <a:off x="3203848" y="2715766"/>
            <a:ext cx="1152128" cy="115212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23" name="Ellipse 22"/>
          <p:cNvSpPr/>
          <p:nvPr/>
        </p:nvSpPr>
        <p:spPr>
          <a:xfrm>
            <a:off x="3419872" y="2931790"/>
            <a:ext cx="720080" cy="7200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a:p>
        </p:txBody>
      </p:sp>
      <p:sp>
        <p:nvSpPr>
          <p:cNvPr id="24" name="Ellipse 23"/>
          <p:cNvSpPr/>
          <p:nvPr/>
        </p:nvSpPr>
        <p:spPr>
          <a:xfrm>
            <a:off x="3635896" y="3147814"/>
            <a:ext cx="288032" cy="28803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28" name="Ellipse 27"/>
          <p:cNvSpPr/>
          <p:nvPr/>
        </p:nvSpPr>
        <p:spPr>
          <a:xfrm>
            <a:off x="4716016" y="1203598"/>
            <a:ext cx="1152128" cy="115212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29" name="Ellipse 28"/>
          <p:cNvSpPr/>
          <p:nvPr/>
        </p:nvSpPr>
        <p:spPr>
          <a:xfrm>
            <a:off x="4932040" y="1419622"/>
            <a:ext cx="720080" cy="7200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a:p>
        </p:txBody>
      </p:sp>
      <p:sp>
        <p:nvSpPr>
          <p:cNvPr id="30" name="Ellipse 29"/>
          <p:cNvSpPr/>
          <p:nvPr/>
        </p:nvSpPr>
        <p:spPr>
          <a:xfrm>
            <a:off x="5148064" y="1635646"/>
            <a:ext cx="288032" cy="28803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31" name="Ellipse 30"/>
          <p:cNvSpPr/>
          <p:nvPr/>
        </p:nvSpPr>
        <p:spPr>
          <a:xfrm>
            <a:off x="4716016" y="2715766"/>
            <a:ext cx="1152128" cy="115212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32" name="Ellipse 31"/>
          <p:cNvSpPr/>
          <p:nvPr/>
        </p:nvSpPr>
        <p:spPr>
          <a:xfrm>
            <a:off x="4932040" y="2931790"/>
            <a:ext cx="720080" cy="7200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a:p>
        </p:txBody>
      </p:sp>
      <p:sp>
        <p:nvSpPr>
          <p:cNvPr id="33" name="Ellipse 32"/>
          <p:cNvSpPr/>
          <p:nvPr/>
        </p:nvSpPr>
        <p:spPr>
          <a:xfrm>
            <a:off x="5148064" y="3147814"/>
            <a:ext cx="288032" cy="28803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34" name="Rechteck 33"/>
          <p:cNvSpPr/>
          <p:nvPr/>
        </p:nvSpPr>
        <p:spPr>
          <a:xfrm>
            <a:off x="683568" y="1275606"/>
            <a:ext cx="2160240"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800" b="1" dirty="0"/>
              <a:t>Private</a:t>
            </a:r>
            <a:br>
              <a:rPr lang="de-DE" sz="2800" b="1" dirty="0"/>
            </a:br>
            <a:r>
              <a:rPr lang="de-DE" sz="2800" b="1" dirty="0"/>
              <a:t>Cloud</a:t>
            </a:r>
          </a:p>
        </p:txBody>
      </p:sp>
      <p:sp>
        <p:nvSpPr>
          <p:cNvPr id="35" name="Rechteck 34"/>
          <p:cNvSpPr/>
          <p:nvPr/>
        </p:nvSpPr>
        <p:spPr>
          <a:xfrm>
            <a:off x="683568" y="2787774"/>
            <a:ext cx="2160240"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800" b="1" dirty="0"/>
              <a:t>Hybrid</a:t>
            </a:r>
            <a:br>
              <a:rPr lang="de-DE" sz="2800" b="1" dirty="0"/>
            </a:br>
            <a:r>
              <a:rPr lang="de-DE" sz="2800" b="1" dirty="0"/>
              <a:t>Cloud</a:t>
            </a:r>
          </a:p>
        </p:txBody>
      </p:sp>
      <p:sp>
        <p:nvSpPr>
          <p:cNvPr id="36" name="Rechteck 35"/>
          <p:cNvSpPr/>
          <p:nvPr/>
        </p:nvSpPr>
        <p:spPr>
          <a:xfrm>
            <a:off x="6300192" y="1275606"/>
            <a:ext cx="2160240"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800" b="1" dirty="0"/>
              <a:t>Public</a:t>
            </a:r>
            <a:br>
              <a:rPr lang="de-DE" sz="2800" b="1" dirty="0"/>
            </a:br>
            <a:r>
              <a:rPr lang="de-DE" sz="2800" b="1" dirty="0"/>
              <a:t>Cloud</a:t>
            </a:r>
          </a:p>
        </p:txBody>
      </p:sp>
      <p:sp>
        <p:nvSpPr>
          <p:cNvPr id="37" name="Rechteck 36"/>
          <p:cNvSpPr/>
          <p:nvPr/>
        </p:nvSpPr>
        <p:spPr>
          <a:xfrm>
            <a:off x="6300192" y="2787774"/>
            <a:ext cx="2160240"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800" b="1" dirty="0"/>
              <a:t>On</a:t>
            </a:r>
            <a:br>
              <a:rPr lang="de-DE" sz="2800" b="1" dirty="0"/>
            </a:br>
            <a:r>
              <a:rPr lang="de-DE" sz="2800" b="1" dirty="0" err="1"/>
              <a:t>Premises</a:t>
            </a:r>
            <a:endParaRPr lang="de-DE" sz="2800" b="1" dirty="0"/>
          </a:p>
        </p:txBody>
      </p:sp>
      <p:sp>
        <p:nvSpPr>
          <p:cNvPr id="25" name="Abgerundetes Rechteck 24"/>
          <p:cNvSpPr/>
          <p:nvPr/>
        </p:nvSpPr>
        <p:spPr>
          <a:xfrm>
            <a:off x="611560" y="4155926"/>
            <a:ext cx="3528392" cy="5040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t>Nichts geplant</a:t>
            </a:r>
          </a:p>
        </p:txBody>
      </p:sp>
      <p:sp>
        <p:nvSpPr>
          <p:cNvPr id="26" name="Abgerundetes Rechteck 25"/>
          <p:cNvSpPr/>
          <p:nvPr/>
        </p:nvSpPr>
        <p:spPr>
          <a:xfrm>
            <a:off x="4860032" y="4155926"/>
            <a:ext cx="3528392" cy="5040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t>Weiß ich nicht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2" grpId="0" animBg="1"/>
      <p:bldP spid="23" grpId="0" animBg="1"/>
      <p:bldP spid="24"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bgerundetes Rechteck 9"/>
          <p:cNvSpPr/>
          <p:nvPr/>
        </p:nvSpPr>
        <p:spPr>
          <a:xfrm>
            <a:off x="0" y="987574"/>
            <a:ext cx="9144000" cy="4155926"/>
          </a:xfrm>
          <a:prstGeom prst="roundRect">
            <a:avLst>
              <a:gd name="adj" fmla="val 0"/>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de-DE" sz="2800" b="1" dirty="0"/>
          </a:p>
        </p:txBody>
      </p:sp>
      <p:sp>
        <p:nvSpPr>
          <p:cNvPr id="2" name="Titel 1"/>
          <p:cNvSpPr>
            <a:spLocks noGrp="1"/>
          </p:cNvSpPr>
          <p:nvPr>
            <p:ph type="title"/>
          </p:nvPr>
        </p:nvSpPr>
        <p:spPr/>
        <p:txBody>
          <a:bodyPr/>
          <a:lstStyle/>
          <a:p>
            <a:r>
              <a:rPr lang="de-DE" dirty="0"/>
              <a:t>Welcher </a:t>
            </a:r>
            <a:r>
              <a:rPr lang="de-DE" dirty="0" err="1"/>
              <a:t>Clouddienstleister</a:t>
            </a:r>
            <a:endParaRPr lang="de-DE" dirty="0"/>
          </a:p>
        </p:txBody>
      </p:sp>
      <p:sp>
        <p:nvSpPr>
          <p:cNvPr id="4" name="Foliennummernplatzhalter 3"/>
          <p:cNvSpPr>
            <a:spLocks noGrp="1"/>
          </p:cNvSpPr>
          <p:nvPr>
            <p:ph type="sldNum" sz="quarter" idx="12"/>
          </p:nvPr>
        </p:nvSpPr>
        <p:spPr/>
        <p:txBody>
          <a:bodyPr/>
          <a:lstStyle/>
          <a:p>
            <a:pPr>
              <a:defRPr/>
            </a:pPr>
            <a:fld id="{C9EF3952-4DE7-4772-B2D9-6983F7A82A14}" type="slidenum">
              <a:rPr lang="de-DE" smtClean="0"/>
              <a:pPr>
                <a:defRPr/>
              </a:pPr>
              <a:t>9</a:t>
            </a:fld>
            <a:endParaRPr lang="de-DE" dirty="0"/>
          </a:p>
        </p:txBody>
      </p:sp>
      <p:sp>
        <p:nvSpPr>
          <p:cNvPr id="5" name="Datumsplatzhalter 4"/>
          <p:cNvSpPr>
            <a:spLocks noGrp="1"/>
          </p:cNvSpPr>
          <p:nvPr>
            <p:ph type="dt" sz="half" idx="10"/>
          </p:nvPr>
        </p:nvSpPr>
        <p:spPr/>
        <p:txBody>
          <a:bodyPr/>
          <a:lstStyle/>
          <a:p>
            <a:pPr>
              <a:defRPr/>
            </a:pPr>
            <a:fld id="{EA2021E4-9E21-4D05-8E8B-D1B6B4550C8A}" type="datetime1">
              <a:rPr lang="de-DE" smtClean="0"/>
              <a:pPr>
                <a:defRPr/>
              </a:pPr>
              <a:t>14.05.18</a:t>
            </a:fld>
            <a:endParaRPr lang="de-DE" dirty="0"/>
          </a:p>
        </p:txBody>
      </p:sp>
      <p:sp>
        <p:nvSpPr>
          <p:cNvPr id="16" name="Ellipse 15"/>
          <p:cNvSpPr/>
          <p:nvPr/>
        </p:nvSpPr>
        <p:spPr>
          <a:xfrm>
            <a:off x="3203848" y="1203598"/>
            <a:ext cx="1152128" cy="115212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17" name="Ellipse 16"/>
          <p:cNvSpPr/>
          <p:nvPr/>
        </p:nvSpPr>
        <p:spPr>
          <a:xfrm>
            <a:off x="3419872" y="1419622"/>
            <a:ext cx="720080" cy="7200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a:p>
        </p:txBody>
      </p:sp>
      <p:sp>
        <p:nvSpPr>
          <p:cNvPr id="18" name="Ellipse 17"/>
          <p:cNvSpPr/>
          <p:nvPr/>
        </p:nvSpPr>
        <p:spPr>
          <a:xfrm>
            <a:off x="3635896" y="1635646"/>
            <a:ext cx="288032" cy="28803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22" name="Ellipse 21"/>
          <p:cNvSpPr/>
          <p:nvPr/>
        </p:nvSpPr>
        <p:spPr>
          <a:xfrm>
            <a:off x="3203848" y="2715766"/>
            <a:ext cx="1152128" cy="115212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23" name="Ellipse 22"/>
          <p:cNvSpPr/>
          <p:nvPr/>
        </p:nvSpPr>
        <p:spPr>
          <a:xfrm>
            <a:off x="3419872" y="2931790"/>
            <a:ext cx="720080" cy="7200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a:p>
        </p:txBody>
      </p:sp>
      <p:sp>
        <p:nvSpPr>
          <p:cNvPr id="24" name="Ellipse 23"/>
          <p:cNvSpPr/>
          <p:nvPr/>
        </p:nvSpPr>
        <p:spPr>
          <a:xfrm>
            <a:off x="3635896" y="3147814"/>
            <a:ext cx="288032" cy="28803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28" name="Ellipse 27"/>
          <p:cNvSpPr/>
          <p:nvPr/>
        </p:nvSpPr>
        <p:spPr>
          <a:xfrm>
            <a:off x="4716016" y="1203598"/>
            <a:ext cx="1152128" cy="115212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29" name="Ellipse 28"/>
          <p:cNvSpPr/>
          <p:nvPr/>
        </p:nvSpPr>
        <p:spPr>
          <a:xfrm>
            <a:off x="4932040" y="1419622"/>
            <a:ext cx="720080" cy="7200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a:p>
        </p:txBody>
      </p:sp>
      <p:sp>
        <p:nvSpPr>
          <p:cNvPr id="30" name="Ellipse 29"/>
          <p:cNvSpPr/>
          <p:nvPr/>
        </p:nvSpPr>
        <p:spPr>
          <a:xfrm>
            <a:off x="5148064" y="1635646"/>
            <a:ext cx="288032" cy="28803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31" name="Ellipse 30"/>
          <p:cNvSpPr/>
          <p:nvPr/>
        </p:nvSpPr>
        <p:spPr>
          <a:xfrm>
            <a:off x="4716016" y="2715766"/>
            <a:ext cx="1152128" cy="115212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32" name="Ellipse 31"/>
          <p:cNvSpPr/>
          <p:nvPr/>
        </p:nvSpPr>
        <p:spPr>
          <a:xfrm>
            <a:off x="4932040" y="2931790"/>
            <a:ext cx="720080" cy="72008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e-DE"/>
          </a:p>
        </p:txBody>
      </p:sp>
      <p:sp>
        <p:nvSpPr>
          <p:cNvPr id="33" name="Ellipse 32"/>
          <p:cNvSpPr/>
          <p:nvPr/>
        </p:nvSpPr>
        <p:spPr>
          <a:xfrm>
            <a:off x="5148064" y="3147814"/>
            <a:ext cx="288032" cy="288032"/>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sp>
        <p:nvSpPr>
          <p:cNvPr id="34" name="Rechteck 33"/>
          <p:cNvSpPr/>
          <p:nvPr/>
        </p:nvSpPr>
        <p:spPr>
          <a:xfrm>
            <a:off x="683568" y="1275606"/>
            <a:ext cx="2160240"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800" b="1" dirty="0"/>
              <a:t>Amazon</a:t>
            </a:r>
            <a:br>
              <a:rPr lang="de-DE" sz="2800" b="1" dirty="0"/>
            </a:br>
            <a:r>
              <a:rPr lang="de-DE" sz="2800" b="1" dirty="0"/>
              <a:t>(AWS)</a:t>
            </a:r>
          </a:p>
        </p:txBody>
      </p:sp>
      <p:sp>
        <p:nvSpPr>
          <p:cNvPr id="35" name="Rechteck 34"/>
          <p:cNvSpPr/>
          <p:nvPr/>
        </p:nvSpPr>
        <p:spPr>
          <a:xfrm>
            <a:off x="683568" y="2787774"/>
            <a:ext cx="2160240"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800" b="1" dirty="0"/>
              <a:t>Google</a:t>
            </a:r>
          </a:p>
        </p:txBody>
      </p:sp>
      <p:sp>
        <p:nvSpPr>
          <p:cNvPr id="36" name="Rechteck 35"/>
          <p:cNvSpPr/>
          <p:nvPr/>
        </p:nvSpPr>
        <p:spPr>
          <a:xfrm>
            <a:off x="6300192" y="1275606"/>
            <a:ext cx="2160240"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800" b="1" dirty="0"/>
              <a:t>Microsoft</a:t>
            </a:r>
            <a:br>
              <a:rPr lang="de-DE" sz="2800" b="1" dirty="0"/>
            </a:br>
            <a:r>
              <a:rPr lang="de-DE" sz="2800" b="1" dirty="0"/>
              <a:t>(</a:t>
            </a:r>
            <a:r>
              <a:rPr lang="de-DE" sz="2800" b="1" dirty="0" err="1"/>
              <a:t>Azure</a:t>
            </a:r>
            <a:r>
              <a:rPr lang="de-DE" sz="2800" b="1" dirty="0"/>
              <a:t>)</a:t>
            </a:r>
          </a:p>
        </p:txBody>
      </p:sp>
      <p:sp>
        <p:nvSpPr>
          <p:cNvPr id="37" name="Rechteck 36"/>
          <p:cNvSpPr/>
          <p:nvPr/>
        </p:nvSpPr>
        <p:spPr>
          <a:xfrm>
            <a:off x="6300192" y="2787774"/>
            <a:ext cx="2160240"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800" b="1" dirty="0"/>
              <a:t>Anderer</a:t>
            </a:r>
            <a:br>
              <a:rPr lang="de-DE" sz="2800" b="1" dirty="0"/>
            </a:br>
            <a:r>
              <a:rPr lang="de-DE" sz="2800" b="1" dirty="0"/>
              <a:t>Dienstleister</a:t>
            </a:r>
          </a:p>
        </p:txBody>
      </p:sp>
      <p:sp>
        <p:nvSpPr>
          <p:cNvPr id="25" name="Abgerundetes Rechteck 24"/>
          <p:cNvSpPr/>
          <p:nvPr/>
        </p:nvSpPr>
        <p:spPr>
          <a:xfrm>
            <a:off x="611560" y="4155926"/>
            <a:ext cx="3528392" cy="5040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t>Eigene Infrastruktur</a:t>
            </a:r>
          </a:p>
        </p:txBody>
      </p:sp>
      <p:sp>
        <p:nvSpPr>
          <p:cNvPr id="26" name="Abgerundetes Rechteck 25"/>
          <p:cNvSpPr/>
          <p:nvPr/>
        </p:nvSpPr>
        <p:spPr>
          <a:xfrm>
            <a:off x="4860032" y="4155926"/>
            <a:ext cx="3528392" cy="5040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t>Weiß ich nicht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2" grpId="0" animBg="1"/>
      <p:bldP spid="23" grpId="0" animBg="1"/>
      <p:bldP spid="24"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25" grpId="0" animBg="1"/>
      <p:bldP spid="26" grpId="0" animBg="1"/>
    </p:bldLst>
  </p:timing>
</p:sld>
</file>

<file path=ppt/theme/theme1.xml><?xml version="1.0" encoding="utf-8"?>
<a:theme xmlns:a="http://schemas.openxmlformats.org/drawingml/2006/main" name="Vorlage_2016_1">
  <a:themeElements>
    <a:clrScheme name="SEAL Systems">
      <a:dk1>
        <a:srgbClr val="000000"/>
      </a:dk1>
      <a:lt1>
        <a:sysClr val="window" lastClr="FFFFFF"/>
      </a:lt1>
      <a:dk2>
        <a:srgbClr val="1F497D"/>
      </a:dk2>
      <a:lt2>
        <a:srgbClr val="EEECE1"/>
      </a:lt2>
      <a:accent1>
        <a:srgbClr val="009EE2"/>
      </a:accent1>
      <a:accent2>
        <a:srgbClr val="C9E8FB"/>
      </a:accent2>
      <a:accent3>
        <a:srgbClr val="005F9F"/>
      </a:accent3>
      <a:accent4>
        <a:srgbClr val="003E75"/>
      </a:accent4>
      <a:accent5>
        <a:srgbClr val="4A4A49"/>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Myriad Pro" pitchFamily="34" charset="0"/>
          </a:defRPr>
        </a:defPPr>
      </a:lstStyle>
    </a:tx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Vorlage_2016_1</Template>
  <TotalTime>0</TotalTime>
  <Words>1967</Words>
  <Application>Microsoft Macintosh PowerPoint</Application>
  <PresentationFormat>Bildschirmpräsentation (16:9)</PresentationFormat>
  <Paragraphs>480</Paragraphs>
  <Slides>43</Slides>
  <Notes>25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43</vt:i4>
      </vt:variant>
    </vt:vector>
  </HeadingPairs>
  <TitlesOfParts>
    <vt:vector size="47" baseType="lpstr">
      <vt:lpstr>Calibri</vt:lpstr>
      <vt:lpstr>Arial</vt:lpstr>
      <vt:lpstr>Myriad Pro</vt:lpstr>
      <vt:lpstr>Vorlage_2016_1</vt:lpstr>
      <vt:lpstr>PLOSSYS 5 Public Cloud Infrastruktur</vt:lpstr>
      <vt:lpstr>Inhalt</vt:lpstr>
      <vt:lpstr>Cloud –  Wo geht die Reise hin?</vt:lpstr>
      <vt:lpstr>Laserpointer</vt:lpstr>
      <vt:lpstr>Auf dem Weg in die Cloud…</vt:lpstr>
      <vt:lpstr>Thementreiber ist…</vt:lpstr>
      <vt:lpstr>Gründe für den Gang in die Cloud</vt:lpstr>
      <vt:lpstr>Cloud-Infrastruktur</vt:lpstr>
      <vt:lpstr>Welcher Clouddienstleister</vt:lpstr>
      <vt:lpstr>Sparsamer Umgang mit WAN-Bandbreite</vt:lpstr>
      <vt:lpstr>Drucken aus Office in der Cloud (Office 365, G-Suite, …)</vt:lpstr>
      <vt:lpstr>Drucken aus Sharepoint in der Cloud</vt:lpstr>
      <vt:lpstr>Drucken aus SAP in der Cloud (HEC &amp; S/4)</vt:lpstr>
      <vt:lpstr>Drucken aus ECM/DMS in der Cloud</vt:lpstr>
      <vt:lpstr>Was soll SEAL anbieten?</vt:lpstr>
      <vt:lpstr>Welches Abrechnungsmodell?</vt:lpstr>
      <vt:lpstr>Ausgabe-Trends – Was ist am Wichtigsten?</vt:lpstr>
      <vt:lpstr>Laserpointer</vt:lpstr>
      <vt:lpstr>PLOSSYS 5 in der  Public Cloud</vt:lpstr>
      <vt:lpstr>Drucken in der Public Cloud</vt:lpstr>
      <vt:lpstr>Integration in die Unternehmens-IT</vt:lpstr>
      <vt:lpstr>PLOSSYS 5</vt:lpstr>
      <vt:lpstr>PLOSSYS 5: Cloud Native</vt:lpstr>
      <vt:lpstr>Mulit-Datacenter</vt:lpstr>
      <vt:lpstr>Mulit-Datacenter</vt:lpstr>
      <vt:lpstr>Mulit-Datacenter</vt:lpstr>
      <vt:lpstr>Multi-Datacenter</vt:lpstr>
      <vt:lpstr>SEAL Print Client</vt:lpstr>
      <vt:lpstr>Sicherheit</vt:lpstr>
      <vt:lpstr>Authentifizierung in der Public Cloud</vt:lpstr>
      <vt:lpstr>Single Sign On</vt:lpstr>
      <vt:lpstr>Transportsicherheit</vt:lpstr>
      <vt:lpstr>Transportsicherheit – TLS</vt:lpstr>
      <vt:lpstr>Transportsicherheit – TLS</vt:lpstr>
      <vt:lpstr>Transportsicherheit – TLS</vt:lpstr>
      <vt:lpstr>PLOSSYS 5: IPPS</vt:lpstr>
      <vt:lpstr>PLOSSYS 5: IPPS</vt:lpstr>
      <vt:lpstr>PLOSSYS 5: IPPS</vt:lpstr>
      <vt:lpstr>Ausblick</vt:lpstr>
      <vt:lpstr>Ausblick</vt:lpstr>
      <vt:lpstr>Ausblick</vt:lpstr>
      <vt:lpstr>Cloud Output Management…</vt:lpstr>
      <vt:lpstr>Thomas Tikwinski thomas.tikwinski@sealsystems.de</vt:lpstr>
    </vt:vector>
  </TitlesOfParts>
  <Company>SEAL Systems</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neue SEAL Systems Powerpoint-Vorlage</dc:title>
  <dc:creator>Susanne Meier</dc:creator>
  <cp:lastModifiedBy>Michael Scherer</cp:lastModifiedBy>
  <cp:revision>161</cp:revision>
  <cp:lastPrinted>2016-01-26T09:10:01Z</cp:lastPrinted>
  <dcterms:created xsi:type="dcterms:W3CDTF">2016-01-13T16:06:46Z</dcterms:created>
  <dcterms:modified xsi:type="dcterms:W3CDTF">2018-05-14T15:38:21Z</dcterms:modified>
</cp:coreProperties>
</file>