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267" r:id="rId21"/>
  </p:sldIdLst>
  <p:sldSz cx="9144000" cy="6858000" type="screen4x3"/>
  <p:notesSz cx="6797675" cy="9926638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BB0"/>
    <a:srgbClr val="003B7C"/>
    <a:srgbClr val="7E8DBA"/>
    <a:srgbClr val="005C9D"/>
    <a:srgbClr val="67AACD"/>
    <a:srgbClr val="4A4A49"/>
    <a:srgbClr val="005F9F"/>
    <a:srgbClr val="7FAED1"/>
    <a:srgbClr val="005691"/>
    <a:srgbClr val="009E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1313" autoAdjust="0"/>
  </p:normalViewPr>
  <p:slideViewPr>
    <p:cSldViewPr>
      <p:cViewPr varScale="1">
        <p:scale>
          <a:sx n="94" d="100"/>
          <a:sy n="94" d="100"/>
        </p:scale>
        <p:origin x="-2124" y="-96"/>
      </p:cViewPr>
      <p:guideLst>
        <p:guide orient="horz" pos="4247"/>
        <p:guide pos="56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2FAEA-DE1A-45D7-9437-B8B4EBE046E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491C3AF-8ECD-4AEF-A96B-756156D1EA97}">
      <dgm:prSet phldrT="[Text]"/>
      <dgm:spPr/>
      <dgm:t>
        <a:bodyPr/>
        <a:lstStyle/>
        <a:p>
          <a:r>
            <a:rPr lang="de-DE" dirty="0" smtClean="0"/>
            <a:t>Basis-Image erstellen</a:t>
          </a:r>
          <a:endParaRPr lang="de-DE" dirty="0"/>
        </a:p>
      </dgm:t>
    </dgm:pt>
    <dgm:pt modelId="{1C1DA789-F5D0-43E4-AE8F-5467E1A6284B}" type="parTrans" cxnId="{4ED6FBFB-24A2-4CE8-949A-EBF7D6AF75AD}">
      <dgm:prSet/>
      <dgm:spPr/>
      <dgm:t>
        <a:bodyPr/>
        <a:lstStyle/>
        <a:p>
          <a:endParaRPr lang="de-DE"/>
        </a:p>
      </dgm:t>
    </dgm:pt>
    <dgm:pt modelId="{F764CA13-08A1-4427-91DA-67DAA81DF3D6}" type="sibTrans" cxnId="{4ED6FBFB-24A2-4CE8-949A-EBF7D6AF75AD}">
      <dgm:prSet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endParaRPr lang="de-DE"/>
        </a:p>
      </dgm:t>
    </dgm:pt>
    <dgm:pt modelId="{5371E5DF-7E29-4F2F-A2FB-C144DEC3AC4E}">
      <dgm:prSet/>
      <dgm:spPr/>
      <dgm:t>
        <a:bodyPr/>
        <a:lstStyle/>
        <a:p>
          <a:r>
            <a:rPr lang="de-DE" dirty="0" smtClean="0"/>
            <a:t>Instanz </a:t>
          </a:r>
          <a:r>
            <a:rPr lang="de-DE" dirty="0" err="1" smtClean="0"/>
            <a:t>Provisionierung</a:t>
          </a:r>
          <a:endParaRPr lang="de-DE" dirty="0" smtClean="0"/>
        </a:p>
      </dgm:t>
    </dgm:pt>
    <dgm:pt modelId="{AD1132B9-C5F2-4AED-B527-083D64C9F12D}" type="parTrans" cxnId="{862EA90C-49AD-443B-AADE-75BD2A27B676}">
      <dgm:prSet/>
      <dgm:spPr/>
      <dgm:t>
        <a:bodyPr/>
        <a:lstStyle/>
        <a:p>
          <a:endParaRPr lang="de-DE"/>
        </a:p>
      </dgm:t>
    </dgm:pt>
    <dgm:pt modelId="{E506CA53-F63B-4234-9183-FF1D3BC58750}" type="sibTrans" cxnId="{862EA90C-49AD-443B-AADE-75BD2A27B676}">
      <dgm:prSet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endParaRPr lang="de-DE"/>
        </a:p>
      </dgm:t>
    </dgm:pt>
    <dgm:pt modelId="{08A792EE-CDE9-4F68-B02B-FCA35C1B81E7}">
      <dgm:prSet/>
      <dgm:spPr/>
      <dgm:t>
        <a:bodyPr/>
        <a:lstStyle/>
        <a:p>
          <a:r>
            <a:rPr lang="de-DE" dirty="0" smtClean="0"/>
            <a:t>Instanz Betrieb</a:t>
          </a:r>
        </a:p>
      </dgm:t>
    </dgm:pt>
    <dgm:pt modelId="{78D7875F-48F8-45BB-8F16-6A25A5B28524}" type="parTrans" cxnId="{8443CC60-AA3F-4979-A0CF-03565F763B31}">
      <dgm:prSet/>
      <dgm:spPr/>
      <dgm:t>
        <a:bodyPr/>
        <a:lstStyle/>
        <a:p>
          <a:endParaRPr lang="de-DE"/>
        </a:p>
      </dgm:t>
    </dgm:pt>
    <dgm:pt modelId="{5B7C1116-F26D-4FDF-8033-619D7509D986}" type="sibTrans" cxnId="{8443CC60-AA3F-4979-A0CF-03565F763B31}">
      <dgm:prSet/>
      <dgm:spPr/>
      <dgm:t>
        <a:bodyPr/>
        <a:lstStyle/>
        <a:p>
          <a:endParaRPr lang="de-DE"/>
        </a:p>
      </dgm:t>
    </dgm:pt>
    <dgm:pt modelId="{D6C4E306-2CF2-4945-A956-7EB7604AC584}">
      <dgm:prSet phldrT="[Text]"/>
      <dgm:spPr/>
      <dgm:t>
        <a:bodyPr/>
        <a:lstStyle/>
        <a:p>
          <a:r>
            <a:rPr lang="de-DE" dirty="0" smtClean="0"/>
            <a:t>Packer</a:t>
          </a:r>
          <a:endParaRPr lang="de-DE" dirty="0"/>
        </a:p>
      </dgm:t>
    </dgm:pt>
    <dgm:pt modelId="{32559DEE-DE11-4795-977F-AAD39FF79105}" type="parTrans" cxnId="{B6ADBB02-7BEB-4D9C-A76E-CAB3AAFD446B}">
      <dgm:prSet/>
      <dgm:spPr/>
      <dgm:t>
        <a:bodyPr/>
        <a:lstStyle/>
        <a:p>
          <a:endParaRPr lang="de-DE"/>
        </a:p>
      </dgm:t>
    </dgm:pt>
    <dgm:pt modelId="{6E0F5429-69B1-4E8E-BE52-BC4834047AEE}" type="sibTrans" cxnId="{B6ADBB02-7BEB-4D9C-A76E-CAB3AAFD446B}">
      <dgm:prSet/>
      <dgm:spPr/>
      <dgm:t>
        <a:bodyPr/>
        <a:lstStyle/>
        <a:p>
          <a:endParaRPr lang="de-DE"/>
        </a:p>
      </dgm:t>
    </dgm:pt>
    <dgm:pt modelId="{CC02E800-2404-4DE9-A3E9-0CF380247BAD}">
      <dgm:prSet phldrT="[Text]"/>
      <dgm:spPr/>
      <dgm:t>
        <a:bodyPr/>
        <a:lstStyle/>
        <a:p>
          <a:r>
            <a:rPr lang="de-DE" dirty="0" err="1" smtClean="0"/>
            <a:t>Inst_package</a:t>
          </a:r>
          <a:r>
            <a:rPr lang="de-DE" dirty="0" smtClean="0"/>
            <a:t> </a:t>
          </a:r>
          <a:endParaRPr lang="de-DE" dirty="0"/>
        </a:p>
      </dgm:t>
    </dgm:pt>
    <dgm:pt modelId="{7F247A9E-C83E-4533-ADC3-C078A63ABECD}" type="parTrans" cxnId="{945B7FE7-D9D9-4BFC-A705-B333D26063F6}">
      <dgm:prSet/>
      <dgm:spPr/>
      <dgm:t>
        <a:bodyPr/>
        <a:lstStyle/>
        <a:p>
          <a:endParaRPr lang="de-DE"/>
        </a:p>
      </dgm:t>
    </dgm:pt>
    <dgm:pt modelId="{7B5098DB-E288-4629-B5C9-BE4CC4BB9296}" type="sibTrans" cxnId="{945B7FE7-D9D9-4BFC-A705-B333D26063F6}">
      <dgm:prSet/>
      <dgm:spPr/>
      <dgm:t>
        <a:bodyPr/>
        <a:lstStyle/>
        <a:p>
          <a:endParaRPr lang="de-DE"/>
        </a:p>
      </dgm:t>
    </dgm:pt>
    <dgm:pt modelId="{78FD5F02-4358-47AA-9569-4323492AFA66}">
      <dgm:prSet/>
      <dgm:spPr/>
      <dgm:t>
        <a:bodyPr/>
        <a:lstStyle/>
        <a:p>
          <a:r>
            <a:rPr lang="de-DE" dirty="0" smtClean="0"/>
            <a:t>Custom </a:t>
          </a:r>
          <a:r>
            <a:rPr lang="de-DE" dirty="0" err="1" smtClean="0"/>
            <a:t>Packages</a:t>
          </a:r>
          <a:endParaRPr lang="de-DE" dirty="0" smtClean="0"/>
        </a:p>
      </dgm:t>
    </dgm:pt>
    <dgm:pt modelId="{C8D50A3A-9973-4441-9E02-2DFD1D7FD0A8}" type="parTrans" cxnId="{64541372-C063-4FEE-A162-A4718D68BE42}">
      <dgm:prSet/>
      <dgm:spPr/>
      <dgm:t>
        <a:bodyPr/>
        <a:lstStyle/>
        <a:p>
          <a:endParaRPr lang="de-DE"/>
        </a:p>
      </dgm:t>
    </dgm:pt>
    <dgm:pt modelId="{6D4BDF9B-0389-42B2-975E-E260E2AF67BF}" type="sibTrans" cxnId="{64541372-C063-4FEE-A162-A4718D68BE42}">
      <dgm:prSet/>
      <dgm:spPr/>
      <dgm:t>
        <a:bodyPr/>
        <a:lstStyle/>
        <a:p>
          <a:endParaRPr lang="de-DE"/>
        </a:p>
      </dgm:t>
    </dgm:pt>
    <dgm:pt modelId="{9BF93F69-A23C-4818-9D0D-DBFAB4A1BF7C}">
      <dgm:prSet phldrT="[Text]"/>
      <dgm:spPr/>
      <dgm:t>
        <a:bodyPr/>
        <a:lstStyle/>
        <a:p>
          <a:r>
            <a:rPr lang="de-DE" dirty="0" err="1" smtClean="0"/>
            <a:t>Terraform</a:t>
          </a:r>
          <a:endParaRPr lang="de-DE" dirty="0" smtClean="0"/>
        </a:p>
      </dgm:t>
    </dgm:pt>
    <dgm:pt modelId="{C34EEE36-3522-4817-B1D1-246A480F94A6}" type="parTrans" cxnId="{DF59B76F-A0EA-4837-B43D-4769B2D2693C}">
      <dgm:prSet/>
      <dgm:spPr/>
      <dgm:t>
        <a:bodyPr/>
        <a:lstStyle/>
        <a:p>
          <a:endParaRPr lang="de-DE"/>
        </a:p>
      </dgm:t>
    </dgm:pt>
    <dgm:pt modelId="{F99638C8-51A9-4394-ADA5-201B36838DC4}" type="sibTrans" cxnId="{DF59B76F-A0EA-4837-B43D-4769B2D2693C}">
      <dgm:prSet/>
      <dgm:spPr/>
      <dgm:t>
        <a:bodyPr/>
        <a:lstStyle/>
        <a:p>
          <a:endParaRPr lang="de-DE"/>
        </a:p>
      </dgm:t>
    </dgm:pt>
    <dgm:pt modelId="{D0461FBC-C85D-488D-A58E-53CC4204C265}">
      <dgm:prSet/>
      <dgm:spPr/>
      <dgm:t>
        <a:bodyPr/>
        <a:lstStyle/>
        <a:p>
          <a:r>
            <a:rPr lang="de-DE" dirty="0" err="1" smtClean="0"/>
            <a:t>Monitoring</a:t>
          </a:r>
          <a:r>
            <a:rPr lang="de-DE" dirty="0" smtClean="0"/>
            <a:t> </a:t>
          </a:r>
        </a:p>
      </dgm:t>
    </dgm:pt>
    <dgm:pt modelId="{3EC10F22-225D-4868-9E8A-6F0AFF526012}" type="parTrans" cxnId="{52D8E3AB-03EE-41FD-931A-6D9A98B12A40}">
      <dgm:prSet/>
      <dgm:spPr/>
    </dgm:pt>
    <dgm:pt modelId="{D0A7C796-932B-48A0-8BA2-CBF6D09B6CDD}" type="sibTrans" cxnId="{52D8E3AB-03EE-41FD-931A-6D9A98B12A40}">
      <dgm:prSet/>
      <dgm:spPr/>
    </dgm:pt>
    <dgm:pt modelId="{098D6535-119F-4231-9495-0E6080DF1695}">
      <dgm:prSet/>
      <dgm:spPr/>
      <dgm:t>
        <a:bodyPr/>
        <a:lstStyle/>
        <a:p>
          <a:r>
            <a:rPr lang="de-DE" dirty="0" smtClean="0"/>
            <a:t>Abrechnung</a:t>
          </a:r>
        </a:p>
      </dgm:t>
    </dgm:pt>
    <dgm:pt modelId="{338A0774-0D25-4307-82E0-6D5C3B03475E}" type="parTrans" cxnId="{AA5B7F7E-6F67-4373-BD85-68CC82AE2E21}">
      <dgm:prSet/>
      <dgm:spPr/>
    </dgm:pt>
    <dgm:pt modelId="{E15F6DBD-9ECA-40D3-85F4-355B0D368848}" type="sibTrans" cxnId="{AA5B7F7E-6F67-4373-BD85-68CC82AE2E21}">
      <dgm:prSet/>
      <dgm:spPr/>
    </dgm:pt>
    <dgm:pt modelId="{58F62895-0FAC-40E5-8752-4BA5D133BB8F}" type="pres">
      <dgm:prSet presAssocID="{E702FAEA-DE1A-45D7-9437-B8B4EBE046E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B0B4BA1-6D25-4DA0-A552-E4F402D832D5}" type="pres">
      <dgm:prSet presAssocID="{E702FAEA-DE1A-45D7-9437-B8B4EBE046E2}" presName="dummyMaxCanvas" presStyleCnt="0">
        <dgm:presLayoutVars/>
      </dgm:prSet>
      <dgm:spPr/>
    </dgm:pt>
    <dgm:pt modelId="{5DE9D1CA-1C8F-4474-9587-B2A2E0BC7260}" type="pres">
      <dgm:prSet presAssocID="{E702FAEA-DE1A-45D7-9437-B8B4EBE046E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CE9686-12B3-48A2-AB67-CB6370A2C43F}" type="pres">
      <dgm:prSet presAssocID="{E702FAEA-DE1A-45D7-9437-B8B4EBE046E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12B5A9-75C8-459E-A4E6-EF8635CC14F4}" type="pres">
      <dgm:prSet presAssocID="{E702FAEA-DE1A-45D7-9437-B8B4EBE046E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AAEF9B-2544-4755-9976-8F6F976832B2}" type="pres">
      <dgm:prSet presAssocID="{E702FAEA-DE1A-45D7-9437-B8B4EBE046E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EDC672-37FC-4E8C-9DAD-22762EDECD83}" type="pres">
      <dgm:prSet presAssocID="{E702FAEA-DE1A-45D7-9437-B8B4EBE046E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51BFFB-3BB4-4AD0-8F28-C98509B59581}" type="pres">
      <dgm:prSet presAssocID="{E702FAEA-DE1A-45D7-9437-B8B4EBE046E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E9F529-2176-4FE4-8D0F-C52785C5C9AC}" type="pres">
      <dgm:prSet presAssocID="{E702FAEA-DE1A-45D7-9437-B8B4EBE046E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27E43A-B747-4157-986E-19C064B3533E}" type="pres">
      <dgm:prSet presAssocID="{E702FAEA-DE1A-45D7-9437-B8B4EBE046E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BA9DF1B-8198-427D-9607-D0E70C5DC28A}" type="presOf" srcId="{08A792EE-CDE9-4F68-B02B-FCA35C1B81E7}" destId="{7012B5A9-75C8-459E-A4E6-EF8635CC14F4}" srcOrd="0" destOrd="0" presId="urn:microsoft.com/office/officeart/2005/8/layout/vProcess5"/>
    <dgm:cxn modelId="{862EA90C-49AD-443B-AADE-75BD2A27B676}" srcId="{E702FAEA-DE1A-45D7-9437-B8B4EBE046E2}" destId="{5371E5DF-7E29-4F2F-A2FB-C144DEC3AC4E}" srcOrd="1" destOrd="0" parTransId="{AD1132B9-C5F2-4AED-B527-083D64C9F12D}" sibTransId="{E506CA53-F63B-4234-9183-FF1D3BC58750}"/>
    <dgm:cxn modelId="{B92EDB08-1F90-4C23-B82B-E709CF778886}" type="presOf" srcId="{098D6535-119F-4231-9495-0E6080DF1695}" destId="{7012B5A9-75C8-459E-A4E6-EF8635CC14F4}" srcOrd="0" destOrd="2" presId="urn:microsoft.com/office/officeart/2005/8/layout/vProcess5"/>
    <dgm:cxn modelId="{8443CC60-AA3F-4979-A0CF-03565F763B31}" srcId="{E702FAEA-DE1A-45D7-9437-B8B4EBE046E2}" destId="{08A792EE-CDE9-4F68-B02B-FCA35C1B81E7}" srcOrd="2" destOrd="0" parTransId="{78D7875F-48F8-45BB-8F16-6A25A5B28524}" sibTransId="{5B7C1116-F26D-4FDF-8033-619D7509D986}"/>
    <dgm:cxn modelId="{BB37B5C4-9F58-4417-AAEC-40193905AB40}" type="presOf" srcId="{78FD5F02-4358-47AA-9569-4323492AFA66}" destId="{E1CE9686-12B3-48A2-AB67-CB6370A2C43F}" srcOrd="0" destOrd="2" presId="urn:microsoft.com/office/officeart/2005/8/layout/vProcess5"/>
    <dgm:cxn modelId="{86B4DDA2-73E2-40CD-92C8-1693A06BD31A}" type="presOf" srcId="{098D6535-119F-4231-9495-0E6080DF1695}" destId="{8427E43A-B747-4157-986E-19C064B3533E}" srcOrd="1" destOrd="2" presId="urn:microsoft.com/office/officeart/2005/8/layout/vProcess5"/>
    <dgm:cxn modelId="{8733F3A0-7F74-4925-8308-24692725CC78}" type="presOf" srcId="{D6C4E306-2CF2-4945-A956-7EB7604AC584}" destId="{CE51BFFB-3BB4-4AD0-8F28-C98509B59581}" srcOrd="1" destOrd="1" presId="urn:microsoft.com/office/officeart/2005/8/layout/vProcess5"/>
    <dgm:cxn modelId="{7A3BE697-B7AE-47DA-BA11-1EA4BDE06CE8}" type="presOf" srcId="{5371E5DF-7E29-4F2F-A2FB-C144DEC3AC4E}" destId="{4EE9F529-2176-4FE4-8D0F-C52785C5C9AC}" srcOrd="1" destOrd="0" presId="urn:microsoft.com/office/officeart/2005/8/layout/vProcess5"/>
    <dgm:cxn modelId="{64541372-C063-4FEE-A162-A4718D68BE42}" srcId="{5371E5DF-7E29-4F2F-A2FB-C144DEC3AC4E}" destId="{78FD5F02-4358-47AA-9569-4323492AFA66}" srcOrd="1" destOrd="0" parTransId="{C8D50A3A-9973-4441-9E02-2DFD1D7FD0A8}" sibTransId="{6D4BDF9B-0389-42B2-975E-E260E2AF67BF}"/>
    <dgm:cxn modelId="{78C4845C-4D59-477D-8BB9-76729BD0C716}" type="presOf" srcId="{78FD5F02-4358-47AA-9569-4323492AFA66}" destId="{4EE9F529-2176-4FE4-8D0F-C52785C5C9AC}" srcOrd="1" destOrd="2" presId="urn:microsoft.com/office/officeart/2005/8/layout/vProcess5"/>
    <dgm:cxn modelId="{945B7FE7-D9D9-4BFC-A705-B333D26063F6}" srcId="{4491C3AF-8ECD-4AEF-A96B-756156D1EA97}" destId="{CC02E800-2404-4DE9-A3E9-0CF380247BAD}" srcOrd="1" destOrd="0" parTransId="{7F247A9E-C83E-4533-ADC3-C078A63ABECD}" sibTransId="{7B5098DB-E288-4629-B5C9-BE4CC4BB9296}"/>
    <dgm:cxn modelId="{AA5B7F7E-6F67-4373-BD85-68CC82AE2E21}" srcId="{08A792EE-CDE9-4F68-B02B-FCA35C1B81E7}" destId="{098D6535-119F-4231-9495-0E6080DF1695}" srcOrd="1" destOrd="0" parTransId="{338A0774-0D25-4307-82E0-6D5C3B03475E}" sibTransId="{E15F6DBD-9ECA-40D3-85F4-355B0D368848}"/>
    <dgm:cxn modelId="{1D8B1F64-B6E5-43CD-BFD7-A4E2A75A3282}" type="presOf" srcId="{D0461FBC-C85D-488D-A58E-53CC4204C265}" destId="{8427E43A-B747-4157-986E-19C064B3533E}" srcOrd="1" destOrd="1" presId="urn:microsoft.com/office/officeart/2005/8/layout/vProcess5"/>
    <dgm:cxn modelId="{B80BF365-3099-4453-8D13-573A81271D61}" type="presOf" srcId="{4491C3AF-8ECD-4AEF-A96B-756156D1EA97}" destId="{5DE9D1CA-1C8F-4474-9587-B2A2E0BC7260}" srcOrd="0" destOrd="0" presId="urn:microsoft.com/office/officeart/2005/8/layout/vProcess5"/>
    <dgm:cxn modelId="{F4A4315A-1FD4-4331-ABC2-07674CE10772}" type="presOf" srcId="{D6C4E306-2CF2-4945-A956-7EB7604AC584}" destId="{5DE9D1CA-1C8F-4474-9587-B2A2E0BC7260}" srcOrd="0" destOrd="1" presId="urn:microsoft.com/office/officeart/2005/8/layout/vProcess5"/>
    <dgm:cxn modelId="{52D8E3AB-03EE-41FD-931A-6D9A98B12A40}" srcId="{08A792EE-CDE9-4F68-B02B-FCA35C1B81E7}" destId="{D0461FBC-C85D-488D-A58E-53CC4204C265}" srcOrd="0" destOrd="0" parTransId="{3EC10F22-225D-4868-9E8A-6F0AFF526012}" sibTransId="{D0A7C796-932B-48A0-8BA2-CBF6D09B6CDD}"/>
    <dgm:cxn modelId="{CAA2D351-AAC9-4D88-A470-E82AE2A19C24}" type="presOf" srcId="{E702FAEA-DE1A-45D7-9437-B8B4EBE046E2}" destId="{58F62895-0FAC-40E5-8752-4BA5D133BB8F}" srcOrd="0" destOrd="0" presId="urn:microsoft.com/office/officeart/2005/8/layout/vProcess5"/>
    <dgm:cxn modelId="{DF59B76F-A0EA-4837-B43D-4769B2D2693C}" srcId="{5371E5DF-7E29-4F2F-A2FB-C144DEC3AC4E}" destId="{9BF93F69-A23C-4818-9D0D-DBFAB4A1BF7C}" srcOrd="0" destOrd="0" parTransId="{C34EEE36-3522-4817-B1D1-246A480F94A6}" sibTransId="{F99638C8-51A9-4394-ADA5-201B36838DC4}"/>
    <dgm:cxn modelId="{4965967E-0FA0-46DA-B32F-E6017AE5F1AC}" type="presOf" srcId="{CC02E800-2404-4DE9-A3E9-0CF380247BAD}" destId="{5DE9D1CA-1C8F-4474-9587-B2A2E0BC7260}" srcOrd="0" destOrd="2" presId="urn:microsoft.com/office/officeart/2005/8/layout/vProcess5"/>
    <dgm:cxn modelId="{54284CBD-7F98-42C9-8DE1-C0031539B482}" type="presOf" srcId="{D0461FBC-C85D-488D-A58E-53CC4204C265}" destId="{7012B5A9-75C8-459E-A4E6-EF8635CC14F4}" srcOrd="0" destOrd="1" presId="urn:microsoft.com/office/officeart/2005/8/layout/vProcess5"/>
    <dgm:cxn modelId="{2A73E6B9-3F69-4D13-BCF1-4388DE12BA6D}" type="presOf" srcId="{5371E5DF-7E29-4F2F-A2FB-C144DEC3AC4E}" destId="{E1CE9686-12B3-48A2-AB67-CB6370A2C43F}" srcOrd="0" destOrd="0" presId="urn:microsoft.com/office/officeart/2005/8/layout/vProcess5"/>
    <dgm:cxn modelId="{823D2D2B-911C-4707-AF98-3C04123284B5}" type="presOf" srcId="{9BF93F69-A23C-4818-9D0D-DBFAB4A1BF7C}" destId="{4EE9F529-2176-4FE4-8D0F-C52785C5C9AC}" srcOrd="1" destOrd="1" presId="urn:microsoft.com/office/officeart/2005/8/layout/vProcess5"/>
    <dgm:cxn modelId="{911BBAC3-0125-428F-A20E-B8FA02F81CD7}" type="presOf" srcId="{CC02E800-2404-4DE9-A3E9-0CF380247BAD}" destId="{CE51BFFB-3BB4-4AD0-8F28-C98509B59581}" srcOrd="1" destOrd="2" presId="urn:microsoft.com/office/officeart/2005/8/layout/vProcess5"/>
    <dgm:cxn modelId="{3313ECC5-8203-44B4-9ECB-5F4B68A88FE4}" type="presOf" srcId="{4491C3AF-8ECD-4AEF-A96B-756156D1EA97}" destId="{CE51BFFB-3BB4-4AD0-8F28-C98509B59581}" srcOrd="1" destOrd="0" presId="urn:microsoft.com/office/officeart/2005/8/layout/vProcess5"/>
    <dgm:cxn modelId="{B6ADBB02-7BEB-4D9C-A76E-CAB3AAFD446B}" srcId="{4491C3AF-8ECD-4AEF-A96B-756156D1EA97}" destId="{D6C4E306-2CF2-4945-A956-7EB7604AC584}" srcOrd="0" destOrd="0" parTransId="{32559DEE-DE11-4795-977F-AAD39FF79105}" sibTransId="{6E0F5429-69B1-4E8E-BE52-BC4834047AEE}"/>
    <dgm:cxn modelId="{4ED6FBFB-24A2-4CE8-949A-EBF7D6AF75AD}" srcId="{E702FAEA-DE1A-45D7-9437-B8B4EBE046E2}" destId="{4491C3AF-8ECD-4AEF-A96B-756156D1EA97}" srcOrd="0" destOrd="0" parTransId="{1C1DA789-F5D0-43E4-AE8F-5467E1A6284B}" sibTransId="{F764CA13-08A1-4427-91DA-67DAA81DF3D6}"/>
    <dgm:cxn modelId="{6EC894CA-36BA-4FB4-A386-0B4D128C44DB}" type="presOf" srcId="{E506CA53-F63B-4234-9183-FF1D3BC58750}" destId="{66EDC672-37FC-4E8C-9DAD-22762EDECD83}" srcOrd="0" destOrd="0" presId="urn:microsoft.com/office/officeart/2005/8/layout/vProcess5"/>
    <dgm:cxn modelId="{E86ACDC4-B265-4117-955E-5DF72372BA65}" type="presOf" srcId="{08A792EE-CDE9-4F68-B02B-FCA35C1B81E7}" destId="{8427E43A-B747-4157-986E-19C064B3533E}" srcOrd="1" destOrd="0" presId="urn:microsoft.com/office/officeart/2005/8/layout/vProcess5"/>
    <dgm:cxn modelId="{D5C28A28-5F76-436C-81BB-18CEE4658FCD}" type="presOf" srcId="{9BF93F69-A23C-4818-9D0D-DBFAB4A1BF7C}" destId="{E1CE9686-12B3-48A2-AB67-CB6370A2C43F}" srcOrd="0" destOrd="1" presId="urn:microsoft.com/office/officeart/2005/8/layout/vProcess5"/>
    <dgm:cxn modelId="{377591ED-4FD6-4600-84F8-05F41B30F40D}" type="presOf" srcId="{F764CA13-08A1-4427-91DA-67DAA81DF3D6}" destId="{EFAAEF9B-2544-4755-9976-8F6F976832B2}" srcOrd="0" destOrd="0" presId="urn:microsoft.com/office/officeart/2005/8/layout/vProcess5"/>
    <dgm:cxn modelId="{0714706A-7108-40C3-935B-15AAADC9860B}" type="presParOf" srcId="{58F62895-0FAC-40E5-8752-4BA5D133BB8F}" destId="{8B0B4BA1-6D25-4DA0-A552-E4F402D832D5}" srcOrd="0" destOrd="0" presId="urn:microsoft.com/office/officeart/2005/8/layout/vProcess5"/>
    <dgm:cxn modelId="{625EF068-715B-45B3-8E71-63E27FD18F47}" type="presParOf" srcId="{58F62895-0FAC-40E5-8752-4BA5D133BB8F}" destId="{5DE9D1CA-1C8F-4474-9587-B2A2E0BC7260}" srcOrd="1" destOrd="0" presId="urn:microsoft.com/office/officeart/2005/8/layout/vProcess5"/>
    <dgm:cxn modelId="{ED01986E-6324-4D1B-8E70-AE622BDB5039}" type="presParOf" srcId="{58F62895-0FAC-40E5-8752-4BA5D133BB8F}" destId="{E1CE9686-12B3-48A2-AB67-CB6370A2C43F}" srcOrd="2" destOrd="0" presId="urn:microsoft.com/office/officeart/2005/8/layout/vProcess5"/>
    <dgm:cxn modelId="{A835BCF9-7D14-4E65-9222-5582BE25B94C}" type="presParOf" srcId="{58F62895-0FAC-40E5-8752-4BA5D133BB8F}" destId="{7012B5A9-75C8-459E-A4E6-EF8635CC14F4}" srcOrd="3" destOrd="0" presId="urn:microsoft.com/office/officeart/2005/8/layout/vProcess5"/>
    <dgm:cxn modelId="{2632454C-4751-4E36-B0E3-119488C8E4D3}" type="presParOf" srcId="{58F62895-0FAC-40E5-8752-4BA5D133BB8F}" destId="{EFAAEF9B-2544-4755-9976-8F6F976832B2}" srcOrd="4" destOrd="0" presId="urn:microsoft.com/office/officeart/2005/8/layout/vProcess5"/>
    <dgm:cxn modelId="{94F4CDFE-4794-4761-A9FB-DBAB23E13545}" type="presParOf" srcId="{58F62895-0FAC-40E5-8752-4BA5D133BB8F}" destId="{66EDC672-37FC-4E8C-9DAD-22762EDECD83}" srcOrd="5" destOrd="0" presId="urn:microsoft.com/office/officeart/2005/8/layout/vProcess5"/>
    <dgm:cxn modelId="{CD0F5006-471A-45E5-9B38-35F3AA713FED}" type="presParOf" srcId="{58F62895-0FAC-40E5-8752-4BA5D133BB8F}" destId="{CE51BFFB-3BB4-4AD0-8F28-C98509B59581}" srcOrd="6" destOrd="0" presId="urn:microsoft.com/office/officeart/2005/8/layout/vProcess5"/>
    <dgm:cxn modelId="{F3BF0966-28BD-46CC-8AA4-8EA9690B22B2}" type="presParOf" srcId="{58F62895-0FAC-40E5-8752-4BA5D133BB8F}" destId="{4EE9F529-2176-4FE4-8D0F-C52785C5C9AC}" srcOrd="7" destOrd="0" presId="urn:microsoft.com/office/officeart/2005/8/layout/vProcess5"/>
    <dgm:cxn modelId="{BCB6AF60-1792-437A-8466-9E3227508C45}" type="presParOf" srcId="{58F62895-0FAC-40E5-8752-4BA5D133BB8F}" destId="{8427E43A-B747-4157-986E-19C064B3533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186374-1A25-44C2-8B20-B029D22CCD8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28B8A33-DAC0-47A8-A423-6F6B3CF90104}">
      <dgm:prSet phldrT="[Text]"/>
      <dgm:spPr/>
      <dgm:t>
        <a:bodyPr/>
        <a:lstStyle/>
        <a:p>
          <a:r>
            <a:rPr lang="de-DE" dirty="0" smtClean="0"/>
            <a:t>Aktuelles Windows Image</a:t>
          </a:r>
          <a:endParaRPr lang="de-DE" dirty="0"/>
        </a:p>
      </dgm:t>
    </dgm:pt>
    <dgm:pt modelId="{9E3E6B39-6AF2-4286-9456-D0FA235553B3}" type="parTrans" cxnId="{5DD2E4F7-878A-42B4-B012-326C4A807B4C}">
      <dgm:prSet/>
      <dgm:spPr/>
      <dgm:t>
        <a:bodyPr/>
        <a:lstStyle/>
        <a:p>
          <a:endParaRPr lang="de-DE"/>
        </a:p>
      </dgm:t>
    </dgm:pt>
    <dgm:pt modelId="{73972CE4-0B0C-4A48-B7FA-051386F0654B}" type="sibTrans" cxnId="{5DD2E4F7-878A-42B4-B012-326C4A807B4C}">
      <dgm:prSet/>
      <dgm:spPr/>
      <dgm:t>
        <a:bodyPr/>
        <a:lstStyle/>
        <a:p>
          <a:endParaRPr lang="de-DE"/>
        </a:p>
      </dgm:t>
    </dgm:pt>
    <dgm:pt modelId="{7B1F3D92-9ED5-4618-90E3-EEC23876FFFF}">
      <dgm:prSet phldrT="[Text]"/>
      <dgm:spPr/>
      <dgm:t>
        <a:bodyPr/>
        <a:lstStyle/>
        <a:p>
          <a:r>
            <a:rPr lang="de-DE" dirty="0" smtClean="0"/>
            <a:t>OS Konfigurieren</a:t>
          </a:r>
          <a:endParaRPr lang="de-DE" dirty="0"/>
        </a:p>
      </dgm:t>
    </dgm:pt>
    <dgm:pt modelId="{3ABB49B3-E16C-4BF3-AC97-E6EE8A772F5E}" type="parTrans" cxnId="{1FBD3B31-579A-42CA-BE82-32303023F80F}">
      <dgm:prSet/>
      <dgm:spPr/>
      <dgm:t>
        <a:bodyPr/>
        <a:lstStyle/>
        <a:p>
          <a:endParaRPr lang="de-DE"/>
        </a:p>
      </dgm:t>
    </dgm:pt>
    <dgm:pt modelId="{899D84FB-B503-4B64-B4A8-D9ECE2E37F12}" type="sibTrans" cxnId="{1FBD3B31-579A-42CA-BE82-32303023F80F}">
      <dgm:prSet/>
      <dgm:spPr/>
      <dgm:t>
        <a:bodyPr/>
        <a:lstStyle/>
        <a:p>
          <a:endParaRPr lang="de-DE"/>
        </a:p>
      </dgm:t>
    </dgm:pt>
    <dgm:pt modelId="{17B07503-0091-4A89-BBB5-561306245433}">
      <dgm:prSet phldrT="[Text]"/>
      <dgm:spPr/>
      <dgm:t>
        <a:bodyPr/>
        <a:lstStyle/>
        <a:p>
          <a:r>
            <a:rPr lang="de-DE" dirty="0" smtClean="0"/>
            <a:t>DPF Installation</a:t>
          </a:r>
          <a:endParaRPr lang="de-DE" dirty="0"/>
        </a:p>
      </dgm:t>
    </dgm:pt>
    <dgm:pt modelId="{454A6F4B-3449-48C9-9408-A13F163C74AE}" type="parTrans" cxnId="{1CB7FCE2-DA61-4B3E-92A8-644E558F9004}">
      <dgm:prSet/>
      <dgm:spPr/>
      <dgm:t>
        <a:bodyPr/>
        <a:lstStyle/>
        <a:p>
          <a:endParaRPr lang="de-DE"/>
        </a:p>
      </dgm:t>
    </dgm:pt>
    <dgm:pt modelId="{2F071C43-ED1F-4582-B4B3-1C10D885DC67}" type="sibTrans" cxnId="{1CB7FCE2-DA61-4B3E-92A8-644E558F9004}">
      <dgm:prSet/>
      <dgm:spPr/>
      <dgm:t>
        <a:bodyPr/>
        <a:lstStyle/>
        <a:p>
          <a:endParaRPr lang="de-DE"/>
        </a:p>
      </dgm:t>
    </dgm:pt>
    <dgm:pt modelId="{1D4155EA-1C20-48D5-BF23-D4A06BD79B8C}">
      <dgm:prSet phldrT="[Text]"/>
      <dgm:spPr/>
      <dgm:t>
        <a:bodyPr/>
        <a:lstStyle/>
        <a:p>
          <a:r>
            <a:rPr lang="de-DE" dirty="0" smtClean="0"/>
            <a:t>Office Installation</a:t>
          </a:r>
          <a:endParaRPr lang="de-DE" dirty="0"/>
        </a:p>
      </dgm:t>
    </dgm:pt>
    <dgm:pt modelId="{A15527A9-407C-45B7-B637-968CDFBF1BD0}" type="parTrans" cxnId="{C41FDFA0-A91D-44EC-8F25-D905E151497F}">
      <dgm:prSet/>
      <dgm:spPr/>
      <dgm:t>
        <a:bodyPr/>
        <a:lstStyle/>
        <a:p>
          <a:endParaRPr lang="de-DE"/>
        </a:p>
      </dgm:t>
    </dgm:pt>
    <dgm:pt modelId="{2538EFBC-6659-4F55-B58A-A0966D2DDF81}" type="sibTrans" cxnId="{C41FDFA0-A91D-44EC-8F25-D905E151497F}">
      <dgm:prSet/>
      <dgm:spPr/>
      <dgm:t>
        <a:bodyPr/>
        <a:lstStyle/>
        <a:p>
          <a:endParaRPr lang="de-DE"/>
        </a:p>
      </dgm:t>
    </dgm:pt>
    <dgm:pt modelId="{F55BF979-0394-47AB-B3D7-1F968B3BF587}">
      <dgm:prSet phldrT="[Text]"/>
      <dgm:spPr/>
      <dgm:t>
        <a:bodyPr/>
        <a:lstStyle/>
        <a:p>
          <a:r>
            <a:rPr lang="de-DE" dirty="0" smtClean="0"/>
            <a:t>Test</a:t>
          </a:r>
          <a:endParaRPr lang="de-DE" dirty="0"/>
        </a:p>
      </dgm:t>
    </dgm:pt>
    <dgm:pt modelId="{65758DDC-D024-40FA-B986-02209ABB9AC8}" type="parTrans" cxnId="{A2379005-8C1E-42B9-B151-F52E1887359D}">
      <dgm:prSet/>
      <dgm:spPr/>
      <dgm:t>
        <a:bodyPr/>
        <a:lstStyle/>
        <a:p>
          <a:endParaRPr lang="de-DE"/>
        </a:p>
      </dgm:t>
    </dgm:pt>
    <dgm:pt modelId="{BD325B61-3041-4CC7-99D3-EF7EE3CE4E0D}" type="sibTrans" cxnId="{A2379005-8C1E-42B9-B151-F52E1887359D}">
      <dgm:prSet/>
      <dgm:spPr/>
      <dgm:t>
        <a:bodyPr/>
        <a:lstStyle/>
        <a:p>
          <a:endParaRPr lang="de-DE"/>
        </a:p>
      </dgm:t>
    </dgm:pt>
    <dgm:pt modelId="{529D7FA8-2F81-442E-AB9C-D4CBF70DA150}" type="pres">
      <dgm:prSet presAssocID="{8B186374-1A25-44C2-8B20-B029D22CCD87}" presName="CompostProcess" presStyleCnt="0">
        <dgm:presLayoutVars>
          <dgm:dir/>
          <dgm:resizeHandles val="exact"/>
        </dgm:presLayoutVars>
      </dgm:prSet>
      <dgm:spPr/>
    </dgm:pt>
    <dgm:pt modelId="{E6B2ADFC-C2FB-450B-A50F-4C07AD785888}" type="pres">
      <dgm:prSet presAssocID="{8B186374-1A25-44C2-8B20-B029D22CCD87}" presName="arrow" presStyleLbl="bgShp" presStyleIdx="0" presStyleCnt="1"/>
      <dgm:spPr/>
    </dgm:pt>
    <dgm:pt modelId="{D55526C9-243A-44FC-8D0B-557C43A20156}" type="pres">
      <dgm:prSet presAssocID="{8B186374-1A25-44C2-8B20-B029D22CCD87}" presName="linearProcess" presStyleCnt="0"/>
      <dgm:spPr/>
    </dgm:pt>
    <dgm:pt modelId="{C91C0DBF-45E3-456F-99D5-232C9905BDB0}" type="pres">
      <dgm:prSet presAssocID="{428B8A33-DAC0-47A8-A423-6F6B3CF9010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ED142B-7D4F-4DE2-87D6-15C9556A3DAF}" type="pres">
      <dgm:prSet presAssocID="{73972CE4-0B0C-4A48-B7FA-051386F0654B}" presName="sibTrans" presStyleCnt="0"/>
      <dgm:spPr/>
    </dgm:pt>
    <dgm:pt modelId="{1DD5A800-B680-4D06-8B16-ECA32E3F6441}" type="pres">
      <dgm:prSet presAssocID="{7B1F3D92-9ED5-4618-90E3-EEC23876FFF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E7484F-76C2-4EEF-BC77-FE49BD37BBFF}" type="pres">
      <dgm:prSet presAssocID="{899D84FB-B503-4B64-B4A8-D9ECE2E37F12}" presName="sibTrans" presStyleCnt="0"/>
      <dgm:spPr/>
    </dgm:pt>
    <dgm:pt modelId="{E5A5715C-1336-4F5F-89CB-47794D37808D}" type="pres">
      <dgm:prSet presAssocID="{17B07503-0091-4A89-BBB5-56130624543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DCD65F-6A91-4F0C-9DF3-A388160476D7}" type="pres">
      <dgm:prSet presAssocID="{2F071C43-ED1F-4582-B4B3-1C10D885DC67}" presName="sibTrans" presStyleCnt="0"/>
      <dgm:spPr/>
    </dgm:pt>
    <dgm:pt modelId="{C3CC4176-A918-4DB6-B1D4-17DF3237C1C0}" type="pres">
      <dgm:prSet presAssocID="{1D4155EA-1C20-48D5-BF23-D4A06BD79B8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208986-0389-4645-B63F-6D99786E0D04}" type="pres">
      <dgm:prSet presAssocID="{2538EFBC-6659-4F55-B58A-A0966D2DDF81}" presName="sibTrans" presStyleCnt="0"/>
      <dgm:spPr/>
    </dgm:pt>
    <dgm:pt modelId="{0FE53F5A-E852-43B8-B0E4-DAE502875763}" type="pres">
      <dgm:prSet presAssocID="{F55BF979-0394-47AB-B3D7-1F968B3BF587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5D28599-2E9A-4E80-98E8-B85242A5DD18}" type="presOf" srcId="{8B186374-1A25-44C2-8B20-B029D22CCD87}" destId="{529D7FA8-2F81-442E-AB9C-D4CBF70DA150}" srcOrd="0" destOrd="0" presId="urn:microsoft.com/office/officeart/2005/8/layout/hProcess9"/>
    <dgm:cxn modelId="{1FBD3B31-579A-42CA-BE82-32303023F80F}" srcId="{8B186374-1A25-44C2-8B20-B029D22CCD87}" destId="{7B1F3D92-9ED5-4618-90E3-EEC23876FFFF}" srcOrd="1" destOrd="0" parTransId="{3ABB49B3-E16C-4BF3-AC97-E6EE8A772F5E}" sibTransId="{899D84FB-B503-4B64-B4A8-D9ECE2E37F12}"/>
    <dgm:cxn modelId="{2648BE98-8326-46E4-B914-517876D12F6B}" type="presOf" srcId="{7B1F3D92-9ED5-4618-90E3-EEC23876FFFF}" destId="{1DD5A800-B680-4D06-8B16-ECA32E3F6441}" srcOrd="0" destOrd="0" presId="urn:microsoft.com/office/officeart/2005/8/layout/hProcess9"/>
    <dgm:cxn modelId="{1CB7FCE2-DA61-4B3E-92A8-644E558F9004}" srcId="{8B186374-1A25-44C2-8B20-B029D22CCD87}" destId="{17B07503-0091-4A89-BBB5-561306245433}" srcOrd="2" destOrd="0" parTransId="{454A6F4B-3449-48C9-9408-A13F163C74AE}" sibTransId="{2F071C43-ED1F-4582-B4B3-1C10D885DC67}"/>
    <dgm:cxn modelId="{C41FDFA0-A91D-44EC-8F25-D905E151497F}" srcId="{8B186374-1A25-44C2-8B20-B029D22CCD87}" destId="{1D4155EA-1C20-48D5-BF23-D4A06BD79B8C}" srcOrd="3" destOrd="0" parTransId="{A15527A9-407C-45B7-B637-968CDFBF1BD0}" sibTransId="{2538EFBC-6659-4F55-B58A-A0966D2DDF81}"/>
    <dgm:cxn modelId="{B1BC8C29-5951-45E4-A5A8-E2FC779CA5CD}" type="presOf" srcId="{17B07503-0091-4A89-BBB5-561306245433}" destId="{E5A5715C-1336-4F5F-89CB-47794D37808D}" srcOrd="0" destOrd="0" presId="urn:microsoft.com/office/officeart/2005/8/layout/hProcess9"/>
    <dgm:cxn modelId="{EE8A77AD-B7D0-4E54-97ED-C03EE70632E5}" type="presOf" srcId="{428B8A33-DAC0-47A8-A423-6F6B3CF90104}" destId="{C91C0DBF-45E3-456F-99D5-232C9905BDB0}" srcOrd="0" destOrd="0" presId="urn:microsoft.com/office/officeart/2005/8/layout/hProcess9"/>
    <dgm:cxn modelId="{AB71E98D-B63E-418C-B66D-E97E42A315B6}" type="presOf" srcId="{F55BF979-0394-47AB-B3D7-1F968B3BF587}" destId="{0FE53F5A-E852-43B8-B0E4-DAE502875763}" srcOrd="0" destOrd="0" presId="urn:microsoft.com/office/officeart/2005/8/layout/hProcess9"/>
    <dgm:cxn modelId="{32AAC651-E9E4-4315-B067-52D04AF75918}" type="presOf" srcId="{1D4155EA-1C20-48D5-BF23-D4A06BD79B8C}" destId="{C3CC4176-A918-4DB6-B1D4-17DF3237C1C0}" srcOrd="0" destOrd="0" presId="urn:microsoft.com/office/officeart/2005/8/layout/hProcess9"/>
    <dgm:cxn modelId="{A2379005-8C1E-42B9-B151-F52E1887359D}" srcId="{8B186374-1A25-44C2-8B20-B029D22CCD87}" destId="{F55BF979-0394-47AB-B3D7-1F968B3BF587}" srcOrd="4" destOrd="0" parTransId="{65758DDC-D024-40FA-B986-02209ABB9AC8}" sibTransId="{BD325B61-3041-4CC7-99D3-EF7EE3CE4E0D}"/>
    <dgm:cxn modelId="{5DD2E4F7-878A-42B4-B012-326C4A807B4C}" srcId="{8B186374-1A25-44C2-8B20-B029D22CCD87}" destId="{428B8A33-DAC0-47A8-A423-6F6B3CF90104}" srcOrd="0" destOrd="0" parTransId="{9E3E6B39-6AF2-4286-9456-D0FA235553B3}" sibTransId="{73972CE4-0B0C-4A48-B7FA-051386F0654B}"/>
    <dgm:cxn modelId="{39227E0D-74E8-45A3-964D-22B0F65220A7}" type="presParOf" srcId="{529D7FA8-2F81-442E-AB9C-D4CBF70DA150}" destId="{E6B2ADFC-C2FB-450B-A50F-4C07AD785888}" srcOrd="0" destOrd="0" presId="urn:microsoft.com/office/officeart/2005/8/layout/hProcess9"/>
    <dgm:cxn modelId="{E7312C4D-1DA7-4EF7-9EC5-280FD03814D2}" type="presParOf" srcId="{529D7FA8-2F81-442E-AB9C-D4CBF70DA150}" destId="{D55526C9-243A-44FC-8D0B-557C43A20156}" srcOrd="1" destOrd="0" presId="urn:microsoft.com/office/officeart/2005/8/layout/hProcess9"/>
    <dgm:cxn modelId="{8CDF375E-AC11-4583-94A5-F74D31633984}" type="presParOf" srcId="{D55526C9-243A-44FC-8D0B-557C43A20156}" destId="{C91C0DBF-45E3-456F-99D5-232C9905BDB0}" srcOrd="0" destOrd="0" presId="urn:microsoft.com/office/officeart/2005/8/layout/hProcess9"/>
    <dgm:cxn modelId="{8DC030DB-A2AC-40B7-83DA-AA765A6368B5}" type="presParOf" srcId="{D55526C9-243A-44FC-8D0B-557C43A20156}" destId="{5DED142B-7D4F-4DE2-87D6-15C9556A3DAF}" srcOrd="1" destOrd="0" presId="urn:microsoft.com/office/officeart/2005/8/layout/hProcess9"/>
    <dgm:cxn modelId="{3CB01577-C6BF-4D53-B585-2C25ADAF5565}" type="presParOf" srcId="{D55526C9-243A-44FC-8D0B-557C43A20156}" destId="{1DD5A800-B680-4D06-8B16-ECA32E3F6441}" srcOrd="2" destOrd="0" presId="urn:microsoft.com/office/officeart/2005/8/layout/hProcess9"/>
    <dgm:cxn modelId="{27E11388-9A7B-49A3-9613-B485523C1975}" type="presParOf" srcId="{D55526C9-243A-44FC-8D0B-557C43A20156}" destId="{0BE7484F-76C2-4EEF-BC77-FE49BD37BBFF}" srcOrd="3" destOrd="0" presId="urn:microsoft.com/office/officeart/2005/8/layout/hProcess9"/>
    <dgm:cxn modelId="{75FBA32B-A68F-4E1A-BF66-FB34D3C947DE}" type="presParOf" srcId="{D55526C9-243A-44FC-8D0B-557C43A20156}" destId="{E5A5715C-1336-4F5F-89CB-47794D37808D}" srcOrd="4" destOrd="0" presId="urn:microsoft.com/office/officeart/2005/8/layout/hProcess9"/>
    <dgm:cxn modelId="{9BB4960B-F965-44FA-905C-0E93B109782C}" type="presParOf" srcId="{D55526C9-243A-44FC-8D0B-557C43A20156}" destId="{1FDCD65F-6A91-4F0C-9DF3-A388160476D7}" srcOrd="5" destOrd="0" presId="urn:microsoft.com/office/officeart/2005/8/layout/hProcess9"/>
    <dgm:cxn modelId="{6C427F86-6E9C-4244-AFBB-173BDADD94E8}" type="presParOf" srcId="{D55526C9-243A-44FC-8D0B-557C43A20156}" destId="{C3CC4176-A918-4DB6-B1D4-17DF3237C1C0}" srcOrd="6" destOrd="0" presId="urn:microsoft.com/office/officeart/2005/8/layout/hProcess9"/>
    <dgm:cxn modelId="{4AFA3749-DD31-4457-A54A-C5E7B73476D4}" type="presParOf" srcId="{D55526C9-243A-44FC-8D0B-557C43A20156}" destId="{0D208986-0389-4645-B63F-6D99786E0D04}" srcOrd="7" destOrd="0" presId="urn:microsoft.com/office/officeart/2005/8/layout/hProcess9"/>
    <dgm:cxn modelId="{44E242E8-CCFF-4F17-817D-915490061AE5}" type="presParOf" srcId="{D55526C9-243A-44FC-8D0B-557C43A20156}" destId="{0FE53F5A-E852-43B8-B0E4-DAE50287576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386902-93B1-4E55-BFD4-2AF178A763B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A61389D-E6ED-4B14-B61F-D53E79FA5FCE}">
      <dgm:prSet phldrT="[Text]"/>
      <dgm:spPr/>
      <dgm:t>
        <a:bodyPr/>
        <a:lstStyle/>
        <a:p>
          <a:r>
            <a:rPr lang="de-DE" dirty="0" smtClean="0"/>
            <a:t>Basisimage</a:t>
          </a:r>
          <a:endParaRPr lang="de-DE" dirty="0"/>
        </a:p>
      </dgm:t>
    </dgm:pt>
    <dgm:pt modelId="{3732D955-BE15-477E-93EF-1BAD0CAAF6E5}" type="parTrans" cxnId="{27D1CCF1-3250-4D23-A743-BF10A7A506B8}">
      <dgm:prSet/>
      <dgm:spPr/>
      <dgm:t>
        <a:bodyPr/>
        <a:lstStyle/>
        <a:p>
          <a:endParaRPr lang="de-DE"/>
        </a:p>
      </dgm:t>
    </dgm:pt>
    <dgm:pt modelId="{46470421-7740-4642-A0E0-A24632D043BC}" type="sibTrans" cxnId="{27D1CCF1-3250-4D23-A743-BF10A7A506B8}">
      <dgm:prSet/>
      <dgm:spPr>
        <a:solidFill>
          <a:srgbClr val="00B050"/>
        </a:solidFill>
      </dgm:spPr>
      <dgm:t>
        <a:bodyPr/>
        <a:lstStyle/>
        <a:p>
          <a:endParaRPr lang="de-DE"/>
        </a:p>
      </dgm:t>
    </dgm:pt>
    <dgm:pt modelId="{E521A706-C9AD-444B-83C4-644B448497FA}">
      <dgm:prSet phldrT="[Text]"/>
      <dgm:spPr/>
      <dgm:t>
        <a:bodyPr/>
        <a:lstStyle/>
        <a:p>
          <a:r>
            <a:rPr lang="de-DE" dirty="0" smtClean="0"/>
            <a:t>Konfiguration</a:t>
          </a:r>
          <a:endParaRPr lang="de-DE" dirty="0"/>
        </a:p>
      </dgm:t>
    </dgm:pt>
    <dgm:pt modelId="{A2EADA5E-C49C-429E-A26B-E4D819CF2A2F}" type="parTrans" cxnId="{79EA1C3B-CAF2-4A6C-9137-AB4F787BB8D4}">
      <dgm:prSet/>
      <dgm:spPr/>
      <dgm:t>
        <a:bodyPr/>
        <a:lstStyle/>
        <a:p>
          <a:endParaRPr lang="de-DE"/>
        </a:p>
      </dgm:t>
    </dgm:pt>
    <dgm:pt modelId="{68059DFE-185B-45CE-89A1-E97AC8D1C3F8}" type="sibTrans" cxnId="{79EA1C3B-CAF2-4A6C-9137-AB4F787BB8D4}">
      <dgm:prSet/>
      <dgm:spPr/>
      <dgm:t>
        <a:bodyPr/>
        <a:lstStyle/>
        <a:p>
          <a:endParaRPr lang="de-DE"/>
        </a:p>
      </dgm:t>
    </dgm:pt>
    <dgm:pt modelId="{252DE4BC-A465-4080-9D2D-B3D799004BEA}">
      <dgm:prSet phldrT="[Text]"/>
      <dgm:spPr/>
      <dgm:t>
        <a:bodyPr/>
        <a:lstStyle/>
        <a:p>
          <a:r>
            <a:rPr lang="de-DE" dirty="0" smtClean="0"/>
            <a:t>Customizing</a:t>
          </a:r>
          <a:endParaRPr lang="de-DE" dirty="0"/>
        </a:p>
      </dgm:t>
    </dgm:pt>
    <dgm:pt modelId="{F7ED25D4-873D-4187-8984-6E9B34C59EF3}" type="parTrans" cxnId="{9E6EE6FD-566C-468C-92A8-406708202A34}">
      <dgm:prSet/>
      <dgm:spPr/>
      <dgm:t>
        <a:bodyPr/>
        <a:lstStyle/>
        <a:p>
          <a:endParaRPr lang="de-DE"/>
        </a:p>
      </dgm:t>
    </dgm:pt>
    <dgm:pt modelId="{6AF64918-464F-4F94-B8E0-180BDD6377FD}" type="sibTrans" cxnId="{9E6EE6FD-566C-468C-92A8-406708202A34}">
      <dgm:prSet/>
      <dgm:spPr/>
      <dgm:t>
        <a:bodyPr/>
        <a:lstStyle/>
        <a:p>
          <a:endParaRPr lang="de-DE"/>
        </a:p>
      </dgm:t>
    </dgm:pt>
    <dgm:pt modelId="{AD96F84E-642C-4C5D-9CCB-02A66EFA3826}">
      <dgm:prSet phldrT="[Text]"/>
      <dgm:spPr/>
      <dgm:t>
        <a:bodyPr/>
        <a:lstStyle/>
        <a:p>
          <a:r>
            <a:rPr lang="de-DE" dirty="0" smtClean="0"/>
            <a:t>Bereitstellung</a:t>
          </a:r>
          <a:endParaRPr lang="de-DE" dirty="0"/>
        </a:p>
      </dgm:t>
    </dgm:pt>
    <dgm:pt modelId="{873948ED-AB55-49BF-B38B-824CD0EC6D0D}" type="parTrans" cxnId="{DBA11019-8922-445F-8858-DFFC12E5809E}">
      <dgm:prSet/>
      <dgm:spPr/>
      <dgm:t>
        <a:bodyPr/>
        <a:lstStyle/>
        <a:p>
          <a:endParaRPr lang="de-DE"/>
        </a:p>
      </dgm:t>
    </dgm:pt>
    <dgm:pt modelId="{2956C5A1-5B10-4F2F-9EFD-11ECAC58BF86}" type="sibTrans" cxnId="{DBA11019-8922-445F-8858-DFFC12E5809E}">
      <dgm:prSet/>
      <dgm:spPr/>
      <dgm:t>
        <a:bodyPr/>
        <a:lstStyle/>
        <a:p>
          <a:endParaRPr lang="de-DE"/>
        </a:p>
      </dgm:t>
    </dgm:pt>
    <dgm:pt modelId="{50F64CD8-323F-4791-B458-AD082BFFEDA4}">
      <dgm:prSet phldrT="[Text]"/>
      <dgm:spPr/>
      <dgm:t>
        <a:bodyPr/>
        <a:lstStyle/>
        <a:p>
          <a:r>
            <a:rPr lang="de-DE" dirty="0" smtClean="0"/>
            <a:t>Lizensierung</a:t>
          </a:r>
          <a:endParaRPr lang="de-DE" dirty="0"/>
        </a:p>
      </dgm:t>
    </dgm:pt>
    <dgm:pt modelId="{A9BEF69D-10B0-41CF-BB2F-EF41A6CA4B60}" type="parTrans" cxnId="{76EC8FB6-1D2A-4957-884B-528CB02C56A8}">
      <dgm:prSet/>
      <dgm:spPr/>
      <dgm:t>
        <a:bodyPr/>
        <a:lstStyle/>
        <a:p>
          <a:endParaRPr lang="de-DE"/>
        </a:p>
      </dgm:t>
    </dgm:pt>
    <dgm:pt modelId="{03821880-F32D-4B1B-940A-21D1362EE311}" type="sibTrans" cxnId="{76EC8FB6-1D2A-4957-884B-528CB02C56A8}">
      <dgm:prSet/>
      <dgm:spPr/>
      <dgm:t>
        <a:bodyPr/>
        <a:lstStyle/>
        <a:p>
          <a:endParaRPr lang="de-DE"/>
        </a:p>
      </dgm:t>
    </dgm:pt>
    <dgm:pt modelId="{BFFE5DA7-B9DD-418E-9BE1-C28F6963D61B}" type="pres">
      <dgm:prSet presAssocID="{28386902-93B1-4E55-BFD4-2AF178A763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29FBE5D-E90C-4420-B18A-A72546FDA015}" type="pres">
      <dgm:prSet presAssocID="{28386902-93B1-4E55-BFD4-2AF178A763BF}" presName="cycle" presStyleCnt="0"/>
      <dgm:spPr/>
    </dgm:pt>
    <dgm:pt modelId="{C3A09343-DB3C-4694-A7FC-79CD096E1564}" type="pres">
      <dgm:prSet presAssocID="{3A61389D-E6ED-4B14-B61F-D53E79FA5FC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7AE5E7-EDCE-4E66-BBDB-0A5DF2A3C4A5}" type="pres">
      <dgm:prSet presAssocID="{46470421-7740-4642-A0E0-A24632D043BC}" presName="sibTransFirstNode" presStyleLbl="bgShp" presStyleIdx="0" presStyleCnt="1"/>
      <dgm:spPr/>
      <dgm:t>
        <a:bodyPr/>
        <a:lstStyle/>
        <a:p>
          <a:endParaRPr lang="de-DE"/>
        </a:p>
      </dgm:t>
    </dgm:pt>
    <dgm:pt modelId="{83B99788-AD45-4975-99C2-2CBE12478248}" type="pres">
      <dgm:prSet presAssocID="{E521A706-C9AD-444B-83C4-644B448497FA}" presName="nodeFollowingNodes" presStyleLbl="node1" presStyleIdx="1" presStyleCnt="5" custRadScaleRad="104943" custRadScaleInc="143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62ABA1-3FE7-468A-AFA9-85B677691E7E}" type="pres">
      <dgm:prSet presAssocID="{50F64CD8-323F-4791-B458-AD082BFFEDA4}" presName="nodeFollowingNodes" presStyleLbl="node1" presStyleIdx="2" presStyleCnt="5" custRadScaleRad="99805" custRadScaleInc="-95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EFA523-1F1B-4EF7-A5EA-F6598C4EE6C1}" type="pres">
      <dgm:prSet presAssocID="{252DE4BC-A465-4080-9D2D-B3D799004BEA}" presName="nodeFollowingNodes" presStyleLbl="node1" presStyleIdx="3" presStyleCnt="5" custRadScaleRad="100554" custRadScaleInc="1038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8D39E7-2616-49AB-9B96-971BD6FE2E1F}" type="pres">
      <dgm:prSet presAssocID="{AD96F84E-642C-4C5D-9CCB-02A66EFA3826}" presName="nodeFollowingNodes" presStyleLbl="node1" presStyleIdx="4" presStyleCnt="5" custRadScaleRad="105035" custRadScaleInc="-1388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01DF773-9693-41BD-A6B1-540AE3E7FB3F}" type="presOf" srcId="{252DE4BC-A465-4080-9D2D-B3D799004BEA}" destId="{03EFA523-1F1B-4EF7-A5EA-F6598C4EE6C1}" srcOrd="0" destOrd="0" presId="urn:microsoft.com/office/officeart/2005/8/layout/cycle3"/>
    <dgm:cxn modelId="{95E89D01-28F5-42CB-A9E6-793084EC180C}" type="presOf" srcId="{28386902-93B1-4E55-BFD4-2AF178A763BF}" destId="{BFFE5DA7-B9DD-418E-9BE1-C28F6963D61B}" srcOrd="0" destOrd="0" presId="urn:microsoft.com/office/officeart/2005/8/layout/cycle3"/>
    <dgm:cxn modelId="{488DE5B0-1366-4D00-859B-78A98B7F22E8}" type="presOf" srcId="{E521A706-C9AD-444B-83C4-644B448497FA}" destId="{83B99788-AD45-4975-99C2-2CBE12478248}" srcOrd="0" destOrd="0" presId="urn:microsoft.com/office/officeart/2005/8/layout/cycle3"/>
    <dgm:cxn modelId="{F321D7E6-00EC-476F-963A-435DFAEDEC34}" type="presOf" srcId="{3A61389D-E6ED-4B14-B61F-D53E79FA5FCE}" destId="{C3A09343-DB3C-4694-A7FC-79CD096E1564}" srcOrd="0" destOrd="0" presId="urn:microsoft.com/office/officeart/2005/8/layout/cycle3"/>
    <dgm:cxn modelId="{DBA11019-8922-445F-8858-DFFC12E5809E}" srcId="{28386902-93B1-4E55-BFD4-2AF178A763BF}" destId="{AD96F84E-642C-4C5D-9CCB-02A66EFA3826}" srcOrd="4" destOrd="0" parTransId="{873948ED-AB55-49BF-B38B-824CD0EC6D0D}" sibTransId="{2956C5A1-5B10-4F2F-9EFD-11ECAC58BF86}"/>
    <dgm:cxn modelId="{2D569A9D-9514-47FC-B263-39C69BBAD291}" type="presOf" srcId="{AD96F84E-642C-4C5D-9CCB-02A66EFA3826}" destId="{DE8D39E7-2616-49AB-9B96-971BD6FE2E1F}" srcOrd="0" destOrd="0" presId="urn:microsoft.com/office/officeart/2005/8/layout/cycle3"/>
    <dgm:cxn modelId="{76EC8FB6-1D2A-4957-884B-528CB02C56A8}" srcId="{28386902-93B1-4E55-BFD4-2AF178A763BF}" destId="{50F64CD8-323F-4791-B458-AD082BFFEDA4}" srcOrd="2" destOrd="0" parTransId="{A9BEF69D-10B0-41CF-BB2F-EF41A6CA4B60}" sibTransId="{03821880-F32D-4B1B-940A-21D1362EE311}"/>
    <dgm:cxn modelId="{9E6EE6FD-566C-468C-92A8-406708202A34}" srcId="{28386902-93B1-4E55-BFD4-2AF178A763BF}" destId="{252DE4BC-A465-4080-9D2D-B3D799004BEA}" srcOrd="3" destOrd="0" parTransId="{F7ED25D4-873D-4187-8984-6E9B34C59EF3}" sibTransId="{6AF64918-464F-4F94-B8E0-180BDD6377FD}"/>
    <dgm:cxn modelId="{27D1CCF1-3250-4D23-A743-BF10A7A506B8}" srcId="{28386902-93B1-4E55-BFD4-2AF178A763BF}" destId="{3A61389D-E6ED-4B14-B61F-D53E79FA5FCE}" srcOrd="0" destOrd="0" parTransId="{3732D955-BE15-477E-93EF-1BAD0CAAF6E5}" sibTransId="{46470421-7740-4642-A0E0-A24632D043BC}"/>
    <dgm:cxn modelId="{79EA1C3B-CAF2-4A6C-9137-AB4F787BB8D4}" srcId="{28386902-93B1-4E55-BFD4-2AF178A763BF}" destId="{E521A706-C9AD-444B-83C4-644B448497FA}" srcOrd="1" destOrd="0" parTransId="{A2EADA5E-C49C-429E-A26B-E4D819CF2A2F}" sibTransId="{68059DFE-185B-45CE-89A1-E97AC8D1C3F8}"/>
    <dgm:cxn modelId="{5B88D31D-42B3-4387-907A-86EBAD9EF2C3}" type="presOf" srcId="{50F64CD8-323F-4791-B458-AD082BFFEDA4}" destId="{C062ABA1-3FE7-468A-AFA9-85B677691E7E}" srcOrd="0" destOrd="0" presId="urn:microsoft.com/office/officeart/2005/8/layout/cycle3"/>
    <dgm:cxn modelId="{8BDB4BBE-0CCC-425C-9758-05545DF7F9EC}" type="presOf" srcId="{46470421-7740-4642-A0E0-A24632D043BC}" destId="{BD7AE5E7-EDCE-4E66-BBDB-0A5DF2A3C4A5}" srcOrd="0" destOrd="0" presId="urn:microsoft.com/office/officeart/2005/8/layout/cycle3"/>
    <dgm:cxn modelId="{839910DA-AF49-453C-A573-6AB017E86096}" type="presParOf" srcId="{BFFE5DA7-B9DD-418E-9BE1-C28F6963D61B}" destId="{B29FBE5D-E90C-4420-B18A-A72546FDA015}" srcOrd="0" destOrd="0" presId="urn:microsoft.com/office/officeart/2005/8/layout/cycle3"/>
    <dgm:cxn modelId="{27D82313-B54E-4405-ACA9-962015CED5BA}" type="presParOf" srcId="{B29FBE5D-E90C-4420-B18A-A72546FDA015}" destId="{C3A09343-DB3C-4694-A7FC-79CD096E1564}" srcOrd="0" destOrd="0" presId="urn:microsoft.com/office/officeart/2005/8/layout/cycle3"/>
    <dgm:cxn modelId="{B53F63A4-9883-4967-B868-13F43D91925D}" type="presParOf" srcId="{B29FBE5D-E90C-4420-B18A-A72546FDA015}" destId="{BD7AE5E7-EDCE-4E66-BBDB-0A5DF2A3C4A5}" srcOrd="1" destOrd="0" presId="urn:microsoft.com/office/officeart/2005/8/layout/cycle3"/>
    <dgm:cxn modelId="{A420A7B6-46D5-4132-916B-91D52344D687}" type="presParOf" srcId="{B29FBE5D-E90C-4420-B18A-A72546FDA015}" destId="{83B99788-AD45-4975-99C2-2CBE12478248}" srcOrd="2" destOrd="0" presId="urn:microsoft.com/office/officeart/2005/8/layout/cycle3"/>
    <dgm:cxn modelId="{B4512341-9E2B-4F5A-8A7E-8B8A9A323E2D}" type="presParOf" srcId="{B29FBE5D-E90C-4420-B18A-A72546FDA015}" destId="{C062ABA1-3FE7-468A-AFA9-85B677691E7E}" srcOrd="3" destOrd="0" presId="urn:microsoft.com/office/officeart/2005/8/layout/cycle3"/>
    <dgm:cxn modelId="{0A2DF10E-00CA-4D8B-AE9C-B4F262E61D09}" type="presParOf" srcId="{B29FBE5D-E90C-4420-B18A-A72546FDA015}" destId="{03EFA523-1F1B-4EF7-A5EA-F6598C4EE6C1}" srcOrd="4" destOrd="0" presId="urn:microsoft.com/office/officeart/2005/8/layout/cycle3"/>
    <dgm:cxn modelId="{574DB438-6735-4572-83F1-25A66CA11B92}" type="presParOf" srcId="{B29FBE5D-E90C-4420-B18A-A72546FDA015}" destId="{DE8D39E7-2616-49AB-9B96-971BD6FE2E1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E9D1CA-1C8F-4474-9587-B2A2E0BC7260}">
      <dsp:nvSpPr>
        <dsp:cNvPr id="0" name=""/>
        <dsp:cNvSpPr/>
      </dsp:nvSpPr>
      <dsp:spPr>
        <a:xfrm>
          <a:off x="0" y="0"/>
          <a:ext cx="5333784" cy="1490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Basis-Image erstellen</a:t>
          </a:r>
          <a:endParaRPr lang="de-DE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Packer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err="1" smtClean="0"/>
            <a:t>Inst_package</a:t>
          </a:r>
          <a:r>
            <a:rPr lang="de-DE" sz="2100" kern="1200" dirty="0" smtClean="0"/>
            <a:t> </a:t>
          </a:r>
          <a:endParaRPr lang="de-DE" sz="2100" kern="1200" dirty="0"/>
        </a:p>
      </dsp:txBody>
      <dsp:txXfrm>
        <a:off x="0" y="0"/>
        <a:ext cx="3812661" cy="1490565"/>
      </dsp:txXfrm>
    </dsp:sp>
    <dsp:sp modelId="{E1CE9686-12B3-48A2-AB67-CB6370A2C43F}">
      <dsp:nvSpPr>
        <dsp:cNvPr id="0" name=""/>
        <dsp:cNvSpPr/>
      </dsp:nvSpPr>
      <dsp:spPr>
        <a:xfrm>
          <a:off x="470627" y="1738993"/>
          <a:ext cx="5333784" cy="1490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Instanz </a:t>
          </a:r>
          <a:r>
            <a:rPr lang="de-DE" sz="2700" kern="1200" dirty="0" err="1" smtClean="0"/>
            <a:t>Provisionierung</a:t>
          </a:r>
          <a:endParaRPr lang="de-DE" sz="27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err="1" smtClean="0"/>
            <a:t>Terraform</a:t>
          </a:r>
          <a:endParaRPr lang="de-DE" sz="21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Custom </a:t>
          </a:r>
          <a:r>
            <a:rPr lang="de-DE" sz="2100" kern="1200" dirty="0" err="1" smtClean="0"/>
            <a:t>Packages</a:t>
          </a:r>
          <a:endParaRPr lang="de-DE" sz="2100" kern="1200" dirty="0" smtClean="0"/>
        </a:p>
      </dsp:txBody>
      <dsp:txXfrm>
        <a:off x="470627" y="1738993"/>
        <a:ext cx="3894288" cy="1490565"/>
      </dsp:txXfrm>
    </dsp:sp>
    <dsp:sp modelId="{7012B5A9-75C8-459E-A4E6-EF8635CC14F4}">
      <dsp:nvSpPr>
        <dsp:cNvPr id="0" name=""/>
        <dsp:cNvSpPr/>
      </dsp:nvSpPr>
      <dsp:spPr>
        <a:xfrm>
          <a:off x="941255" y="3477986"/>
          <a:ext cx="5333784" cy="1490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Instanz Betrieb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err="1" smtClean="0"/>
            <a:t>Monitoring</a:t>
          </a:r>
          <a:r>
            <a:rPr lang="de-DE" sz="2100" kern="1200" dirty="0" smtClean="0"/>
            <a:t>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Abrechnung</a:t>
          </a:r>
        </a:p>
      </dsp:txBody>
      <dsp:txXfrm>
        <a:off x="941255" y="3477986"/>
        <a:ext cx="3894288" cy="1490565"/>
      </dsp:txXfrm>
    </dsp:sp>
    <dsp:sp modelId="{EFAAEF9B-2544-4755-9976-8F6F976832B2}">
      <dsp:nvSpPr>
        <dsp:cNvPr id="0" name=""/>
        <dsp:cNvSpPr/>
      </dsp:nvSpPr>
      <dsp:spPr>
        <a:xfrm>
          <a:off x="4364916" y="1130345"/>
          <a:ext cx="968867" cy="9688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>
        <a:off x="4364916" y="1130345"/>
        <a:ext cx="968867" cy="968867"/>
      </dsp:txXfrm>
    </dsp:sp>
    <dsp:sp modelId="{66EDC672-37FC-4E8C-9DAD-22762EDECD83}">
      <dsp:nvSpPr>
        <dsp:cNvPr id="0" name=""/>
        <dsp:cNvSpPr/>
      </dsp:nvSpPr>
      <dsp:spPr>
        <a:xfrm>
          <a:off x="4835544" y="2859401"/>
          <a:ext cx="968867" cy="9688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>
        <a:off x="4835544" y="2859401"/>
        <a:ext cx="968867" cy="9688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B2ADFC-C2FB-450B-A50F-4C07AD785888}">
      <dsp:nvSpPr>
        <dsp:cNvPr id="0" name=""/>
        <dsp:cNvSpPr/>
      </dsp:nvSpPr>
      <dsp:spPr>
        <a:xfrm>
          <a:off x="648071" y="0"/>
          <a:ext cx="7344816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C0DBF-45E3-456F-99D5-232C9905BDB0}">
      <dsp:nvSpPr>
        <dsp:cNvPr id="0" name=""/>
        <dsp:cNvSpPr/>
      </dsp:nvSpPr>
      <dsp:spPr>
        <a:xfrm>
          <a:off x="3797" y="1219199"/>
          <a:ext cx="1660262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Aktuelles Windows Image</a:t>
          </a:r>
          <a:endParaRPr lang="de-DE" sz="1900" kern="1200" dirty="0"/>
        </a:p>
      </dsp:txBody>
      <dsp:txXfrm>
        <a:off x="3797" y="1219199"/>
        <a:ext cx="1660262" cy="1625600"/>
      </dsp:txXfrm>
    </dsp:sp>
    <dsp:sp modelId="{1DD5A800-B680-4D06-8B16-ECA32E3F6441}">
      <dsp:nvSpPr>
        <dsp:cNvPr id="0" name=""/>
        <dsp:cNvSpPr/>
      </dsp:nvSpPr>
      <dsp:spPr>
        <a:xfrm>
          <a:off x="1747073" y="1219199"/>
          <a:ext cx="1660262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OS Konfigurieren</a:t>
          </a:r>
          <a:endParaRPr lang="de-DE" sz="1900" kern="1200" dirty="0"/>
        </a:p>
      </dsp:txBody>
      <dsp:txXfrm>
        <a:off x="1747073" y="1219199"/>
        <a:ext cx="1660262" cy="1625600"/>
      </dsp:txXfrm>
    </dsp:sp>
    <dsp:sp modelId="{E5A5715C-1336-4F5F-89CB-47794D37808D}">
      <dsp:nvSpPr>
        <dsp:cNvPr id="0" name=""/>
        <dsp:cNvSpPr/>
      </dsp:nvSpPr>
      <dsp:spPr>
        <a:xfrm>
          <a:off x="3490348" y="1219199"/>
          <a:ext cx="1660262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DPF Installation</a:t>
          </a:r>
          <a:endParaRPr lang="de-DE" sz="1900" kern="1200" dirty="0"/>
        </a:p>
      </dsp:txBody>
      <dsp:txXfrm>
        <a:off x="3490348" y="1219199"/>
        <a:ext cx="1660262" cy="1625600"/>
      </dsp:txXfrm>
    </dsp:sp>
    <dsp:sp modelId="{C3CC4176-A918-4DB6-B1D4-17DF3237C1C0}">
      <dsp:nvSpPr>
        <dsp:cNvPr id="0" name=""/>
        <dsp:cNvSpPr/>
      </dsp:nvSpPr>
      <dsp:spPr>
        <a:xfrm>
          <a:off x="5233624" y="1219199"/>
          <a:ext cx="1660262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Office Installation</a:t>
          </a:r>
          <a:endParaRPr lang="de-DE" sz="1900" kern="1200" dirty="0"/>
        </a:p>
      </dsp:txBody>
      <dsp:txXfrm>
        <a:off x="5233624" y="1219199"/>
        <a:ext cx="1660262" cy="1625600"/>
      </dsp:txXfrm>
    </dsp:sp>
    <dsp:sp modelId="{0FE53F5A-E852-43B8-B0E4-DAE502875763}">
      <dsp:nvSpPr>
        <dsp:cNvPr id="0" name=""/>
        <dsp:cNvSpPr/>
      </dsp:nvSpPr>
      <dsp:spPr>
        <a:xfrm>
          <a:off x="6976900" y="1219199"/>
          <a:ext cx="1660262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Test</a:t>
          </a:r>
          <a:endParaRPr lang="de-DE" sz="1900" kern="1200" dirty="0"/>
        </a:p>
      </dsp:txBody>
      <dsp:txXfrm>
        <a:off x="6976900" y="1219199"/>
        <a:ext cx="1660262" cy="1625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7AE5E7-EDCE-4E66-BBDB-0A5DF2A3C4A5}">
      <dsp:nvSpPr>
        <dsp:cNvPr id="0" name=""/>
        <dsp:cNvSpPr/>
      </dsp:nvSpPr>
      <dsp:spPr>
        <a:xfrm>
          <a:off x="1413971" y="-30664"/>
          <a:ext cx="5164944" cy="5164944"/>
        </a:xfrm>
        <a:prstGeom prst="circularArrow">
          <a:avLst>
            <a:gd name="adj1" fmla="val 5544"/>
            <a:gd name="adj2" fmla="val 330680"/>
            <a:gd name="adj3" fmla="val 13771062"/>
            <a:gd name="adj4" fmla="val 17388924"/>
            <a:gd name="adj5" fmla="val 5757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09343-DB3C-4694-A7FC-79CD096E1564}">
      <dsp:nvSpPr>
        <dsp:cNvPr id="0" name=""/>
        <dsp:cNvSpPr/>
      </dsp:nvSpPr>
      <dsp:spPr>
        <a:xfrm>
          <a:off x="2784631" y="2058"/>
          <a:ext cx="2423624" cy="121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Basisimage</a:t>
          </a:r>
          <a:endParaRPr lang="de-DE" sz="2900" kern="1200" dirty="0"/>
        </a:p>
      </dsp:txBody>
      <dsp:txXfrm>
        <a:off x="2784631" y="2058"/>
        <a:ext cx="2423624" cy="1211812"/>
      </dsp:txXfrm>
    </dsp:sp>
    <dsp:sp modelId="{83B99788-AD45-4975-99C2-2CBE12478248}">
      <dsp:nvSpPr>
        <dsp:cNvPr id="0" name=""/>
        <dsp:cNvSpPr/>
      </dsp:nvSpPr>
      <dsp:spPr>
        <a:xfrm>
          <a:off x="5065204" y="1828314"/>
          <a:ext cx="2423624" cy="121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Konfiguration</a:t>
          </a:r>
          <a:endParaRPr lang="de-DE" sz="2900" kern="1200" dirty="0"/>
        </a:p>
      </dsp:txBody>
      <dsp:txXfrm>
        <a:off x="5065204" y="1828314"/>
        <a:ext cx="2423624" cy="1211812"/>
      </dsp:txXfrm>
    </dsp:sp>
    <dsp:sp modelId="{C062ABA1-3FE7-468A-AFA9-85B677691E7E}">
      <dsp:nvSpPr>
        <dsp:cNvPr id="0" name=""/>
        <dsp:cNvSpPr/>
      </dsp:nvSpPr>
      <dsp:spPr>
        <a:xfrm>
          <a:off x="4248479" y="3844534"/>
          <a:ext cx="2423624" cy="121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Lizensierung</a:t>
          </a:r>
          <a:endParaRPr lang="de-DE" sz="2900" kern="1200" dirty="0"/>
        </a:p>
      </dsp:txBody>
      <dsp:txXfrm>
        <a:off x="4248479" y="3844534"/>
        <a:ext cx="2423624" cy="1211812"/>
      </dsp:txXfrm>
    </dsp:sp>
    <dsp:sp modelId="{03EFA523-1F1B-4EF7-A5EA-F6598C4EE6C1}">
      <dsp:nvSpPr>
        <dsp:cNvPr id="0" name=""/>
        <dsp:cNvSpPr/>
      </dsp:nvSpPr>
      <dsp:spPr>
        <a:xfrm>
          <a:off x="1296128" y="3844537"/>
          <a:ext cx="2423624" cy="121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Customizing</a:t>
          </a:r>
          <a:endParaRPr lang="de-DE" sz="2900" kern="1200" dirty="0"/>
        </a:p>
      </dsp:txBody>
      <dsp:txXfrm>
        <a:off x="1296128" y="3844537"/>
        <a:ext cx="2423624" cy="1211812"/>
      </dsp:txXfrm>
    </dsp:sp>
    <dsp:sp modelId="{DE8D39E7-2616-49AB-9B96-971BD6FE2E1F}">
      <dsp:nvSpPr>
        <dsp:cNvPr id="0" name=""/>
        <dsp:cNvSpPr/>
      </dsp:nvSpPr>
      <dsp:spPr>
        <a:xfrm>
          <a:off x="504070" y="1815990"/>
          <a:ext cx="2423624" cy="121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Bereitstellung</a:t>
          </a:r>
          <a:endParaRPr lang="de-DE" sz="2900" kern="1200" dirty="0"/>
        </a:p>
      </dsp:txBody>
      <dsp:txXfrm>
        <a:off x="504070" y="1815990"/>
        <a:ext cx="2423624" cy="1211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E20788-873A-441F-9466-EE3E03F9AA2E}" type="datetimeFigureOut">
              <a:rPr lang="de-DE"/>
              <a:pPr>
                <a:defRPr/>
              </a:pPr>
              <a:t>09.05.2018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3F2B8B-7FCF-4ED8-A59B-CA4C88AE13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F:\PUBLIC\Kundentag\2018\Vorträge\Vortrag - </a:t>
            </a:r>
            <a:r>
              <a:rPr lang="de-DE" dirty="0" err="1" smtClean="0"/>
              <a:t>Up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Air</a:t>
            </a:r>
          </a:p>
          <a:p>
            <a:r>
              <a:rPr lang="de-DE" dirty="0" smtClean="0"/>
              <a:t>SEAL System aus der </a:t>
            </a:r>
            <a:r>
              <a:rPr lang="de-DE" dirty="0" err="1" smtClean="0"/>
              <a:t>Cloud</a:t>
            </a:r>
            <a:r>
              <a:rPr lang="de-DE" dirty="0" smtClean="0"/>
              <a:t> – wo stehen wir? Wo geht die Reise hin?</a:t>
            </a:r>
          </a:p>
          <a:p>
            <a:endParaRPr lang="de-DE" dirty="0" smtClean="0"/>
          </a:p>
          <a:p>
            <a:r>
              <a:rPr lang="de-DE" dirty="0" smtClean="0"/>
              <a:t>Wir sind mittendrin!</a:t>
            </a:r>
          </a:p>
          <a:p>
            <a:r>
              <a:rPr lang="de-DE" dirty="0" smtClean="0"/>
              <a:t>Hinweis auf die Workshops vom Vortag</a:t>
            </a:r>
          </a:p>
          <a:p>
            <a:r>
              <a:rPr lang="de-DE" dirty="0" smtClean="0"/>
              <a:t>DPF </a:t>
            </a:r>
            <a:r>
              <a:rPr lang="de-DE" dirty="0" err="1" smtClean="0"/>
              <a:t>Cloud</a:t>
            </a:r>
            <a:r>
              <a:rPr lang="de-DE" dirty="0" smtClean="0"/>
              <a:t> POC bei</a:t>
            </a:r>
            <a:r>
              <a:rPr lang="de-DE" baseline="0" dirty="0" smtClean="0"/>
              <a:t> Lockheed</a:t>
            </a:r>
          </a:p>
          <a:p>
            <a:r>
              <a:rPr lang="de-DE" baseline="0" dirty="0" smtClean="0"/>
              <a:t>P5 Installation bei???</a:t>
            </a:r>
          </a:p>
          <a:p>
            <a:endParaRPr lang="de-DE" baseline="0" dirty="0" smtClean="0"/>
          </a:p>
          <a:p>
            <a:r>
              <a:rPr lang="de-DE" baseline="0" dirty="0" smtClean="0"/>
              <a:t>Fragerunde:</a:t>
            </a:r>
          </a:p>
          <a:p>
            <a:pPr>
              <a:buFont typeface="Wingdings"/>
              <a:buChar char="à"/>
            </a:pPr>
            <a:r>
              <a:rPr lang="de-DE" baseline="0" dirty="0" smtClean="0">
                <a:sym typeface="Wingdings" pitchFamily="2" charset="2"/>
              </a:rPr>
              <a:t>Wer hat Demos und Workshops schon gesehen/besucht?</a:t>
            </a:r>
          </a:p>
          <a:p>
            <a:pPr>
              <a:buFont typeface="Wingdings"/>
              <a:buChar char="à"/>
            </a:pPr>
            <a:r>
              <a:rPr lang="de-DE" baseline="0" dirty="0" smtClean="0">
                <a:sym typeface="Wingdings" pitchFamily="2" charset="2"/>
              </a:rPr>
              <a:t>Abhängig vom Ergebnis nächste Folien schneller oder überspringen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B079-97A3-4458-9C99-2B1C57B5C88A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Bauanleitung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>
              <a:buFontTx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Fokus auf Strategie für die Zukunft:</a:t>
            </a:r>
          </a:p>
          <a:p>
            <a:r>
              <a:rPr lang="de-DE" dirty="0" smtClean="0"/>
              <a:t>- </a:t>
            </a:r>
            <a:r>
              <a:rPr lang="de-DE" dirty="0" err="1" smtClean="0"/>
              <a:t>Managed</a:t>
            </a:r>
            <a:r>
              <a:rPr lang="de-DE" dirty="0" smtClean="0"/>
              <a:t> Services/Gold Support</a:t>
            </a:r>
          </a:p>
          <a:p>
            <a:r>
              <a:rPr lang="de-DE" dirty="0" smtClean="0"/>
              <a:t>- SAAS</a:t>
            </a:r>
          </a:p>
          <a:p>
            <a:r>
              <a:rPr lang="de-DE" dirty="0" smtClean="0"/>
              <a:t>- Office aus der </a:t>
            </a:r>
            <a:r>
              <a:rPr lang="de-DE" dirty="0" err="1" smtClean="0"/>
              <a:t>Cloud</a:t>
            </a:r>
            <a:r>
              <a:rPr lang="de-DE" dirty="0" smtClean="0"/>
              <a:t> --&gt; Konvertierung aus der </a:t>
            </a:r>
            <a:r>
              <a:rPr lang="de-DE" dirty="0" err="1" smtClean="0"/>
              <a:t>Cloud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de-DE" dirty="0" err="1" smtClean="0"/>
              <a:t>Serverless</a:t>
            </a:r>
            <a:r>
              <a:rPr lang="de-DE" dirty="0" smtClean="0"/>
              <a:t> </a:t>
            </a:r>
            <a:r>
              <a:rPr lang="de-DE" dirty="0" err="1" smtClean="0"/>
              <a:t>Printing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B079-97A3-4458-9C99-2B1C57B5C88A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Buy</a:t>
            </a:r>
            <a:endParaRPr lang="de-DE" dirty="0" smtClean="0"/>
          </a:p>
          <a:p>
            <a:pPr>
              <a:buFont typeface="Wingdings"/>
              <a:buChar char="à"/>
            </a:pPr>
            <a:r>
              <a:rPr lang="de-DE" baseline="0" dirty="0" smtClean="0">
                <a:sym typeface="Wingdings" pitchFamily="2" charset="2"/>
              </a:rPr>
              <a:t>Mittelfristig SAAS</a:t>
            </a:r>
          </a:p>
          <a:p>
            <a:pPr>
              <a:buFont typeface="Wingdings"/>
              <a:buChar char="à"/>
            </a:pPr>
            <a:r>
              <a:rPr lang="de-DE" baseline="0" dirty="0" smtClean="0">
                <a:sym typeface="Wingdings" pitchFamily="2" charset="2"/>
              </a:rPr>
              <a:t>Das Rundum Sorglos Paket</a:t>
            </a:r>
          </a:p>
          <a:p>
            <a:pPr>
              <a:buFont typeface="Wingdings"/>
              <a:buChar char="à"/>
            </a:pPr>
            <a:r>
              <a:rPr lang="de-DE" baseline="0" dirty="0" smtClean="0">
                <a:sym typeface="Wingdings" pitchFamily="2" charset="2"/>
              </a:rPr>
              <a:t>Ich will nur einen Dienst konsumieren </a:t>
            </a:r>
          </a:p>
          <a:p>
            <a:pPr>
              <a:buFont typeface="Wingdings"/>
              <a:buChar char="à"/>
            </a:pPr>
            <a:r>
              <a:rPr lang="de-DE" baseline="0" dirty="0" smtClean="0">
                <a:sym typeface="Wingdings" pitchFamily="2" charset="2"/>
              </a:rPr>
              <a:t>Infrastruktur, Service und Support stellt der Hersteller</a:t>
            </a:r>
          </a:p>
          <a:p>
            <a:pPr>
              <a:buFont typeface="Wingdings"/>
              <a:buChar char="à"/>
            </a:pPr>
            <a:r>
              <a:rPr lang="de-DE" baseline="0" dirty="0" smtClean="0">
                <a:sym typeface="Wingdings" pitchFamily="2" charset="2"/>
              </a:rPr>
              <a:t>Abrechnung nur anhand des tatsächlich verbrauchten Volumen</a:t>
            </a:r>
            <a:endParaRPr lang="de-DE" baseline="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de-DE" baseline="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B079-97A3-4458-9C99-2B1C57B5C88A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Buy</a:t>
            </a:r>
            <a:endParaRPr lang="de-DE" dirty="0" smtClean="0"/>
          </a:p>
          <a:p>
            <a:pPr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Kompetenter Unterstützung</a:t>
            </a:r>
            <a:r>
              <a:rPr lang="de-DE" baseline="0" dirty="0" smtClean="0">
                <a:sym typeface="Wingdings" pitchFamily="2" charset="2"/>
              </a:rPr>
              <a:t> durch Gold </a:t>
            </a:r>
            <a:r>
              <a:rPr lang="de-DE" baseline="0" dirty="0" smtClean="0">
                <a:sym typeface="Wingdings" pitchFamily="2" charset="2"/>
              </a:rPr>
              <a:t>Support</a:t>
            </a:r>
          </a:p>
          <a:p>
            <a:pPr>
              <a:buFont typeface="Wingdings"/>
              <a:buChar char="à"/>
            </a:pPr>
            <a:endParaRPr lang="de-DE" baseline="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de-DE" dirty="0" smtClean="0"/>
              <a:t>Pro-aktiver Check der zu überwachenden Server (2x pro Woche)</a:t>
            </a:r>
          </a:p>
          <a:p>
            <a:pPr>
              <a:buFont typeface="Wingdings"/>
              <a:buChar char="à"/>
            </a:pPr>
            <a:r>
              <a:rPr lang="de-DE" dirty="0" smtClean="0"/>
              <a:t>Implementierung und Aktivierung einer </a:t>
            </a:r>
            <a:r>
              <a:rPr lang="de-DE" dirty="0" err="1" smtClean="0"/>
              <a:t>Heartbeat</a:t>
            </a:r>
            <a:r>
              <a:rPr lang="de-DE" dirty="0" smtClean="0"/>
              <a:t>-Funktion</a:t>
            </a:r>
          </a:p>
          <a:p>
            <a:pPr>
              <a:buFont typeface="Wingdings"/>
              <a:buChar char="à"/>
            </a:pPr>
            <a:r>
              <a:rPr lang="de-DE" dirty="0" smtClean="0"/>
              <a:t>Installation von System-Updates nach Absprache mit dem Kunden</a:t>
            </a:r>
          </a:p>
          <a:p>
            <a:pPr>
              <a:buFont typeface="Wingdings"/>
              <a:buChar char="à"/>
            </a:pPr>
            <a:r>
              <a:rPr lang="de-DE" dirty="0" smtClean="0"/>
              <a:t>Unterstützung des User Helpdesk</a:t>
            </a:r>
          </a:p>
          <a:p>
            <a:pPr>
              <a:buFont typeface="Wingdings"/>
              <a:buChar char="à"/>
            </a:pPr>
            <a:r>
              <a:rPr lang="de-DE" dirty="0" smtClean="0"/>
              <a:t>Reporting</a:t>
            </a:r>
          </a:p>
          <a:p>
            <a:pPr>
              <a:buFont typeface="Wingdings"/>
              <a:buChar char="à"/>
            </a:pPr>
            <a:r>
              <a:rPr lang="de-DE" dirty="0" smtClean="0"/>
              <a:t>Serviceverfügbarkeit auf Wunsch</a:t>
            </a:r>
            <a:r>
              <a:rPr lang="de-DE" baseline="0" dirty="0" smtClean="0"/>
              <a:t> bis zu 24/7</a:t>
            </a:r>
            <a:endParaRPr lang="de-DE" baseline="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de-DE" baseline="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B079-97A3-4458-9C99-2B1C57B5C88A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Integration in Office 365</a:t>
            </a:r>
          </a:p>
          <a:p>
            <a:r>
              <a:rPr lang="de-DE" dirty="0" err="1" smtClean="0"/>
              <a:t>Gsuite</a:t>
            </a:r>
            <a:r>
              <a:rPr lang="de-DE" dirty="0" smtClean="0"/>
              <a:t> </a:t>
            </a:r>
          </a:p>
          <a:p>
            <a:r>
              <a:rPr lang="de-DE" dirty="0" smtClean="0"/>
              <a:t>Exchange Online</a:t>
            </a:r>
          </a:p>
          <a:p>
            <a:r>
              <a:rPr lang="de-DE" dirty="0" smtClean="0"/>
              <a:t>SAP-Hana</a:t>
            </a:r>
          </a:p>
          <a:p>
            <a:endParaRPr lang="de-DE" dirty="0" smtClean="0"/>
          </a:p>
          <a:p>
            <a:pPr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Weniger Traffic</a:t>
            </a:r>
          </a:p>
          <a:p>
            <a:pPr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Schnelle Anbindung</a:t>
            </a:r>
          </a:p>
          <a:p>
            <a:pPr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Höhere Elastizität bei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smtClean="0">
                <a:sym typeface="Wingdings" pitchFamily="2" charset="2"/>
              </a:rPr>
              <a:t>Last</a:t>
            </a:r>
            <a:endParaRPr lang="de-DE" baseline="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de-DE" baseline="0" dirty="0" smtClean="0">
              <a:sym typeface="Wingdings" pitchFamily="2" charset="2"/>
            </a:endParaRPr>
          </a:p>
          <a:p>
            <a:r>
              <a:rPr lang="de-DE" dirty="0" smtClean="0"/>
              <a:t>Zusätzlich zur gewonnene</a:t>
            </a:r>
            <a:r>
              <a:rPr lang="de-DE" baseline="0" dirty="0" smtClean="0"/>
              <a:t>n Elastizität ist die Konvertierung auch noch näher an anderen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 diensten</a:t>
            </a:r>
          </a:p>
          <a:p>
            <a:pPr>
              <a:buFont typeface="Wingdings"/>
              <a:buChar char="à"/>
            </a:pPr>
            <a:endParaRPr lang="de-DE" dirty="0" smtClean="0"/>
          </a:p>
          <a:p>
            <a:pPr>
              <a:buFont typeface="Wingdings"/>
              <a:buChar char="à"/>
            </a:pPr>
            <a:endParaRPr lang="de-DE" baseline="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Dokumente</a:t>
            </a:r>
            <a:r>
              <a:rPr lang="de-DE" baseline="0" dirty="0" smtClean="0">
                <a:sym typeface="Wingdings" pitchFamily="2" charset="2"/>
              </a:rPr>
              <a:t> verlagern sich auch in die </a:t>
            </a:r>
            <a:r>
              <a:rPr lang="de-DE" baseline="0" dirty="0" err="1" smtClean="0">
                <a:sym typeface="Wingdings" pitchFamily="2" charset="2"/>
              </a:rPr>
              <a:t>Cloud</a:t>
            </a:r>
            <a:r>
              <a:rPr lang="de-DE" baseline="0" dirty="0" smtClean="0">
                <a:sym typeface="Wingdings" pitchFamily="2" charset="2"/>
              </a:rPr>
              <a:t>  weniger Belastung der Firmennetze</a:t>
            </a:r>
          </a:p>
          <a:p>
            <a:pPr>
              <a:buFont typeface="Wingdings"/>
              <a:buChar char="à"/>
            </a:pPr>
            <a:r>
              <a:rPr lang="de-DE" baseline="0" dirty="0" smtClean="0">
                <a:sym typeface="Wingdings" pitchFamily="2" charset="2"/>
              </a:rPr>
              <a:t>Daraus ergeben sich Anforderung an neue Schnittstellen mit denen sich die DPF integrieren lässt.</a:t>
            </a:r>
          </a:p>
          <a:p>
            <a:pPr>
              <a:buFont typeface="Wingdings"/>
              <a:buChar char="à"/>
            </a:pPr>
            <a:r>
              <a:rPr lang="de-DE" baseline="0" dirty="0" smtClean="0">
                <a:sym typeface="Wingdings" pitchFamily="2" charset="2"/>
              </a:rPr>
              <a:t>Lastspitzen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B079-97A3-4458-9C99-2B1C57B5C88A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… und</a:t>
            </a:r>
            <a:r>
              <a:rPr lang="de-DE" baseline="0" dirty="0" smtClean="0"/>
              <a:t> was ist mit meinen lokalen Dokumenten? Müssen diese alle in die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 und zurück?</a:t>
            </a:r>
          </a:p>
          <a:p>
            <a:r>
              <a:rPr lang="de-DE" baseline="0" dirty="0" smtClean="0">
                <a:sym typeface="Wingdings" pitchFamily="2" charset="2"/>
              </a:rPr>
              <a:t></a:t>
            </a:r>
            <a:r>
              <a:rPr lang="de-DE" baseline="0" dirty="0" err="1" smtClean="0">
                <a:sym typeface="Wingdings" pitchFamily="2" charset="2"/>
              </a:rPr>
              <a:t>Microsverices</a:t>
            </a:r>
            <a:r>
              <a:rPr lang="de-DE" baseline="0" dirty="0" smtClean="0">
                <a:sym typeface="Wingdings" pitchFamily="2" charset="2"/>
              </a:rPr>
              <a:t> können auch gezielt auf dem Client per MSI installiert werden.</a:t>
            </a:r>
          </a:p>
          <a:p>
            <a:pPr>
              <a:buFont typeface="Wingdings" pitchFamily="2" charset="2"/>
              <a:buChar char="à"/>
            </a:pPr>
            <a:r>
              <a:rPr lang="de-DE" baseline="0" dirty="0" smtClean="0">
                <a:sym typeface="Wingdings" pitchFamily="2" charset="2"/>
              </a:rPr>
              <a:t>Es werden nur notwendige Log- und Metadaten in die </a:t>
            </a:r>
            <a:r>
              <a:rPr lang="de-DE" baseline="0" dirty="0" err="1" smtClean="0">
                <a:sym typeface="Wingdings" pitchFamily="2" charset="2"/>
              </a:rPr>
              <a:t>Cloud</a:t>
            </a:r>
            <a:r>
              <a:rPr lang="de-DE" baseline="0" dirty="0" smtClean="0">
                <a:sym typeface="Wingdings" pitchFamily="2" charset="2"/>
              </a:rPr>
              <a:t> übertragen</a:t>
            </a:r>
          </a:p>
          <a:p>
            <a:pPr>
              <a:buFont typeface="Wingdings" pitchFamily="2" charset="2"/>
              <a:buChar char="à"/>
            </a:pPr>
            <a:r>
              <a:rPr lang="de-DE" baseline="0" dirty="0" smtClean="0">
                <a:sym typeface="Wingdings" pitchFamily="2" charset="2"/>
              </a:rPr>
              <a:t>Die Aufbereitung der Daten erfolgt am Client </a:t>
            </a:r>
          </a:p>
          <a:p>
            <a:pPr>
              <a:buFont typeface="Wingdings" pitchFamily="2" charset="2"/>
              <a:buNone/>
            </a:pPr>
            <a:r>
              <a:rPr lang="de-DE" baseline="0" dirty="0" smtClean="0">
                <a:sym typeface="Wingdings" pitchFamily="2" charset="2"/>
              </a:rPr>
              <a:t>Falls zusätzliche Services benötigt werden die nicht am Client verfügbar sind wird die Verarbeitung in der </a:t>
            </a:r>
            <a:r>
              <a:rPr lang="de-DE" baseline="0" dirty="0" err="1" smtClean="0">
                <a:sym typeface="Wingdings" pitchFamily="2" charset="2"/>
              </a:rPr>
              <a:t>Cloud</a:t>
            </a:r>
            <a:r>
              <a:rPr lang="de-DE" baseline="0" dirty="0" smtClean="0">
                <a:sym typeface="Wingdings" pitchFamily="2" charset="2"/>
              </a:rPr>
              <a:t> vorgenommen</a:t>
            </a:r>
          </a:p>
          <a:p>
            <a:pPr>
              <a:buFont typeface="Wingdings" pitchFamily="2" charset="2"/>
              <a:buNone/>
            </a:pPr>
            <a:r>
              <a:rPr lang="de-DE" baseline="0" dirty="0" smtClean="0">
                <a:sym typeface="Wingdings" pitchFamily="2" charset="2"/>
              </a:rPr>
              <a:t>Ansonsten werden die Daten direkt vom Client zum Drucker gesendet (</a:t>
            </a:r>
            <a:r>
              <a:rPr lang="de-DE" baseline="0" dirty="0" err="1" smtClean="0">
                <a:sym typeface="Wingdings" pitchFamily="2" charset="2"/>
              </a:rPr>
              <a:t>Serverless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Printing</a:t>
            </a:r>
            <a:r>
              <a:rPr lang="de-DE" baseline="0" dirty="0" smtClean="0">
                <a:sym typeface="Wingdings" pitchFamily="2" charset="2"/>
              </a:rPr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B079-97A3-4458-9C99-2B1C57B5C88A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Zunächst Grundlagen:</a:t>
            </a:r>
          </a:p>
          <a:p>
            <a:pPr>
              <a:buFontTx/>
              <a:buChar char="-"/>
            </a:pPr>
            <a:r>
              <a:rPr lang="de-DE" dirty="0" smtClean="0"/>
              <a:t>Unterschiedliche Herangehensweisen</a:t>
            </a:r>
            <a:r>
              <a:rPr lang="de-DE" baseline="0" dirty="0" smtClean="0"/>
              <a:t> möglich:</a:t>
            </a:r>
          </a:p>
          <a:p>
            <a:pPr>
              <a:buFont typeface="Wingdings"/>
              <a:buChar char="à"/>
            </a:pPr>
            <a:r>
              <a:rPr lang="de-DE" baseline="0" dirty="0" smtClean="0"/>
              <a:t>Neuimplementierung (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 Native) </a:t>
            </a:r>
            <a:r>
              <a:rPr lang="de-DE" baseline="0" dirty="0" smtClean="0">
                <a:sym typeface="Wingdings" pitchFamily="2" charset="2"/>
              </a:rPr>
              <a:t> P5</a:t>
            </a:r>
          </a:p>
          <a:p>
            <a:pPr>
              <a:buFont typeface="Wingdings"/>
              <a:buChar char="à"/>
            </a:pPr>
            <a:r>
              <a:rPr lang="de-DE" baseline="0" dirty="0" smtClean="0">
                <a:sym typeface="Wingdings" pitchFamily="2" charset="2"/>
              </a:rPr>
              <a:t>Weiterentwicklung (Lift &amp; </a:t>
            </a:r>
            <a:r>
              <a:rPr lang="de-DE" baseline="0" dirty="0" err="1" smtClean="0">
                <a:sym typeface="Wingdings" pitchFamily="2" charset="2"/>
              </a:rPr>
              <a:t>Shift</a:t>
            </a:r>
            <a:r>
              <a:rPr lang="de-DE" baseline="0" dirty="0" smtClean="0">
                <a:sym typeface="Wingdings" pitchFamily="2" charset="2"/>
              </a:rPr>
              <a:t>) </a:t>
            </a:r>
          </a:p>
          <a:p>
            <a:pPr>
              <a:buFont typeface="Wingdings"/>
              <a:buNone/>
            </a:pPr>
            <a:r>
              <a:rPr lang="de-DE" baseline="0" dirty="0" smtClean="0">
                <a:sym typeface="Wingdings" pitchFamily="2" charset="2"/>
              </a:rPr>
              <a:t>-Anpassung der Bereitstellung an die </a:t>
            </a:r>
            <a:r>
              <a:rPr lang="de-DE" baseline="0" dirty="0" err="1" smtClean="0">
                <a:sym typeface="Wingdings" pitchFamily="2" charset="2"/>
              </a:rPr>
              <a:t>Cloud</a:t>
            </a:r>
            <a:r>
              <a:rPr lang="de-DE" baseline="0" dirty="0" smtClean="0">
                <a:sym typeface="Wingdings" pitchFamily="2" charset="2"/>
              </a:rPr>
              <a:t> = Automatisierung</a:t>
            </a:r>
          </a:p>
          <a:p>
            <a:pPr>
              <a:buFontTx/>
              <a:buChar char="-"/>
            </a:pPr>
            <a:r>
              <a:rPr lang="de-DE" baseline="0" dirty="0" smtClean="0">
                <a:sym typeface="Wingdings" pitchFamily="2" charset="2"/>
              </a:rPr>
              <a:t>DPF gut geeignet, da modularer Aufbau und </a:t>
            </a:r>
            <a:r>
              <a:rPr lang="de-DE" baseline="0" dirty="0" err="1" smtClean="0">
                <a:sym typeface="Wingdings" pitchFamily="2" charset="2"/>
              </a:rPr>
              <a:t>Scriptbasierte</a:t>
            </a:r>
            <a:r>
              <a:rPr lang="de-DE" baseline="0" dirty="0" smtClean="0">
                <a:sym typeface="Wingdings" pitchFamily="2" charset="2"/>
              </a:rPr>
              <a:t> Installation (z.B. </a:t>
            </a:r>
            <a:r>
              <a:rPr lang="de-DE" baseline="0" dirty="0" err="1" smtClean="0">
                <a:sym typeface="Wingdings" pitchFamily="2" charset="2"/>
              </a:rPr>
              <a:t>sysinit</a:t>
            </a:r>
            <a:r>
              <a:rPr lang="de-DE" baseline="0" dirty="0" smtClean="0">
                <a:sym typeface="Wingdings" pitchFamily="2" charset="2"/>
              </a:rPr>
              <a:t>)</a:t>
            </a:r>
          </a:p>
          <a:p>
            <a:pPr>
              <a:buFontTx/>
              <a:buChar char="-"/>
            </a:pPr>
            <a:r>
              <a:rPr lang="de-DE" dirty="0" smtClean="0"/>
              <a:t>Unterstützung</a:t>
            </a:r>
            <a:r>
              <a:rPr lang="de-DE" baseline="0" dirty="0" smtClean="0"/>
              <a:t> durch Tools: </a:t>
            </a:r>
            <a:r>
              <a:rPr lang="de-DE" baseline="0" dirty="0" err="1" smtClean="0"/>
              <a:t>Terraform</a:t>
            </a:r>
            <a:r>
              <a:rPr lang="de-DE" baseline="0" dirty="0" smtClean="0"/>
              <a:t>, Packer, </a:t>
            </a:r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B079-97A3-4458-9C99-2B1C57B5C88A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Begriffe, unterschiedliche Arten von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Applikationen, Tools</a:t>
            </a:r>
          </a:p>
          <a:p>
            <a:pPr>
              <a:buFontTx/>
              <a:buChar char="-"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Technik: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Wieviel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Aufwand treiben wir damit das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Provisioning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richtig funktioniert -&gt; dann stellt sich die Frage „wofür zahle ich so viel“, nicht.</a:t>
            </a:r>
          </a:p>
          <a:p>
            <a:pPr>
              <a:buFontTx/>
              <a:buChar char="-"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Wie sieht der Prozess jetzt aus?</a:t>
            </a:r>
          </a:p>
          <a:p>
            <a:pPr>
              <a:buFontTx/>
              <a:buChar char="-"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wurde dafür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der Software geändert:</a:t>
            </a:r>
          </a:p>
          <a:p>
            <a:pPr>
              <a:buFont typeface="Wingdings"/>
              <a:buChar char="à"/>
            </a:pP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Bei der Installation</a:t>
            </a:r>
          </a:p>
          <a:p>
            <a:pPr>
              <a:buFont typeface="Wingdings"/>
              <a:buChar char="à"/>
            </a:pP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Neue Features um Multiserver Betrieb beherrschbar zu machen</a:t>
            </a:r>
          </a:p>
          <a:p>
            <a:pPr>
              <a:buFont typeface="Wingdings"/>
              <a:buChar char="à"/>
            </a:pP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Um Sicherheit zu gewährleisten: Zufallspasswort, VPN, HTTPS</a:t>
            </a:r>
          </a:p>
          <a:p>
            <a:pPr>
              <a:buFont typeface="Wingdings"/>
              <a:buChar char="à"/>
            </a:pP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Fazit ist immer noch die gute alte DPF!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Ziele</a:t>
            </a:r>
            <a:r>
              <a:rPr lang="de-DE" baseline="0" dirty="0" smtClean="0"/>
              <a:t> die zu erreichen sind:</a:t>
            </a:r>
          </a:p>
          <a:p>
            <a:pPr>
              <a:buFontTx/>
              <a:buChar char="-"/>
            </a:pPr>
            <a:r>
              <a:rPr lang="de-DE" baseline="0" dirty="0" smtClean="0"/>
              <a:t> Hohe Verfügbarkeit -&gt; 99% </a:t>
            </a:r>
            <a:r>
              <a:rPr lang="de-DE" baseline="0" dirty="0" err="1" smtClean="0"/>
              <a:t>Uptime</a:t>
            </a:r>
            <a:r>
              <a:rPr lang="de-DE" baseline="0" dirty="0" smtClean="0"/>
              <a:t> zunächst mal nicht weil VMs</a:t>
            </a:r>
          </a:p>
          <a:p>
            <a:pPr>
              <a:buFontTx/>
              <a:buChar char="-"/>
            </a:pPr>
            <a:r>
              <a:rPr lang="de-DE" dirty="0" smtClean="0"/>
              <a:t> Betriebssystempatches sowie Produktpatches</a:t>
            </a:r>
            <a:r>
              <a:rPr lang="de-DE" baseline="0" dirty="0" smtClean="0"/>
              <a:t> für Kundensysteme</a:t>
            </a:r>
          </a:p>
          <a:p>
            <a:pPr>
              <a:buFontTx/>
              <a:buChar char="-"/>
            </a:pPr>
            <a:r>
              <a:rPr lang="de-DE" baseline="0" dirty="0" smtClean="0"/>
              <a:t> Verwaltung für Support-Zugänge</a:t>
            </a:r>
          </a:p>
          <a:p>
            <a:pPr>
              <a:buFontTx/>
              <a:buChar char="-"/>
            </a:pPr>
            <a:r>
              <a:rPr lang="de-DE" baseline="0" dirty="0" smtClean="0"/>
              <a:t> Einfache Abrechnung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de-DE" dirty="0" smtClean="0"/>
              <a:t>Aktuelles Windows vom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 Provider suchen -&gt; aktuelle Patches Kompatibilität prüfen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Service Benutzer anlegen, Geheimnisse wie Kennwörter generieren und verwalten, </a:t>
            </a:r>
            <a:r>
              <a:rPr lang="de-DE" baseline="0" dirty="0" err="1" smtClean="0"/>
              <a:t>Monitoring</a:t>
            </a:r>
            <a:r>
              <a:rPr lang="de-DE" baseline="0" dirty="0" smtClean="0"/>
              <a:t> Komponenten installieren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Standard-Produktinstallation -&gt; aktuell freigegebene Komponenten und Patches einspielen -&gt; gleiche DPF wie on-</a:t>
            </a:r>
            <a:r>
              <a:rPr lang="de-DE" baseline="0" dirty="0" err="1" smtClean="0"/>
              <a:t>Premise</a:t>
            </a:r>
            <a:endParaRPr lang="de-DE" baseline="0" dirty="0" smtClean="0"/>
          </a:p>
          <a:p>
            <a:pPr marL="228600" indent="-228600">
              <a:buAutoNum type="arabicPeriod"/>
            </a:pPr>
            <a:r>
              <a:rPr lang="de-DE" baseline="0" dirty="0" smtClean="0"/>
              <a:t>Applikationskonverter einspielen -&gt; Bis jetzt Office Zukünftig möglich auch CAD Instanzen dank GPU für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-Systeme -&gt; Lizenzsierung durchführen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Tests stellen sicher, dass die Grundfunktionalität mit diesem System gewährleistet wird -&gt; Umfassende Integrationstest werden in Entwicklungsprojekten ja durchgeführt -&gt; hier vor allem Schnittstellen Tests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Die Fertige Image wird für den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-Provider in verschiedenen Regionen verteilt -&gt; </a:t>
            </a:r>
            <a:r>
              <a:rPr lang="de-DE" baseline="0" dirty="0" err="1" smtClean="0"/>
              <a:t>Ids</a:t>
            </a:r>
            <a:r>
              <a:rPr lang="de-DE" baseline="0" dirty="0" smtClean="0"/>
              <a:t>, Versionen usw. werden innerhalb der SEAL Umgebung gespeichert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AutoNum type="arabicPeriod"/>
            </a:pPr>
            <a:r>
              <a:rPr lang="de-DE" baseline="0" dirty="0" smtClean="0"/>
              <a:t>Letztes </a:t>
            </a:r>
            <a:r>
              <a:rPr lang="de-DE" baseline="0" dirty="0" smtClean="0"/>
              <a:t>gültiges Image beim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-Provider finden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Produkteinrichtung -&gt; Konfiguration laut gewünschter Anforderung: SEAL </a:t>
            </a:r>
            <a:r>
              <a:rPr lang="de-DE" baseline="0" dirty="0" err="1" smtClean="0"/>
              <a:t>Control</a:t>
            </a:r>
            <a:r>
              <a:rPr lang="de-DE" baseline="0" dirty="0" smtClean="0"/>
              <a:t> Center, DPF </a:t>
            </a:r>
            <a:r>
              <a:rPr lang="de-DE" baseline="0" dirty="0" err="1" smtClean="0"/>
              <a:t>Tracker</a:t>
            </a:r>
            <a:endParaRPr lang="de-DE" baseline="0" dirty="0" smtClean="0"/>
          </a:p>
          <a:p>
            <a:pPr marL="685800" lvl="1" indent="-228600">
              <a:buFontTx/>
              <a:buChar char="-"/>
            </a:pPr>
            <a:r>
              <a:rPr lang="de-DE" baseline="0" dirty="0" smtClean="0"/>
              <a:t>Firewall Regeln</a:t>
            </a:r>
          </a:p>
          <a:p>
            <a:pPr marL="685800" lvl="1" indent="-228600">
              <a:buFontTx/>
              <a:buChar char="-"/>
            </a:pPr>
            <a:r>
              <a:rPr lang="de-DE" baseline="0" dirty="0" smtClean="0"/>
              <a:t>Konverter anpassen</a:t>
            </a:r>
          </a:p>
          <a:p>
            <a:pPr marL="685800" lvl="1" indent="-228600">
              <a:buFontTx/>
              <a:buChar char="-"/>
            </a:pPr>
            <a:r>
              <a:rPr lang="de-DE" baseline="0" dirty="0" smtClean="0"/>
              <a:t>Multihost Umgebungen</a:t>
            </a:r>
          </a:p>
          <a:p>
            <a:pPr marL="228600" indent="-228600">
              <a:buAutoNum type="arabicPeriod"/>
            </a:pPr>
            <a:r>
              <a:rPr lang="de-DE" dirty="0" smtClean="0"/>
              <a:t>Lizenzinformationen nicht nur SEAL sondern</a:t>
            </a:r>
            <a:r>
              <a:rPr lang="de-DE" baseline="0" dirty="0" smtClean="0"/>
              <a:t> auch Applikationskonverter wie z. B. Office</a:t>
            </a:r>
            <a:endParaRPr lang="de-DE" dirty="0" smtClean="0"/>
          </a:p>
          <a:p>
            <a:pPr marL="228600" indent="-228600">
              <a:buAutoNum type="arabicPeriod"/>
            </a:pPr>
            <a:r>
              <a:rPr lang="de-DE" dirty="0" err="1" smtClean="0"/>
              <a:t>Packages</a:t>
            </a:r>
            <a:endParaRPr lang="de-DE" dirty="0" smtClean="0"/>
          </a:p>
          <a:p>
            <a:pPr marL="685800" lvl="1" indent="-228600">
              <a:buFontTx/>
              <a:buChar char="-"/>
            </a:pPr>
            <a:r>
              <a:rPr lang="de-DE" dirty="0" smtClean="0"/>
              <a:t>Funktionalität und Kundenanforderungen</a:t>
            </a:r>
            <a:r>
              <a:rPr lang="de-DE" baseline="0" dirty="0" smtClean="0"/>
              <a:t> abgleichen</a:t>
            </a:r>
          </a:p>
          <a:p>
            <a:pPr marL="685800" lvl="1" indent="-228600">
              <a:buFontTx/>
              <a:buChar char="-"/>
            </a:pPr>
            <a:r>
              <a:rPr lang="de-DE" baseline="0" dirty="0" err="1" smtClean="0"/>
              <a:t>Package</a:t>
            </a:r>
            <a:r>
              <a:rPr lang="de-DE" baseline="0" dirty="0" smtClean="0"/>
              <a:t>-Konzept ermöglicht z. B. Kundenspezifische Stempel / Deckblätter usw.</a:t>
            </a:r>
          </a:p>
          <a:p>
            <a:pPr marL="228600" lvl="0" indent="-228600">
              <a:buFontTx/>
              <a:buAutoNum type="arabicPeriod" startAt="5"/>
            </a:pPr>
            <a:r>
              <a:rPr lang="de-DE" baseline="0" dirty="0" smtClean="0"/>
              <a:t>Bereitstellen in Zielregion -&gt; Zertifikate erstellen abgleichen für SSL Verkehr</a:t>
            </a:r>
          </a:p>
          <a:p>
            <a:pPr marL="685800" lvl="1" indent="-228600">
              <a:buFontTx/>
              <a:buChar char="-"/>
            </a:pPr>
            <a:r>
              <a:rPr lang="de-DE" baseline="0" dirty="0" err="1" smtClean="0"/>
              <a:t>Api</a:t>
            </a:r>
            <a:r>
              <a:rPr lang="de-DE" baseline="0" dirty="0" smtClean="0"/>
              <a:t>-Gateway Registrierung</a:t>
            </a:r>
          </a:p>
          <a:p>
            <a:pPr marL="685800" lvl="1" indent="-228600">
              <a:buFontTx/>
              <a:buChar char="-"/>
            </a:pPr>
            <a:r>
              <a:rPr lang="de-DE" baseline="0" dirty="0" err="1" smtClean="0"/>
              <a:t>AutoScaling</a:t>
            </a:r>
            <a:r>
              <a:rPr lang="de-DE" baseline="0" dirty="0" smtClean="0"/>
              <a:t> Regeln</a:t>
            </a:r>
          </a:p>
          <a:p>
            <a:pPr marL="685800" lvl="1" indent="-228600">
              <a:buFontTx/>
              <a:buChar char="-"/>
            </a:pPr>
            <a:r>
              <a:rPr lang="de-DE" baseline="0" dirty="0" smtClean="0"/>
              <a:t>Firewall-Regeln</a:t>
            </a:r>
          </a:p>
          <a:p>
            <a:pPr marL="685800" lvl="1" indent="-228600">
              <a:buFontTx/>
              <a:buChar char="-"/>
            </a:pPr>
            <a:r>
              <a:rPr lang="de-DE" baseline="0" dirty="0" smtClean="0"/>
              <a:t>VPN Zugänge</a:t>
            </a:r>
          </a:p>
          <a:p>
            <a:pPr marL="685800" lvl="1" indent="-228600">
              <a:buFontTx/>
              <a:buChar char="-"/>
            </a:pPr>
            <a:r>
              <a:rPr lang="de-DE" baseline="0" dirty="0" smtClean="0"/>
              <a:t>VPC Umgebung</a:t>
            </a:r>
          </a:p>
          <a:p>
            <a:pPr marL="685800" lvl="1" indent="-228600">
              <a:buFontTx/>
              <a:buChar char="-"/>
            </a:pPr>
            <a:r>
              <a:rPr lang="de-DE" baseline="0" dirty="0" smtClean="0"/>
              <a:t>Domänenregistrierung</a:t>
            </a:r>
          </a:p>
          <a:p>
            <a:pPr marL="685800" lvl="1" indent="-228600">
              <a:buFontTx/>
              <a:buChar char="-"/>
            </a:pPr>
            <a:r>
              <a:rPr lang="de-DE" baseline="0" dirty="0" err="1" smtClean="0"/>
              <a:t>Billing</a:t>
            </a:r>
            <a:r>
              <a:rPr lang="de-DE" baseline="0" dirty="0" smtClean="0"/>
              <a:t> Informationen</a:t>
            </a:r>
          </a:p>
          <a:p>
            <a:pPr marL="228600" lvl="0" indent="-228600">
              <a:buFont typeface="+mj-lt"/>
              <a:buNone/>
            </a:pPr>
            <a:r>
              <a:rPr lang="de-DE" baseline="0" dirty="0" smtClean="0"/>
              <a:t>6.  	Mail mit aggregierten Informationen an Kunde und Support</a:t>
            </a:r>
          </a:p>
          <a:p>
            <a:pPr marL="228600" lvl="0" indent="-228600">
              <a:buFontTx/>
              <a:buNone/>
            </a:pPr>
            <a:endParaRPr lang="de-DE" baseline="0" dirty="0" smtClean="0"/>
          </a:p>
          <a:p>
            <a:pPr marL="228600" lvl="0" indent="-228600">
              <a:buFontTx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>
              <a:buFontTx/>
              <a:buNone/>
            </a:pPr>
            <a:endParaRPr lang="de-DE" baseline="0" dirty="0" smtClean="0"/>
          </a:p>
          <a:p>
            <a:pPr marL="228600" lvl="0" indent="-228600">
              <a:buFontTx/>
              <a:buChar char="-"/>
            </a:pPr>
            <a:r>
              <a:rPr lang="de-DE" baseline="0" dirty="0" err="1" smtClean="0"/>
              <a:t>Balancer</a:t>
            </a:r>
            <a:r>
              <a:rPr lang="de-DE" baseline="0" dirty="0" smtClean="0"/>
              <a:t> werden vom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 Provider genutzt -&gt; Ausfallsicherheit Regionen </a:t>
            </a:r>
            <a:r>
              <a:rPr lang="de-DE" baseline="0" dirty="0" err="1" smtClean="0"/>
              <a:t>management</a:t>
            </a:r>
            <a:r>
              <a:rPr lang="de-DE" baseline="0" dirty="0" smtClean="0"/>
              <a:t> sehr viel sicherer</a:t>
            </a:r>
          </a:p>
          <a:p>
            <a:pPr marL="228600" lvl="0" indent="-228600">
              <a:buFontTx/>
              <a:buChar char="-"/>
            </a:pPr>
            <a:r>
              <a:rPr lang="de-DE" baseline="0" dirty="0" smtClean="0"/>
              <a:t>Eigenes Netzwerk-Segment innerhalb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 Provider wird genutzt -&gt; kein Zugriff auf andere Instanzen möglich </a:t>
            </a:r>
          </a:p>
          <a:p>
            <a:pPr marL="685800" lvl="1" indent="-228600">
              <a:buFontTx/>
              <a:buChar char="-"/>
            </a:pPr>
            <a:r>
              <a:rPr lang="de-DE" baseline="0" dirty="0" smtClean="0"/>
              <a:t>Begriff bei AWS VPC (Virtual Private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) bei </a:t>
            </a:r>
            <a:r>
              <a:rPr lang="de-DE" baseline="0" dirty="0" err="1" smtClean="0"/>
              <a:t>Azure</a:t>
            </a:r>
            <a:r>
              <a:rPr lang="de-DE" baseline="0" dirty="0" smtClean="0"/>
              <a:t> Virtual Network</a:t>
            </a:r>
          </a:p>
          <a:p>
            <a:pPr marL="228600" lvl="0" indent="-228600">
              <a:buFontTx/>
              <a:buChar char="-"/>
            </a:pPr>
            <a:r>
              <a:rPr lang="de-DE" baseline="0" dirty="0" smtClean="0"/>
              <a:t>Zugriff auf das Kundeninstanz-Eigene Netzwerk kann z. B. auch per VPN erfolgen, sodass keine Kommunikation über das offene Internet notwendig ist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Cloud</a:t>
            </a:r>
            <a:r>
              <a:rPr lang="de-DE" dirty="0" smtClean="0"/>
              <a:t> Native</a:t>
            </a:r>
          </a:p>
          <a:p>
            <a:pPr>
              <a:buFontTx/>
              <a:buChar char="-"/>
            </a:pPr>
            <a:r>
              <a:rPr lang="de-DE" dirty="0" smtClean="0"/>
              <a:t>P5</a:t>
            </a:r>
          </a:p>
          <a:p>
            <a:pPr>
              <a:buFontTx/>
              <a:buChar char="-"/>
            </a:pPr>
            <a:r>
              <a:rPr lang="de-DE" dirty="0" smtClean="0"/>
              <a:t>Implementierung für die </a:t>
            </a:r>
            <a:r>
              <a:rPr lang="de-DE" dirty="0" err="1" smtClean="0"/>
              <a:t>Cloud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Container</a:t>
            </a:r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B079-97A3-4458-9C99-2B1C57B5C88A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600" dirty="0" err="1" smtClean="0"/>
              <a:t>Microservices</a:t>
            </a:r>
            <a:endParaRPr lang="de-DE" sz="1600" dirty="0" smtClean="0"/>
          </a:p>
          <a:p>
            <a:pPr lvl="1"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600" dirty="0" smtClean="0"/>
              <a:t>Für jede Aufgabe ein Prozess</a:t>
            </a:r>
          </a:p>
          <a:p>
            <a:pPr lvl="1"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600" dirty="0" smtClean="0"/>
              <a:t>Können beliebig verteilt laufen </a:t>
            </a:r>
          </a:p>
          <a:p>
            <a:pPr lvl="1"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600" dirty="0" smtClean="0"/>
              <a:t>Kommunikation per HTTP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Jeder</a:t>
            </a:r>
            <a:r>
              <a:rPr lang="de-DE" baseline="0" dirty="0" smtClean="0"/>
              <a:t> Service wird verpackt in einen Container.</a:t>
            </a:r>
          </a:p>
          <a:p>
            <a:pPr>
              <a:buFont typeface="Wingdings" pitchFamily="2" charset="2"/>
              <a:buChar char="à"/>
            </a:pPr>
            <a:r>
              <a:rPr lang="de-DE" dirty="0" smtClean="0"/>
              <a:t>Vorteil gegenüber VM viel leichtgewichtiger</a:t>
            </a:r>
          </a:p>
          <a:p>
            <a:pPr>
              <a:buFont typeface="Wingdings" pitchFamily="2" charset="2"/>
              <a:buChar char="à"/>
            </a:pPr>
            <a:r>
              <a:rPr lang="de-DE" dirty="0" smtClean="0"/>
              <a:t>Container benötigen kein eigenes Gast-Betriebssystem</a:t>
            </a:r>
          </a:p>
          <a:p>
            <a:pPr>
              <a:buFont typeface="Wingdings" pitchFamily="2" charset="2"/>
              <a:buChar char="à"/>
            </a:pPr>
            <a:r>
              <a:rPr lang="de-DE" dirty="0" smtClean="0"/>
              <a:t>Es ist möglich einzelne</a:t>
            </a:r>
            <a:r>
              <a:rPr lang="de-DE" baseline="0" dirty="0" smtClean="0"/>
              <a:t> Anwendungen zu isolieren (Container) mit </a:t>
            </a:r>
            <a:r>
              <a:rPr lang="de-DE" baseline="0" dirty="0" err="1" smtClean="0"/>
              <a:t>VM‘s</a:t>
            </a:r>
            <a:r>
              <a:rPr lang="de-DE" baseline="0" dirty="0" smtClean="0"/>
              <a:t> nur gesamte „Maschinen“</a:t>
            </a:r>
          </a:p>
          <a:p>
            <a:pPr>
              <a:buFont typeface="Wingdings" pitchFamily="2" charset="2"/>
              <a:buChar char="à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248472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5949280"/>
            <a:ext cx="2808362" cy="288925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09.05.2018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Hier kann auch was stehen</a:t>
            </a:r>
            <a:endParaRPr lang="de-DE" dirty="0"/>
          </a:p>
        </p:txBody>
      </p:sp>
      <p:pic>
        <p:nvPicPr>
          <p:cNvPr id="23" name="Grafik 22" descr="image3_47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4644000" y="1414800"/>
            <a:ext cx="4495822" cy="4476750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103439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9EE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132855"/>
            <a:ext cx="4104456" cy="40324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9EE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32855"/>
            <a:ext cx="4041775" cy="40324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C682252-9D53-41E3-82C2-DC6F3EDED5F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09.05.2018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84083-1086-4C36-AC27-B309D81B83A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09.05.2018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0" y="1268413"/>
            <a:ext cx="9144000" cy="1008062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10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ihandform 11"/>
          <p:cNvSpPr/>
          <p:nvPr/>
        </p:nvSpPr>
        <p:spPr>
          <a:xfrm>
            <a:off x="6337300" y="4418013"/>
            <a:ext cx="2813050" cy="2441575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2211" h="2441276">
                <a:moveTo>
                  <a:pt x="2803584" y="0"/>
                </a:moveTo>
                <a:lnTo>
                  <a:pt x="940279" y="0"/>
                </a:lnTo>
                <a:lnTo>
                  <a:pt x="0" y="1656272"/>
                </a:lnTo>
                <a:lnTo>
                  <a:pt x="500332" y="2441276"/>
                </a:lnTo>
                <a:lnTo>
                  <a:pt x="2812211" y="2441276"/>
                </a:lnTo>
                <a:cubicBezTo>
                  <a:pt x="2809335" y="1627517"/>
                  <a:pt x="2806460" y="813759"/>
                  <a:pt x="2803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724525" y="5157788"/>
            <a:ext cx="30956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latin typeface="Myriad Pro" pitchFamily="34" charset="0"/>
                <a:cs typeface="+mn-cs"/>
              </a:rPr>
              <a:t>SEAL Systems AG</a:t>
            </a:r>
            <a:br>
              <a:rPr lang="de-DE" sz="1400" b="1" dirty="0">
                <a:latin typeface="Myriad Pro" pitchFamily="34" charset="0"/>
                <a:cs typeface="+mn-cs"/>
              </a:rPr>
            </a:br>
            <a:r>
              <a:rPr lang="de-DE" sz="1400" b="1" dirty="0">
                <a:latin typeface="Myriad Pro" pitchFamily="34" charset="0"/>
                <a:cs typeface="+mn-cs"/>
              </a:rPr>
              <a:t>Lohmühlweg 4</a:t>
            </a:r>
            <a:br>
              <a:rPr lang="de-DE" sz="1400" b="1" dirty="0">
                <a:latin typeface="Myriad Pro" pitchFamily="34" charset="0"/>
                <a:cs typeface="+mn-cs"/>
              </a:rPr>
            </a:br>
            <a:r>
              <a:rPr lang="de-DE" sz="1400" b="1" dirty="0">
                <a:latin typeface="Myriad Pro" pitchFamily="34" charset="0"/>
                <a:cs typeface="+mn-cs"/>
              </a:rPr>
              <a:t>91341 Röttenbach</a:t>
            </a:r>
            <a:br>
              <a:rPr lang="de-DE" sz="1400" b="1" dirty="0">
                <a:latin typeface="Myriad Pro" pitchFamily="34" charset="0"/>
                <a:cs typeface="+mn-cs"/>
              </a:rPr>
            </a:br>
            <a:r>
              <a:rPr lang="de-DE" sz="1400" b="1" dirty="0">
                <a:latin typeface="Myriad Pro" pitchFamily="34" charset="0"/>
                <a:cs typeface="+mn-cs"/>
              </a:rPr>
              <a:t>www.sealsystems.de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2708920"/>
            <a:ext cx="3744416" cy="936104"/>
          </a:xfrm>
        </p:spPr>
        <p:txBody>
          <a:bodyPr/>
          <a:lstStyle>
            <a:lvl1pPr algn="l">
              <a:defRPr sz="1600" b="0" cap="none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de-DE" dirty="0" smtClean="0"/>
              <a:t>Ansprechpartner</a:t>
            </a:r>
            <a:br>
              <a:rPr lang="de-DE" dirty="0" smtClean="0"/>
            </a:br>
            <a:r>
              <a:rPr lang="de-DE" dirty="0" smtClean="0"/>
              <a:t>Mailadresse</a:t>
            </a:r>
            <a:br>
              <a:rPr lang="de-DE" dirty="0" smtClean="0"/>
            </a:br>
            <a:r>
              <a:rPr lang="de-DE" dirty="0" smtClean="0"/>
              <a:t>Telefonnummer</a:t>
            </a:r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4356100" y="2708275"/>
            <a:ext cx="1295400" cy="936625"/>
          </a:xfrm>
        </p:spPr>
        <p:txBody>
          <a:bodyPr/>
          <a:lstStyle>
            <a:lvl1pPr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 smtClean="0"/>
              <a:t>Bild</a:t>
            </a:r>
          </a:p>
        </p:txBody>
      </p:sp>
      <p:sp>
        <p:nvSpPr>
          <p:cNvPr id="26" name="Textplatzhalt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4355976" y="3861048"/>
            <a:ext cx="1295400" cy="936625"/>
          </a:xfrm>
        </p:spPr>
        <p:txBody>
          <a:bodyPr/>
          <a:lstStyle>
            <a:lvl1pPr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 smtClean="0"/>
              <a:t>Bild</a:t>
            </a:r>
          </a:p>
        </p:txBody>
      </p:sp>
      <p:sp>
        <p:nvSpPr>
          <p:cNvPr id="27" name="Textplatzhalt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4355976" y="5085184"/>
            <a:ext cx="1295400" cy="864617"/>
          </a:xfrm>
        </p:spPr>
        <p:txBody>
          <a:bodyPr/>
          <a:lstStyle>
            <a:lvl1pPr>
              <a:buNone/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 smtClean="0"/>
              <a:t>Bild</a:t>
            </a:r>
          </a:p>
          <a:p>
            <a:pPr lvl="0"/>
            <a:endParaRPr lang="de-DE" dirty="0" smtClean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611188" y="3860801"/>
            <a:ext cx="3744912" cy="936352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de-DE" dirty="0" smtClean="0"/>
              <a:t>Ansprechpartner</a:t>
            </a:r>
            <a:br>
              <a:rPr lang="de-DE" dirty="0" smtClean="0"/>
            </a:br>
            <a:r>
              <a:rPr lang="de-DE" dirty="0" smtClean="0"/>
              <a:t>Mailadresse</a:t>
            </a:r>
            <a:br>
              <a:rPr lang="de-DE" dirty="0" smtClean="0"/>
            </a:br>
            <a:r>
              <a:rPr lang="de-DE" dirty="0" smtClean="0"/>
              <a:t>Telefonnummer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611188" y="5084763"/>
            <a:ext cx="3744912" cy="864517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de-DE" dirty="0" smtClean="0"/>
              <a:t>Ansprechpartner</a:t>
            </a:r>
            <a:br>
              <a:rPr lang="de-DE" dirty="0" smtClean="0"/>
            </a:br>
            <a:r>
              <a:rPr lang="de-DE" dirty="0" smtClean="0"/>
              <a:t>Mailadresse</a:t>
            </a:r>
            <a:br>
              <a:rPr lang="de-DE" dirty="0" smtClean="0"/>
            </a:br>
            <a:r>
              <a:rPr lang="de-DE" dirty="0" smtClean="0"/>
              <a:t>Telefonnummer</a:t>
            </a:r>
          </a:p>
        </p:txBody>
      </p:sp>
      <p:pic>
        <p:nvPicPr>
          <p:cNvPr id="1026" name="Picture 2" descr="K:\marketing\Firmeninfos\Partner\SAP\Logos\Certified\2011\SAP_Certified_NetWeaver\RGB\SAPCerti_Int_SAPNetW_CG10_R_pos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564904"/>
            <a:ext cx="2160240" cy="405382"/>
          </a:xfrm>
          <a:prstGeom prst="rect">
            <a:avLst/>
          </a:prstGeom>
          <a:noFill/>
          <a:ln>
            <a:solidFill>
              <a:srgbClr val="4A4A49"/>
            </a:solidFill>
          </a:ln>
        </p:spPr>
      </p:pic>
      <p:pic>
        <p:nvPicPr>
          <p:cNvPr id="1027" name="Picture 3" descr="K:\marketing\Firmeninfos\Partner\SAP\Logos\Certified\Hana\SAP-HANA-certified-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7567" y="3110945"/>
            <a:ext cx="2746921" cy="390063"/>
          </a:xfrm>
          <a:prstGeom prst="rect">
            <a:avLst/>
          </a:prstGeom>
          <a:noFill/>
          <a:ln>
            <a:solidFill>
              <a:srgbClr val="4A4A49"/>
            </a:solidFill>
          </a:ln>
        </p:spPr>
      </p:pic>
      <p:pic>
        <p:nvPicPr>
          <p:cNvPr id="1030" name="Picture 6" descr="K:\marketing\Firmeninfos\Partner\SAP\Logos\2009\Partner\sap_partner_R_tm_p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404664"/>
            <a:ext cx="1060153" cy="638785"/>
          </a:xfrm>
          <a:prstGeom prst="rect">
            <a:avLst/>
          </a:prstGeom>
          <a:noFill/>
          <a:ln>
            <a:solidFill>
              <a:srgbClr val="4A4A49"/>
            </a:solidFill>
          </a:ln>
        </p:spPr>
      </p:pic>
      <p:pic>
        <p:nvPicPr>
          <p:cNvPr id="1031" name="Picture 7" descr="K:\marketing\Firmeninfos\Partner\Microsoft\Logos\Microsoft certified Partner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4664"/>
            <a:ext cx="1068669" cy="654991"/>
          </a:xfrm>
          <a:prstGeom prst="rect">
            <a:avLst/>
          </a:prstGeom>
          <a:noFill/>
          <a:ln>
            <a:solidFill>
              <a:srgbClr val="4A4A49"/>
            </a:solidFill>
          </a:ln>
        </p:spPr>
      </p:pic>
      <p:pic>
        <p:nvPicPr>
          <p:cNvPr id="1032" name="Picture 8" descr="K:\marketing\Firmeninfos\Partner\Siemens\partner_logo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04664"/>
            <a:ext cx="1546501" cy="666755"/>
          </a:xfrm>
          <a:prstGeom prst="rect">
            <a:avLst/>
          </a:prstGeom>
          <a:noFill/>
          <a:ln>
            <a:solidFill>
              <a:srgbClr val="4A4A49"/>
            </a:solidFill>
          </a:ln>
        </p:spPr>
      </p:pic>
      <p:sp>
        <p:nvSpPr>
          <p:cNvPr id="22" name="Datumsplatzhalter 21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09.05.2018</a:t>
            </a:fld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33" hasCustomPrompt="1"/>
          </p:nvPr>
        </p:nvSpPr>
        <p:spPr>
          <a:xfrm>
            <a:off x="611560" y="1412776"/>
            <a:ext cx="4968875" cy="720725"/>
          </a:xfrm>
        </p:spPr>
        <p:txBody>
          <a:bodyPr/>
          <a:lstStyle>
            <a:lvl1pPr>
              <a:defRPr sz="4000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cap="small" baseline="0" dirty="0" smtClean="0">
                <a:solidFill>
                  <a:schemeClr val="bg1"/>
                </a:solidFill>
              </a:rPr>
              <a:t>Wir sind für Sie da!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Wabe zum selbstbefü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248472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5949280"/>
            <a:ext cx="2808362" cy="288925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09.05.2018</a:t>
            </a:fld>
            <a:endParaRPr lang="de-DE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3" name="bk object 18"/>
          <p:cNvSpPr/>
          <p:nvPr userDrawn="1"/>
        </p:nvSpPr>
        <p:spPr>
          <a:xfrm>
            <a:off x="4644008" y="1414800"/>
            <a:ext cx="5184576" cy="4464496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hseck 8"/>
          <p:cNvSpPr>
            <a:spLocks noChangeAspect="1"/>
          </p:cNvSpPr>
          <p:nvPr/>
        </p:nvSpPr>
        <p:spPr>
          <a:xfrm>
            <a:off x="684213" y="1485330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Sechseck 9"/>
          <p:cNvSpPr>
            <a:spLocks noChangeAspect="1"/>
          </p:cNvSpPr>
          <p:nvPr/>
        </p:nvSpPr>
        <p:spPr>
          <a:xfrm>
            <a:off x="684213" y="2204467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Sechseck 10"/>
          <p:cNvSpPr>
            <a:spLocks noChangeAspect="1"/>
          </p:cNvSpPr>
          <p:nvPr/>
        </p:nvSpPr>
        <p:spPr>
          <a:xfrm>
            <a:off x="684213" y="2925192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Sechseck 11"/>
          <p:cNvSpPr>
            <a:spLocks noChangeAspect="1"/>
          </p:cNvSpPr>
          <p:nvPr/>
        </p:nvSpPr>
        <p:spPr>
          <a:xfrm>
            <a:off x="684213" y="3644330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Sechseck 12"/>
          <p:cNvSpPr>
            <a:spLocks noChangeAspect="1"/>
          </p:cNvSpPr>
          <p:nvPr/>
        </p:nvSpPr>
        <p:spPr>
          <a:xfrm>
            <a:off x="684213" y="4365055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Sechseck 13"/>
          <p:cNvSpPr>
            <a:spLocks noChangeAspect="1"/>
          </p:cNvSpPr>
          <p:nvPr/>
        </p:nvSpPr>
        <p:spPr>
          <a:xfrm>
            <a:off x="684213" y="5085780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11188" y="1485330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11188" y="2204467"/>
            <a:ext cx="720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2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11188" y="2925192"/>
            <a:ext cx="720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3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1188" y="3644330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4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11188" y="4365055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5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11188" y="5085780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6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48478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6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220486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7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92494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8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364502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9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436510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2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508518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1AFB29EE-D97F-4A64-B11D-CD78FB9ECAB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4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09.05.2018</a:t>
            </a:fld>
            <a:endParaRPr lang="de-DE" dirty="0"/>
          </a:p>
        </p:txBody>
      </p:sp>
      <p:sp>
        <p:nvSpPr>
          <p:cNvPr id="28" name="Sechseck 27"/>
          <p:cNvSpPr>
            <a:spLocks noChangeAspect="1"/>
          </p:cNvSpPr>
          <p:nvPr userDrawn="1"/>
        </p:nvSpPr>
        <p:spPr>
          <a:xfrm>
            <a:off x="684585" y="5805860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9" name="Textfeld 28"/>
          <p:cNvSpPr txBox="1"/>
          <p:nvPr userDrawn="1"/>
        </p:nvSpPr>
        <p:spPr>
          <a:xfrm>
            <a:off x="611560" y="5805860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0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580526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ohne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hseck 8"/>
          <p:cNvSpPr>
            <a:spLocks noChangeAspect="1"/>
          </p:cNvSpPr>
          <p:nvPr/>
        </p:nvSpPr>
        <p:spPr>
          <a:xfrm>
            <a:off x="684213" y="1485330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Sechseck 9"/>
          <p:cNvSpPr>
            <a:spLocks noChangeAspect="1"/>
          </p:cNvSpPr>
          <p:nvPr/>
        </p:nvSpPr>
        <p:spPr>
          <a:xfrm>
            <a:off x="684213" y="2204467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Sechseck 10"/>
          <p:cNvSpPr>
            <a:spLocks noChangeAspect="1"/>
          </p:cNvSpPr>
          <p:nvPr/>
        </p:nvSpPr>
        <p:spPr>
          <a:xfrm>
            <a:off x="684213" y="2925192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Sechseck 11"/>
          <p:cNvSpPr>
            <a:spLocks noChangeAspect="1"/>
          </p:cNvSpPr>
          <p:nvPr/>
        </p:nvSpPr>
        <p:spPr>
          <a:xfrm>
            <a:off x="684213" y="3644330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Sechseck 12"/>
          <p:cNvSpPr>
            <a:spLocks noChangeAspect="1"/>
          </p:cNvSpPr>
          <p:nvPr/>
        </p:nvSpPr>
        <p:spPr>
          <a:xfrm>
            <a:off x="684213" y="4365055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Sechseck 13"/>
          <p:cNvSpPr>
            <a:spLocks noChangeAspect="1"/>
          </p:cNvSpPr>
          <p:nvPr/>
        </p:nvSpPr>
        <p:spPr>
          <a:xfrm>
            <a:off x="684213" y="5085780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48478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6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220486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7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92494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8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364502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9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436510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2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508518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Sechseck 18"/>
          <p:cNvSpPr>
            <a:spLocks noChangeAspect="1"/>
          </p:cNvSpPr>
          <p:nvPr userDrawn="1"/>
        </p:nvSpPr>
        <p:spPr>
          <a:xfrm>
            <a:off x="683568" y="5796558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58987" y="5795962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09.05.2018</a:t>
            </a:fld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Hier kann auch was stehen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mit W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hseck 8"/>
          <p:cNvSpPr>
            <a:spLocks noChangeAspect="1"/>
          </p:cNvSpPr>
          <p:nvPr/>
        </p:nvSpPr>
        <p:spPr>
          <a:xfrm>
            <a:off x="684213" y="1484784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Sechseck 9"/>
          <p:cNvSpPr>
            <a:spLocks noChangeAspect="1"/>
          </p:cNvSpPr>
          <p:nvPr/>
        </p:nvSpPr>
        <p:spPr>
          <a:xfrm>
            <a:off x="684213" y="2205509"/>
            <a:ext cx="574675" cy="512763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Sechseck 10"/>
          <p:cNvSpPr>
            <a:spLocks noChangeAspect="1"/>
          </p:cNvSpPr>
          <p:nvPr/>
        </p:nvSpPr>
        <p:spPr>
          <a:xfrm>
            <a:off x="684213" y="2924647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Sechseck 11"/>
          <p:cNvSpPr>
            <a:spLocks noChangeAspect="1"/>
          </p:cNvSpPr>
          <p:nvPr/>
        </p:nvSpPr>
        <p:spPr>
          <a:xfrm>
            <a:off x="684213" y="3645372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Sechseck 12"/>
          <p:cNvSpPr>
            <a:spLocks noChangeAspect="1"/>
          </p:cNvSpPr>
          <p:nvPr/>
        </p:nvSpPr>
        <p:spPr>
          <a:xfrm>
            <a:off x="684213" y="4364509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Sechseck 13"/>
          <p:cNvSpPr>
            <a:spLocks noChangeAspect="1"/>
          </p:cNvSpPr>
          <p:nvPr/>
        </p:nvSpPr>
        <p:spPr>
          <a:xfrm>
            <a:off x="684213" y="5085234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6084888" y="3716338"/>
            <a:ext cx="3059112" cy="314166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988" h="3140968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792088" y="3140968"/>
                </a:lnTo>
                <a:lnTo>
                  <a:pt x="3059832" y="3140968"/>
                </a:lnTo>
                <a:cubicBezTo>
                  <a:pt x="3056956" y="2327209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611188" y="1492722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11188" y="2211859"/>
            <a:ext cx="720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2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1188" y="2932584"/>
            <a:ext cx="720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3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11188" y="3651722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4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11188" y="4372447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5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11188" y="5093172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6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49217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6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221225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7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93233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8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365241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9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437249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2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509257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3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364281B8-BE59-45EC-BF92-8A1DD56ADB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5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09.05.2018</a:t>
            </a:fld>
            <a:endParaRPr lang="de-DE" dirty="0"/>
          </a:p>
        </p:txBody>
      </p:sp>
      <p:sp>
        <p:nvSpPr>
          <p:cNvPr id="26" name="Sechseck 25"/>
          <p:cNvSpPr>
            <a:spLocks noChangeAspect="1"/>
          </p:cNvSpPr>
          <p:nvPr userDrawn="1"/>
        </p:nvSpPr>
        <p:spPr>
          <a:xfrm>
            <a:off x="684585" y="5802362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7" name="Textfeld 26"/>
          <p:cNvSpPr txBox="1"/>
          <p:nvPr userDrawn="1"/>
        </p:nvSpPr>
        <p:spPr>
          <a:xfrm>
            <a:off x="611560" y="5810300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28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580970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enn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320480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3" name="Grafik 12" descr="image4_47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44000" y="1414800"/>
            <a:ext cx="4495800" cy="4391025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264696" cy="7920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4644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09.05.2018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Hier kann auch was stehen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W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6084888" y="3716338"/>
            <a:ext cx="3059112" cy="314166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988" h="3140968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792088" y="3140968"/>
                </a:lnTo>
                <a:lnTo>
                  <a:pt x="3059832" y="3140968"/>
                </a:lnTo>
                <a:cubicBezTo>
                  <a:pt x="3056956" y="2327209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264696" cy="7920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4644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104456" cy="4680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80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716F4645-6849-4794-B0B4-0039B2A6EC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09.05.2018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/>
        </p:nvSpPr>
        <p:spPr>
          <a:xfrm>
            <a:off x="179388" y="188913"/>
            <a:ext cx="8785225" cy="992187"/>
          </a:xfrm>
          <a:custGeom>
            <a:avLst/>
            <a:gdLst/>
            <a:ahLst/>
            <a:cxnLst/>
            <a:rect l="l" t="t" r="r" b="b"/>
            <a:pathLst>
              <a:path w="9684385" h="993140">
                <a:moveTo>
                  <a:pt x="0" y="992797"/>
                </a:moveTo>
                <a:lnTo>
                  <a:pt x="9684004" y="992797"/>
                </a:lnTo>
                <a:lnTo>
                  <a:pt x="9684004" y="0"/>
                </a:lnTo>
                <a:lnTo>
                  <a:pt x="0" y="0"/>
                </a:lnTo>
                <a:lnTo>
                  <a:pt x="0" y="992797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7545" y="1484784"/>
            <a:ext cx="8208144" cy="445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Hier kann auch was stehen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716F4645-6849-4794-B0B4-0039B2A6EC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2" name="Grafik 8" descr="SealSystems_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488" y="404813"/>
            <a:ext cx="181451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11"/>
          <p:cNvSpPr>
            <a:spLocks noGrp="1"/>
          </p:cNvSpPr>
          <p:nvPr>
            <p:ph type="dt" sz="half" idx="2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09.05.2018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6" r:id="rId2"/>
    <p:sldLayoutId id="2147483684" r:id="rId3"/>
    <p:sldLayoutId id="2147483685" r:id="rId4"/>
    <p:sldLayoutId id="2147483686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80" r:id="rId11"/>
    <p:sldLayoutId id="2147483693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small">
          <a:solidFill>
            <a:srgbClr val="009EE2"/>
          </a:solidFill>
          <a:latin typeface="Myriad Pro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wolfgang.lang@saealsystems.de" TargetMode="External"/><Relationship Id="rId2" Type="http://schemas.openxmlformats.org/officeDocument/2006/relationships/hyperlink" Target="mailto:alexander.zabold@sealsystems.de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Up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/>
              <a:t>Air</a:t>
            </a:r>
            <a:br>
              <a:rPr lang="de-DE" dirty="0" smtClean="0"/>
            </a:br>
            <a:r>
              <a:rPr lang="de-DE" dirty="0" smtClean="0"/>
              <a:t>SEAL Systems in der </a:t>
            </a:r>
            <a:r>
              <a:rPr lang="de-DE" dirty="0" err="1" smtClean="0"/>
              <a:t>Cloud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SEAL Systems Kundentag 2018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Alexander Zabold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09.05.2018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3" name="Gruppieren 6"/>
          <p:cNvGrpSpPr/>
          <p:nvPr/>
        </p:nvGrpSpPr>
        <p:grpSpPr>
          <a:xfrm>
            <a:off x="323528" y="1844824"/>
            <a:ext cx="8496944" cy="4536504"/>
            <a:chOff x="1403648" y="2420888"/>
            <a:chExt cx="5716587" cy="3000375"/>
          </a:xfrm>
        </p:grpSpPr>
        <p:pic>
          <p:nvPicPr>
            <p:cNvPr id="40962" name="Picture 2" descr="T:\alz\Downloa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2420888"/>
              <a:ext cx="5716587" cy="3000375"/>
            </a:xfrm>
            <a:prstGeom prst="rect">
              <a:avLst/>
            </a:prstGeom>
            <a:noFill/>
          </p:spPr>
        </p:pic>
        <p:pic>
          <p:nvPicPr>
            <p:cNvPr id="5" name="Picture 4" descr="C:\Users\stefan.scherer\Dropbox\Kundentag\zahnrad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4437112"/>
              <a:ext cx="788288" cy="776780"/>
            </a:xfrm>
            <a:prstGeom prst="rect">
              <a:avLst/>
            </a:prstGeom>
            <a:noFill/>
          </p:spPr>
        </p:pic>
        <p:pic>
          <p:nvPicPr>
            <p:cNvPr id="6" name="Picture 4" descr="C:\Users\stefan.scherer\Dropbox\Kundentag\zahnrad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3356992"/>
              <a:ext cx="730748" cy="7200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66" name="Picture 6" descr="Bildergebnis fÃ¼r doc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48680" y="-26994"/>
            <a:ext cx="12243673" cy="6884994"/>
          </a:xfrm>
          <a:prstGeom prst="rect">
            <a:avLst/>
          </a:prstGeom>
          <a:noFill/>
        </p:spPr>
      </p:pic>
      <p:pic>
        <p:nvPicPr>
          <p:cNvPr id="8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709310"/>
            <a:ext cx="576063" cy="577435"/>
          </a:xfrm>
          <a:prstGeom prst="rect">
            <a:avLst/>
          </a:prstGeom>
          <a:noFill/>
        </p:spPr>
      </p:pic>
      <p:pic>
        <p:nvPicPr>
          <p:cNvPr id="9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709310"/>
            <a:ext cx="576063" cy="577435"/>
          </a:xfrm>
          <a:prstGeom prst="rect">
            <a:avLst/>
          </a:prstGeom>
          <a:noFill/>
        </p:spPr>
      </p:pic>
      <p:pic>
        <p:nvPicPr>
          <p:cNvPr id="10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09310"/>
            <a:ext cx="576063" cy="577435"/>
          </a:xfrm>
          <a:prstGeom prst="rect">
            <a:avLst/>
          </a:prstGeom>
          <a:noFill/>
        </p:spPr>
      </p:pic>
      <p:pic>
        <p:nvPicPr>
          <p:cNvPr id="11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709310"/>
            <a:ext cx="576063" cy="577435"/>
          </a:xfrm>
          <a:prstGeom prst="rect">
            <a:avLst/>
          </a:prstGeom>
          <a:noFill/>
        </p:spPr>
      </p:pic>
      <p:pic>
        <p:nvPicPr>
          <p:cNvPr id="12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709310"/>
            <a:ext cx="576063" cy="577435"/>
          </a:xfrm>
          <a:prstGeom prst="rect">
            <a:avLst/>
          </a:prstGeom>
          <a:noFill/>
        </p:spPr>
      </p:pic>
      <p:pic>
        <p:nvPicPr>
          <p:cNvPr id="13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917222"/>
            <a:ext cx="576063" cy="577435"/>
          </a:xfrm>
          <a:prstGeom prst="rect">
            <a:avLst/>
          </a:prstGeom>
          <a:noFill/>
        </p:spPr>
      </p:pic>
      <p:pic>
        <p:nvPicPr>
          <p:cNvPr id="14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917222"/>
            <a:ext cx="576063" cy="577435"/>
          </a:xfrm>
          <a:prstGeom prst="rect">
            <a:avLst/>
          </a:prstGeom>
          <a:noFill/>
        </p:spPr>
      </p:pic>
      <p:pic>
        <p:nvPicPr>
          <p:cNvPr id="15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17222"/>
            <a:ext cx="576063" cy="577435"/>
          </a:xfrm>
          <a:prstGeom prst="rect">
            <a:avLst/>
          </a:prstGeom>
          <a:noFill/>
        </p:spPr>
      </p:pic>
      <p:pic>
        <p:nvPicPr>
          <p:cNvPr id="16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053126"/>
            <a:ext cx="576063" cy="577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1986" name="Picture 2" descr="C:\Users\alexander.zabold\Downloads\AdobeStock_176837013_Preview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0"/>
            <a:ext cx="9974627" cy="6982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7200293" y="4653136"/>
            <a:ext cx="90009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Freihandform 31"/>
          <p:cNvSpPr/>
          <p:nvPr/>
        </p:nvSpPr>
        <p:spPr>
          <a:xfrm>
            <a:off x="2627784" y="1124744"/>
            <a:ext cx="6516216" cy="5184576"/>
          </a:xfrm>
          <a:custGeom>
            <a:avLst/>
            <a:gdLst>
              <a:gd name="connsiteX0" fmla="*/ 2412643 w 7604975"/>
              <a:gd name="connsiteY0" fmla="*/ 995966 h 5638799"/>
              <a:gd name="connsiteX1" fmla="*/ 2786130 w 7604975"/>
              <a:gd name="connsiteY1" fmla="*/ 236112 h 5638799"/>
              <a:gd name="connsiteX2" fmla="*/ 3275527 w 7604975"/>
              <a:gd name="connsiteY2" fmla="*/ 17172 h 5638799"/>
              <a:gd name="connsiteX3" fmla="*/ 3829319 w 7604975"/>
              <a:gd name="connsiteY3" fmla="*/ 133081 h 5638799"/>
              <a:gd name="connsiteX4" fmla="*/ 4151290 w 7604975"/>
              <a:gd name="connsiteY4" fmla="*/ 532326 h 5638799"/>
              <a:gd name="connsiteX5" fmla="*/ 4267200 w 7604975"/>
              <a:gd name="connsiteY5" fmla="*/ 815662 h 5638799"/>
              <a:gd name="connsiteX6" fmla="*/ 4292958 w 7604975"/>
              <a:gd name="connsiteY6" fmla="*/ 712631 h 5638799"/>
              <a:gd name="connsiteX7" fmla="*/ 4666445 w 7604975"/>
              <a:gd name="connsiteY7" fmla="*/ 519448 h 5638799"/>
              <a:gd name="connsiteX8" fmla="*/ 5233116 w 7604975"/>
              <a:gd name="connsiteY8" fmla="*/ 442174 h 5638799"/>
              <a:gd name="connsiteX9" fmla="*/ 5683876 w 7604975"/>
              <a:gd name="connsiteY9" fmla="*/ 583842 h 5638799"/>
              <a:gd name="connsiteX10" fmla="*/ 6031606 w 7604975"/>
              <a:gd name="connsiteY10" fmla="*/ 1150512 h 5638799"/>
              <a:gd name="connsiteX11" fmla="*/ 6057364 w 7604975"/>
              <a:gd name="connsiteY11" fmla="*/ 1562636 h 5638799"/>
              <a:gd name="connsiteX12" fmla="*/ 6121758 w 7604975"/>
              <a:gd name="connsiteY12" fmla="*/ 1549757 h 5638799"/>
              <a:gd name="connsiteX13" fmla="*/ 6533882 w 7604975"/>
              <a:gd name="connsiteY13" fmla="*/ 1575515 h 5638799"/>
              <a:gd name="connsiteX14" fmla="*/ 7113431 w 7604975"/>
              <a:gd name="connsiteY14" fmla="*/ 1820214 h 5638799"/>
              <a:gd name="connsiteX15" fmla="*/ 7564192 w 7604975"/>
              <a:gd name="connsiteY15" fmla="*/ 2708856 h 5638799"/>
              <a:gd name="connsiteX16" fmla="*/ 7358130 w 7604975"/>
              <a:gd name="connsiteY16" fmla="*/ 3391436 h 5638799"/>
              <a:gd name="connsiteX17" fmla="*/ 6855854 w 7604975"/>
              <a:gd name="connsiteY17" fmla="*/ 3777803 h 5638799"/>
              <a:gd name="connsiteX18" fmla="*/ 6855854 w 7604975"/>
              <a:gd name="connsiteY18" fmla="*/ 3842197 h 5638799"/>
              <a:gd name="connsiteX19" fmla="*/ 6701307 w 7604975"/>
              <a:gd name="connsiteY19" fmla="*/ 4499019 h 5638799"/>
              <a:gd name="connsiteX20" fmla="*/ 6289183 w 7604975"/>
              <a:gd name="connsiteY20" fmla="*/ 4911143 h 5638799"/>
              <a:gd name="connsiteX21" fmla="*/ 5889938 w 7604975"/>
              <a:gd name="connsiteY21" fmla="*/ 5039932 h 5638799"/>
              <a:gd name="connsiteX22" fmla="*/ 5233116 w 7604975"/>
              <a:gd name="connsiteY22" fmla="*/ 4872507 h 5638799"/>
              <a:gd name="connsiteX23" fmla="*/ 5194479 w 7604975"/>
              <a:gd name="connsiteY23" fmla="*/ 4924022 h 5638799"/>
              <a:gd name="connsiteX24" fmla="*/ 4769476 w 7604975"/>
              <a:gd name="connsiteY24" fmla="*/ 5426298 h 5638799"/>
              <a:gd name="connsiteX25" fmla="*/ 4112654 w 7604975"/>
              <a:gd name="connsiteY25" fmla="*/ 5632360 h 5638799"/>
              <a:gd name="connsiteX26" fmla="*/ 3404316 w 7604975"/>
              <a:gd name="connsiteY26" fmla="*/ 5464935 h 5638799"/>
              <a:gd name="connsiteX27" fmla="*/ 2850524 w 7604975"/>
              <a:gd name="connsiteY27" fmla="*/ 5027053 h 5638799"/>
              <a:gd name="connsiteX28" fmla="*/ 2824767 w 7604975"/>
              <a:gd name="connsiteY28" fmla="*/ 5078569 h 5638799"/>
              <a:gd name="connsiteX29" fmla="*/ 2193702 w 7604975"/>
              <a:gd name="connsiteY29" fmla="*/ 5400541 h 5638799"/>
              <a:gd name="connsiteX30" fmla="*/ 1536879 w 7604975"/>
              <a:gd name="connsiteY30" fmla="*/ 5310388 h 5638799"/>
              <a:gd name="connsiteX31" fmla="*/ 957330 w 7604975"/>
              <a:gd name="connsiteY31" fmla="*/ 4846749 h 5638799"/>
              <a:gd name="connsiteX32" fmla="*/ 751268 w 7604975"/>
              <a:gd name="connsiteY32" fmla="*/ 4383110 h 5638799"/>
              <a:gd name="connsiteX33" fmla="*/ 841420 w 7604975"/>
              <a:gd name="connsiteY33" fmla="*/ 4022501 h 5638799"/>
              <a:gd name="connsiteX34" fmla="*/ 738389 w 7604975"/>
              <a:gd name="connsiteY34" fmla="*/ 4022501 h 5638799"/>
              <a:gd name="connsiteX35" fmla="*/ 184598 w 7604975"/>
              <a:gd name="connsiteY35" fmla="*/ 3674772 h 5638799"/>
              <a:gd name="connsiteX36" fmla="*/ 4293 w 7604975"/>
              <a:gd name="connsiteY36" fmla="*/ 3133859 h 5638799"/>
              <a:gd name="connsiteX37" fmla="*/ 210355 w 7604975"/>
              <a:gd name="connsiteY37" fmla="*/ 2541431 h 5638799"/>
              <a:gd name="connsiteX38" fmla="*/ 583843 w 7604975"/>
              <a:gd name="connsiteY38" fmla="*/ 2193701 h 5638799"/>
              <a:gd name="connsiteX39" fmla="*/ 1047482 w 7604975"/>
              <a:gd name="connsiteY39" fmla="*/ 2116428 h 5638799"/>
              <a:gd name="connsiteX40" fmla="*/ 1021724 w 7604975"/>
              <a:gd name="connsiteY40" fmla="*/ 2077791 h 5638799"/>
              <a:gd name="connsiteX41" fmla="*/ 1060361 w 7604975"/>
              <a:gd name="connsiteY41" fmla="*/ 1369453 h 5638799"/>
              <a:gd name="connsiteX42" fmla="*/ 1408090 w 7604975"/>
              <a:gd name="connsiteY42" fmla="*/ 995966 h 5638799"/>
              <a:gd name="connsiteX43" fmla="*/ 2077792 w 7604975"/>
              <a:gd name="connsiteY43" fmla="*/ 802783 h 5638799"/>
              <a:gd name="connsiteX44" fmla="*/ 2477037 w 7604975"/>
              <a:gd name="connsiteY44" fmla="*/ 970208 h 5638799"/>
              <a:gd name="connsiteX45" fmla="*/ 2438400 w 7604975"/>
              <a:gd name="connsiteY45" fmla="*/ 905814 h 5638799"/>
              <a:gd name="connsiteX46" fmla="*/ 2670220 w 7604975"/>
              <a:gd name="connsiteY46" fmla="*/ 313386 h 5638799"/>
              <a:gd name="connsiteX47" fmla="*/ 3056586 w 7604975"/>
              <a:gd name="connsiteY47" fmla="*/ 81566 h 5638799"/>
              <a:gd name="connsiteX48" fmla="*/ 3545983 w 7604975"/>
              <a:gd name="connsiteY48" fmla="*/ 55808 h 5638799"/>
              <a:gd name="connsiteX49" fmla="*/ 4009623 w 7604975"/>
              <a:gd name="connsiteY49" fmla="*/ 300507 h 5638799"/>
              <a:gd name="connsiteX50" fmla="*/ 4241443 w 7604975"/>
              <a:gd name="connsiteY50" fmla="*/ 802783 h 5638799"/>
              <a:gd name="connsiteX51" fmla="*/ 4267200 w 7604975"/>
              <a:gd name="connsiteY51" fmla="*/ 725510 h 5638799"/>
              <a:gd name="connsiteX52" fmla="*/ 4795234 w 7604975"/>
              <a:gd name="connsiteY52" fmla="*/ 467932 h 5638799"/>
              <a:gd name="connsiteX53" fmla="*/ 5336147 w 7604975"/>
              <a:gd name="connsiteY53" fmla="*/ 442174 h 5638799"/>
              <a:gd name="connsiteX54" fmla="*/ 5902817 w 7604975"/>
              <a:gd name="connsiteY54" fmla="*/ 892935 h 5638799"/>
              <a:gd name="connsiteX55" fmla="*/ 6070243 w 7604975"/>
              <a:gd name="connsiteY55" fmla="*/ 1562636 h 5638799"/>
              <a:gd name="connsiteX56" fmla="*/ 6340699 w 7604975"/>
              <a:gd name="connsiteY56" fmla="*/ 1961881 h 5638799"/>
              <a:gd name="connsiteX0" fmla="*/ 2412643 w 7604975"/>
              <a:gd name="connsiteY0" fmla="*/ 995966 h 5638799"/>
              <a:gd name="connsiteX1" fmla="*/ 2786130 w 7604975"/>
              <a:gd name="connsiteY1" fmla="*/ 236112 h 5638799"/>
              <a:gd name="connsiteX2" fmla="*/ 3275527 w 7604975"/>
              <a:gd name="connsiteY2" fmla="*/ 17172 h 5638799"/>
              <a:gd name="connsiteX3" fmla="*/ 3829319 w 7604975"/>
              <a:gd name="connsiteY3" fmla="*/ 133081 h 5638799"/>
              <a:gd name="connsiteX4" fmla="*/ 4151290 w 7604975"/>
              <a:gd name="connsiteY4" fmla="*/ 532326 h 5638799"/>
              <a:gd name="connsiteX5" fmla="*/ 4267200 w 7604975"/>
              <a:gd name="connsiteY5" fmla="*/ 815662 h 5638799"/>
              <a:gd name="connsiteX6" fmla="*/ 4292958 w 7604975"/>
              <a:gd name="connsiteY6" fmla="*/ 712631 h 5638799"/>
              <a:gd name="connsiteX7" fmla="*/ 4666445 w 7604975"/>
              <a:gd name="connsiteY7" fmla="*/ 519448 h 5638799"/>
              <a:gd name="connsiteX8" fmla="*/ 5233116 w 7604975"/>
              <a:gd name="connsiteY8" fmla="*/ 442174 h 5638799"/>
              <a:gd name="connsiteX9" fmla="*/ 5683876 w 7604975"/>
              <a:gd name="connsiteY9" fmla="*/ 583842 h 5638799"/>
              <a:gd name="connsiteX10" fmla="*/ 6031606 w 7604975"/>
              <a:gd name="connsiteY10" fmla="*/ 1150512 h 5638799"/>
              <a:gd name="connsiteX11" fmla="*/ 6057364 w 7604975"/>
              <a:gd name="connsiteY11" fmla="*/ 1562636 h 5638799"/>
              <a:gd name="connsiteX12" fmla="*/ 6121758 w 7604975"/>
              <a:gd name="connsiteY12" fmla="*/ 1549757 h 5638799"/>
              <a:gd name="connsiteX13" fmla="*/ 6533882 w 7604975"/>
              <a:gd name="connsiteY13" fmla="*/ 1575515 h 5638799"/>
              <a:gd name="connsiteX14" fmla="*/ 7113431 w 7604975"/>
              <a:gd name="connsiteY14" fmla="*/ 1820214 h 5638799"/>
              <a:gd name="connsiteX15" fmla="*/ 7564192 w 7604975"/>
              <a:gd name="connsiteY15" fmla="*/ 2708856 h 5638799"/>
              <a:gd name="connsiteX16" fmla="*/ 7358130 w 7604975"/>
              <a:gd name="connsiteY16" fmla="*/ 3391436 h 5638799"/>
              <a:gd name="connsiteX17" fmla="*/ 6855854 w 7604975"/>
              <a:gd name="connsiteY17" fmla="*/ 3777803 h 5638799"/>
              <a:gd name="connsiteX18" fmla="*/ 6855854 w 7604975"/>
              <a:gd name="connsiteY18" fmla="*/ 3842197 h 5638799"/>
              <a:gd name="connsiteX19" fmla="*/ 6701307 w 7604975"/>
              <a:gd name="connsiteY19" fmla="*/ 4499019 h 5638799"/>
              <a:gd name="connsiteX20" fmla="*/ 6289183 w 7604975"/>
              <a:gd name="connsiteY20" fmla="*/ 4911143 h 5638799"/>
              <a:gd name="connsiteX21" fmla="*/ 5889938 w 7604975"/>
              <a:gd name="connsiteY21" fmla="*/ 5039932 h 5638799"/>
              <a:gd name="connsiteX22" fmla="*/ 5233116 w 7604975"/>
              <a:gd name="connsiteY22" fmla="*/ 4872507 h 5638799"/>
              <a:gd name="connsiteX23" fmla="*/ 5194479 w 7604975"/>
              <a:gd name="connsiteY23" fmla="*/ 4924022 h 5638799"/>
              <a:gd name="connsiteX24" fmla="*/ 4769476 w 7604975"/>
              <a:gd name="connsiteY24" fmla="*/ 5426298 h 5638799"/>
              <a:gd name="connsiteX25" fmla="*/ 4112654 w 7604975"/>
              <a:gd name="connsiteY25" fmla="*/ 5632360 h 5638799"/>
              <a:gd name="connsiteX26" fmla="*/ 3404316 w 7604975"/>
              <a:gd name="connsiteY26" fmla="*/ 5464935 h 5638799"/>
              <a:gd name="connsiteX27" fmla="*/ 2850524 w 7604975"/>
              <a:gd name="connsiteY27" fmla="*/ 5027053 h 5638799"/>
              <a:gd name="connsiteX28" fmla="*/ 2824767 w 7604975"/>
              <a:gd name="connsiteY28" fmla="*/ 5078569 h 5638799"/>
              <a:gd name="connsiteX29" fmla="*/ 2193702 w 7604975"/>
              <a:gd name="connsiteY29" fmla="*/ 5400541 h 5638799"/>
              <a:gd name="connsiteX30" fmla="*/ 1536879 w 7604975"/>
              <a:gd name="connsiteY30" fmla="*/ 5310388 h 5638799"/>
              <a:gd name="connsiteX31" fmla="*/ 957330 w 7604975"/>
              <a:gd name="connsiteY31" fmla="*/ 4846749 h 5638799"/>
              <a:gd name="connsiteX32" fmla="*/ 751268 w 7604975"/>
              <a:gd name="connsiteY32" fmla="*/ 4383110 h 5638799"/>
              <a:gd name="connsiteX33" fmla="*/ 841420 w 7604975"/>
              <a:gd name="connsiteY33" fmla="*/ 4022501 h 5638799"/>
              <a:gd name="connsiteX34" fmla="*/ 738389 w 7604975"/>
              <a:gd name="connsiteY34" fmla="*/ 4022501 h 5638799"/>
              <a:gd name="connsiteX35" fmla="*/ 184598 w 7604975"/>
              <a:gd name="connsiteY35" fmla="*/ 3674772 h 5638799"/>
              <a:gd name="connsiteX36" fmla="*/ 4293 w 7604975"/>
              <a:gd name="connsiteY36" fmla="*/ 3133859 h 5638799"/>
              <a:gd name="connsiteX37" fmla="*/ 210355 w 7604975"/>
              <a:gd name="connsiteY37" fmla="*/ 2541431 h 5638799"/>
              <a:gd name="connsiteX38" fmla="*/ 583843 w 7604975"/>
              <a:gd name="connsiteY38" fmla="*/ 2193701 h 5638799"/>
              <a:gd name="connsiteX39" fmla="*/ 1047482 w 7604975"/>
              <a:gd name="connsiteY39" fmla="*/ 2116428 h 5638799"/>
              <a:gd name="connsiteX40" fmla="*/ 1021724 w 7604975"/>
              <a:gd name="connsiteY40" fmla="*/ 2077791 h 5638799"/>
              <a:gd name="connsiteX41" fmla="*/ 1060361 w 7604975"/>
              <a:gd name="connsiteY41" fmla="*/ 1369453 h 5638799"/>
              <a:gd name="connsiteX42" fmla="*/ 1408090 w 7604975"/>
              <a:gd name="connsiteY42" fmla="*/ 995966 h 5638799"/>
              <a:gd name="connsiteX43" fmla="*/ 2077792 w 7604975"/>
              <a:gd name="connsiteY43" fmla="*/ 802783 h 5638799"/>
              <a:gd name="connsiteX44" fmla="*/ 2477037 w 7604975"/>
              <a:gd name="connsiteY44" fmla="*/ 970208 h 5638799"/>
              <a:gd name="connsiteX45" fmla="*/ 2438400 w 7604975"/>
              <a:gd name="connsiteY45" fmla="*/ 905814 h 5638799"/>
              <a:gd name="connsiteX46" fmla="*/ 2670220 w 7604975"/>
              <a:gd name="connsiteY46" fmla="*/ 313386 h 5638799"/>
              <a:gd name="connsiteX47" fmla="*/ 3056586 w 7604975"/>
              <a:gd name="connsiteY47" fmla="*/ 81566 h 5638799"/>
              <a:gd name="connsiteX48" fmla="*/ 3545983 w 7604975"/>
              <a:gd name="connsiteY48" fmla="*/ 55808 h 5638799"/>
              <a:gd name="connsiteX49" fmla="*/ 4009623 w 7604975"/>
              <a:gd name="connsiteY49" fmla="*/ 300507 h 5638799"/>
              <a:gd name="connsiteX50" fmla="*/ 4241443 w 7604975"/>
              <a:gd name="connsiteY50" fmla="*/ 802783 h 5638799"/>
              <a:gd name="connsiteX51" fmla="*/ 4267200 w 7604975"/>
              <a:gd name="connsiteY51" fmla="*/ 725510 h 5638799"/>
              <a:gd name="connsiteX52" fmla="*/ 4795234 w 7604975"/>
              <a:gd name="connsiteY52" fmla="*/ 467932 h 5638799"/>
              <a:gd name="connsiteX53" fmla="*/ 5336147 w 7604975"/>
              <a:gd name="connsiteY53" fmla="*/ 442174 h 5638799"/>
              <a:gd name="connsiteX54" fmla="*/ 5902817 w 7604975"/>
              <a:gd name="connsiteY54" fmla="*/ 892935 h 5638799"/>
              <a:gd name="connsiteX55" fmla="*/ 6070243 w 7604975"/>
              <a:gd name="connsiteY55" fmla="*/ 1562636 h 5638799"/>
              <a:gd name="connsiteX0" fmla="*/ 2412643 w 7604975"/>
              <a:gd name="connsiteY0" fmla="*/ 995966 h 5638799"/>
              <a:gd name="connsiteX1" fmla="*/ 2786130 w 7604975"/>
              <a:gd name="connsiteY1" fmla="*/ 236112 h 5638799"/>
              <a:gd name="connsiteX2" fmla="*/ 3275527 w 7604975"/>
              <a:gd name="connsiteY2" fmla="*/ 17172 h 5638799"/>
              <a:gd name="connsiteX3" fmla="*/ 3829319 w 7604975"/>
              <a:gd name="connsiteY3" fmla="*/ 133081 h 5638799"/>
              <a:gd name="connsiteX4" fmla="*/ 4151290 w 7604975"/>
              <a:gd name="connsiteY4" fmla="*/ 532326 h 5638799"/>
              <a:gd name="connsiteX5" fmla="*/ 4267200 w 7604975"/>
              <a:gd name="connsiteY5" fmla="*/ 815662 h 5638799"/>
              <a:gd name="connsiteX6" fmla="*/ 4292958 w 7604975"/>
              <a:gd name="connsiteY6" fmla="*/ 712631 h 5638799"/>
              <a:gd name="connsiteX7" fmla="*/ 4666445 w 7604975"/>
              <a:gd name="connsiteY7" fmla="*/ 519448 h 5638799"/>
              <a:gd name="connsiteX8" fmla="*/ 5233116 w 7604975"/>
              <a:gd name="connsiteY8" fmla="*/ 442174 h 5638799"/>
              <a:gd name="connsiteX9" fmla="*/ 5683876 w 7604975"/>
              <a:gd name="connsiteY9" fmla="*/ 583842 h 5638799"/>
              <a:gd name="connsiteX10" fmla="*/ 6031606 w 7604975"/>
              <a:gd name="connsiteY10" fmla="*/ 1150512 h 5638799"/>
              <a:gd name="connsiteX11" fmla="*/ 6057364 w 7604975"/>
              <a:gd name="connsiteY11" fmla="*/ 1562636 h 5638799"/>
              <a:gd name="connsiteX12" fmla="*/ 6121758 w 7604975"/>
              <a:gd name="connsiteY12" fmla="*/ 1549757 h 5638799"/>
              <a:gd name="connsiteX13" fmla="*/ 6533882 w 7604975"/>
              <a:gd name="connsiteY13" fmla="*/ 1575515 h 5638799"/>
              <a:gd name="connsiteX14" fmla="*/ 7113431 w 7604975"/>
              <a:gd name="connsiteY14" fmla="*/ 1820214 h 5638799"/>
              <a:gd name="connsiteX15" fmla="*/ 7564192 w 7604975"/>
              <a:gd name="connsiteY15" fmla="*/ 2708856 h 5638799"/>
              <a:gd name="connsiteX16" fmla="*/ 7358130 w 7604975"/>
              <a:gd name="connsiteY16" fmla="*/ 3391436 h 5638799"/>
              <a:gd name="connsiteX17" fmla="*/ 6855854 w 7604975"/>
              <a:gd name="connsiteY17" fmla="*/ 3777803 h 5638799"/>
              <a:gd name="connsiteX18" fmla="*/ 6855854 w 7604975"/>
              <a:gd name="connsiteY18" fmla="*/ 3842197 h 5638799"/>
              <a:gd name="connsiteX19" fmla="*/ 6701307 w 7604975"/>
              <a:gd name="connsiteY19" fmla="*/ 4499019 h 5638799"/>
              <a:gd name="connsiteX20" fmla="*/ 6289183 w 7604975"/>
              <a:gd name="connsiteY20" fmla="*/ 4911143 h 5638799"/>
              <a:gd name="connsiteX21" fmla="*/ 5889938 w 7604975"/>
              <a:gd name="connsiteY21" fmla="*/ 5039932 h 5638799"/>
              <a:gd name="connsiteX22" fmla="*/ 5233116 w 7604975"/>
              <a:gd name="connsiteY22" fmla="*/ 4872507 h 5638799"/>
              <a:gd name="connsiteX23" fmla="*/ 5194479 w 7604975"/>
              <a:gd name="connsiteY23" fmla="*/ 4924022 h 5638799"/>
              <a:gd name="connsiteX24" fmla="*/ 4769476 w 7604975"/>
              <a:gd name="connsiteY24" fmla="*/ 5426298 h 5638799"/>
              <a:gd name="connsiteX25" fmla="*/ 4112654 w 7604975"/>
              <a:gd name="connsiteY25" fmla="*/ 5632360 h 5638799"/>
              <a:gd name="connsiteX26" fmla="*/ 3404316 w 7604975"/>
              <a:gd name="connsiteY26" fmla="*/ 5464935 h 5638799"/>
              <a:gd name="connsiteX27" fmla="*/ 2850524 w 7604975"/>
              <a:gd name="connsiteY27" fmla="*/ 5027053 h 5638799"/>
              <a:gd name="connsiteX28" fmla="*/ 2824767 w 7604975"/>
              <a:gd name="connsiteY28" fmla="*/ 5078569 h 5638799"/>
              <a:gd name="connsiteX29" fmla="*/ 2193702 w 7604975"/>
              <a:gd name="connsiteY29" fmla="*/ 5400541 h 5638799"/>
              <a:gd name="connsiteX30" fmla="*/ 1536879 w 7604975"/>
              <a:gd name="connsiteY30" fmla="*/ 5310388 h 5638799"/>
              <a:gd name="connsiteX31" fmla="*/ 957330 w 7604975"/>
              <a:gd name="connsiteY31" fmla="*/ 4846749 h 5638799"/>
              <a:gd name="connsiteX32" fmla="*/ 751268 w 7604975"/>
              <a:gd name="connsiteY32" fmla="*/ 4383110 h 5638799"/>
              <a:gd name="connsiteX33" fmla="*/ 841420 w 7604975"/>
              <a:gd name="connsiteY33" fmla="*/ 4022501 h 5638799"/>
              <a:gd name="connsiteX34" fmla="*/ 738389 w 7604975"/>
              <a:gd name="connsiteY34" fmla="*/ 4022501 h 5638799"/>
              <a:gd name="connsiteX35" fmla="*/ 184598 w 7604975"/>
              <a:gd name="connsiteY35" fmla="*/ 3674772 h 5638799"/>
              <a:gd name="connsiteX36" fmla="*/ 4293 w 7604975"/>
              <a:gd name="connsiteY36" fmla="*/ 3133859 h 5638799"/>
              <a:gd name="connsiteX37" fmla="*/ 210355 w 7604975"/>
              <a:gd name="connsiteY37" fmla="*/ 2541431 h 5638799"/>
              <a:gd name="connsiteX38" fmla="*/ 583843 w 7604975"/>
              <a:gd name="connsiteY38" fmla="*/ 2193701 h 5638799"/>
              <a:gd name="connsiteX39" fmla="*/ 1047482 w 7604975"/>
              <a:gd name="connsiteY39" fmla="*/ 2116428 h 5638799"/>
              <a:gd name="connsiteX40" fmla="*/ 1021724 w 7604975"/>
              <a:gd name="connsiteY40" fmla="*/ 2077791 h 5638799"/>
              <a:gd name="connsiteX41" fmla="*/ 1060361 w 7604975"/>
              <a:gd name="connsiteY41" fmla="*/ 1369453 h 5638799"/>
              <a:gd name="connsiteX42" fmla="*/ 1408090 w 7604975"/>
              <a:gd name="connsiteY42" fmla="*/ 995966 h 5638799"/>
              <a:gd name="connsiteX43" fmla="*/ 2077792 w 7604975"/>
              <a:gd name="connsiteY43" fmla="*/ 802783 h 5638799"/>
              <a:gd name="connsiteX44" fmla="*/ 2477037 w 7604975"/>
              <a:gd name="connsiteY44" fmla="*/ 970208 h 5638799"/>
              <a:gd name="connsiteX45" fmla="*/ 2438400 w 7604975"/>
              <a:gd name="connsiteY45" fmla="*/ 905814 h 5638799"/>
              <a:gd name="connsiteX46" fmla="*/ 2670220 w 7604975"/>
              <a:gd name="connsiteY46" fmla="*/ 313386 h 5638799"/>
              <a:gd name="connsiteX47" fmla="*/ 3056586 w 7604975"/>
              <a:gd name="connsiteY47" fmla="*/ 81566 h 5638799"/>
              <a:gd name="connsiteX48" fmla="*/ 3545983 w 7604975"/>
              <a:gd name="connsiteY48" fmla="*/ 55808 h 5638799"/>
              <a:gd name="connsiteX49" fmla="*/ 4009623 w 7604975"/>
              <a:gd name="connsiteY49" fmla="*/ 300507 h 5638799"/>
              <a:gd name="connsiteX50" fmla="*/ 4241443 w 7604975"/>
              <a:gd name="connsiteY50" fmla="*/ 802783 h 5638799"/>
              <a:gd name="connsiteX51" fmla="*/ 4267200 w 7604975"/>
              <a:gd name="connsiteY51" fmla="*/ 725510 h 5638799"/>
              <a:gd name="connsiteX52" fmla="*/ 4795234 w 7604975"/>
              <a:gd name="connsiteY52" fmla="*/ 467932 h 5638799"/>
              <a:gd name="connsiteX53" fmla="*/ 5336147 w 7604975"/>
              <a:gd name="connsiteY53" fmla="*/ 442174 h 5638799"/>
              <a:gd name="connsiteX54" fmla="*/ 5902817 w 7604975"/>
              <a:gd name="connsiteY54" fmla="*/ 892935 h 5638799"/>
              <a:gd name="connsiteX0" fmla="*/ 2412643 w 7604975"/>
              <a:gd name="connsiteY0" fmla="*/ 995966 h 5638799"/>
              <a:gd name="connsiteX1" fmla="*/ 2786130 w 7604975"/>
              <a:gd name="connsiteY1" fmla="*/ 236112 h 5638799"/>
              <a:gd name="connsiteX2" fmla="*/ 3275527 w 7604975"/>
              <a:gd name="connsiteY2" fmla="*/ 17172 h 5638799"/>
              <a:gd name="connsiteX3" fmla="*/ 3829319 w 7604975"/>
              <a:gd name="connsiteY3" fmla="*/ 133081 h 5638799"/>
              <a:gd name="connsiteX4" fmla="*/ 4151290 w 7604975"/>
              <a:gd name="connsiteY4" fmla="*/ 532326 h 5638799"/>
              <a:gd name="connsiteX5" fmla="*/ 4267200 w 7604975"/>
              <a:gd name="connsiteY5" fmla="*/ 815662 h 5638799"/>
              <a:gd name="connsiteX6" fmla="*/ 4292958 w 7604975"/>
              <a:gd name="connsiteY6" fmla="*/ 712631 h 5638799"/>
              <a:gd name="connsiteX7" fmla="*/ 4666445 w 7604975"/>
              <a:gd name="connsiteY7" fmla="*/ 519448 h 5638799"/>
              <a:gd name="connsiteX8" fmla="*/ 5233116 w 7604975"/>
              <a:gd name="connsiteY8" fmla="*/ 442174 h 5638799"/>
              <a:gd name="connsiteX9" fmla="*/ 5683876 w 7604975"/>
              <a:gd name="connsiteY9" fmla="*/ 583842 h 5638799"/>
              <a:gd name="connsiteX10" fmla="*/ 6031606 w 7604975"/>
              <a:gd name="connsiteY10" fmla="*/ 1150512 h 5638799"/>
              <a:gd name="connsiteX11" fmla="*/ 6057364 w 7604975"/>
              <a:gd name="connsiteY11" fmla="*/ 1562636 h 5638799"/>
              <a:gd name="connsiteX12" fmla="*/ 6121758 w 7604975"/>
              <a:gd name="connsiteY12" fmla="*/ 1549757 h 5638799"/>
              <a:gd name="connsiteX13" fmla="*/ 6533882 w 7604975"/>
              <a:gd name="connsiteY13" fmla="*/ 1575515 h 5638799"/>
              <a:gd name="connsiteX14" fmla="*/ 7113431 w 7604975"/>
              <a:gd name="connsiteY14" fmla="*/ 1820214 h 5638799"/>
              <a:gd name="connsiteX15" fmla="*/ 7564192 w 7604975"/>
              <a:gd name="connsiteY15" fmla="*/ 2708856 h 5638799"/>
              <a:gd name="connsiteX16" fmla="*/ 7358130 w 7604975"/>
              <a:gd name="connsiteY16" fmla="*/ 3391436 h 5638799"/>
              <a:gd name="connsiteX17" fmla="*/ 6855854 w 7604975"/>
              <a:gd name="connsiteY17" fmla="*/ 3777803 h 5638799"/>
              <a:gd name="connsiteX18" fmla="*/ 6855854 w 7604975"/>
              <a:gd name="connsiteY18" fmla="*/ 3842197 h 5638799"/>
              <a:gd name="connsiteX19" fmla="*/ 6701307 w 7604975"/>
              <a:gd name="connsiteY19" fmla="*/ 4499019 h 5638799"/>
              <a:gd name="connsiteX20" fmla="*/ 6289183 w 7604975"/>
              <a:gd name="connsiteY20" fmla="*/ 4911143 h 5638799"/>
              <a:gd name="connsiteX21" fmla="*/ 5889938 w 7604975"/>
              <a:gd name="connsiteY21" fmla="*/ 5039932 h 5638799"/>
              <a:gd name="connsiteX22" fmla="*/ 5233116 w 7604975"/>
              <a:gd name="connsiteY22" fmla="*/ 4872507 h 5638799"/>
              <a:gd name="connsiteX23" fmla="*/ 5194479 w 7604975"/>
              <a:gd name="connsiteY23" fmla="*/ 4924022 h 5638799"/>
              <a:gd name="connsiteX24" fmla="*/ 4769476 w 7604975"/>
              <a:gd name="connsiteY24" fmla="*/ 5426298 h 5638799"/>
              <a:gd name="connsiteX25" fmla="*/ 4112654 w 7604975"/>
              <a:gd name="connsiteY25" fmla="*/ 5632360 h 5638799"/>
              <a:gd name="connsiteX26" fmla="*/ 3404316 w 7604975"/>
              <a:gd name="connsiteY26" fmla="*/ 5464935 h 5638799"/>
              <a:gd name="connsiteX27" fmla="*/ 2850524 w 7604975"/>
              <a:gd name="connsiteY27" fmla="*/ 5027053 h 5638799"/>
              <a:gd name="connsiteX28" fmla="*/ 2824767 w 7604975"/>
              <a:gd name="connsiteY28" fmla="*/ 5078569 h 5638799"/>
              <a:gd name="connsiteX29" fmla="*/ 2193702 w 7604975"/>
              <a:gd name="connsiteY29" fmla="*/ 5400541 h 5638799"/>
              <a:gd name="connsiteX30" fmla="*/ 1536879 w 7604975"/>
              <a:gd name="connsiteY30" fmla="*/ 5310388 h 5638799"/>
              <a:gd name="connsiteX31" fmla="*/ 957330 w 7604975"/>
              <a:gd name="connsiteY31" fmla="*/ 4846749 h 5638799"/>
              <a:gd name="connsiteX32" fmla="*/ 751268 w 7604975"/>
              <a:gd name="connsiteY32" fmla="*/ 4383110 h 5638799"/>
              <a:gd name="connsiteX33" fmla="*/ 841420 w 7604975"/>
              <a:gd name="connsiteY33" fmla="*/ 4022501 h 5638799"/>
              <a:gd name="connsiteX34" fmla="*/ 738389 w 7604975"/>
              <a:gd name="connsiteY34" fmla="*/ 4022501 h 5638799"/>
              <a:gd name="connsiteX35" fmla="*/ 184598 w 7604975"/>
              <a:gd name="connsiteY35" fmla="*/ 3674772 h 5638799"/>
              <a:gd name="connsiteX36" fmla="*/ 4293 w 7604975"/>
              <a:gd name="connsiteY36" fmla="*/ 3133859 h 5638799"/>
              <a:gd name="connsiteX37" fmla="*/ 210355 w 7604975"/>
              <a:gd name="connsiteY37" fmla="*/ 2541431 h 5638799"/>
              <a:gd name="connsiteX38" fmla="*/ 583843 w 7604975"/>
              <a:gd name="connsiteY38" fmla="*/ 2193701 h 5638799"/>
              <a:gd name="connsiteX39" fmla="*/ 1047482 w 7604975"/>
              <a:gd name="connsiteY39" fmla="*/ 2116428 h 5638799"/>
              <a:gd name="connsiteX40" fmla="*/ 1021724 w 7604975"/>
              <a:gd name="connsiteY40" fmla="*/ 2077791 h 5638799"/>
              <a:gd name="connsiteX41" fmla="*/ 1060361 w 7604975"/>
              <a:gd name="connsiteY41" fmla="*/ 1369453 h 5638799"/>
              <a:gd name="connsiteX42" fmla="*/ 1408090 w 7604975"/>
              <a:gd name="connsiteY42" fmla="*/ 995966 h 5638799"/>
              <a:gd name="connsiteX43" fmla="*/ 2077792 w 7604975"/>
              <a:gd name="connsiteY43" fmla="*/ 802783 h 5638799"/>
              <a:gd name="connsiteX44" fmla="*/ 2477037 w 7604975"/>
              <a:gd name="connsiteY44" fmla="*/ 970208 h 5638799"/>
              <a:gd name="connsiteX45" fmla="*/ 2438400 w 7604975"/>
              <a:gd name="connsiteY45" fmla="*/ 905814 h 5638799"/>
              <a:gd name="connsiteX46" fmla="*/ 2670220 w 7604975"/>
              <a:gd name="connsiteY46" fmla="*/ 313386 h 5638799"/>
              <a:gd name="connsiteX47" fmla="*/ 3056586 w 7604975"/>
              <a:gd name="connsiteY47" fmla="*/ 81566 h 5638799"/>
              <a:gd name="connsiteX48" fmla="*/ 3545983 w 7604975"/>
              <a:gd name="connsiteY48" fmla="*/ 55808 h 5638799"/>
              <a:gd name="connsiteX49" fmla="*/ 4009623 w 7604975"/>
              <a:gd name="connsiteY49" fmla="*/ 300507 h 5638799"/>
              <a:gd name="connsiteX50" fmla="*/ 4241443 w 7604975"/>
              <a:gd name="connsiteY50" fmla="*/ 802783 h 5638799"/>
              <a:gd name="connsiteX51" fmla="*/ 4267200 w 7604975"/>
              <a:gd name="connsiteY51" fmla="*/ 725510 h 5638799"/>
              <a:gd name="connsiteX52" fmla="*/ 4795234 w 7604975"/>
              <a:gd name="connsiteY52" fmla="*/ 467932 h 5638799"/>
              <a:gd name="connsiteX53" fmla="*/ 5336147 w 7604975"/>
              <a:gd name="connsiteY53" fmla="*/ 442174 h 5638799"/>
              <a:gd name="connsiteX0" fmla="*/ 2412643 w 7604975"/>
              <a:gd name="connsiteY0" fmla="*/ 995966 h 5638799"/>
              <a:gd name="connsiteX1" fmla="*/ 2786130 w 7604975"/>
              <a:gd name="connsiteY1" fmla="*/ 236112 h 5638799"/>
              <a:gd name="connsiteX2" fmla="*/ 3275527 w 7604975"/>
              <a:gd name="connsiteY2" fmla="*/ 17172 h 5638799"/>
              <a:gd name="connsiteX3" fmla="*/ 3829319 w 7604975"/>
              <a:gd name="connsiteY3" fmla="*/ 133081 h 5638799"/>
              <a:gd name="connsiteX4" fmla="*/ 4151290 w 7604975"/>
              <a:gd name="connsiteY4" fmla="*/ 532326 h 5638799"/>
              <a:gd name="connsiteX5" fmla="*/ 4267200 w 7604975"/>
              <a:gd name="connsiteY5" fmla="*/ 815662 h 5638799"/>
              <a:gd name="connsiteX6" fmla="*/ 4292958 w 7604975"/>
              <a:gd name="connsiteY6" fmla="*/ 712631 h 5638799"/>
              <a:gd name="connsiteX7" fmla="*/ 4666445 w 7604975"/>
              <a:gd name="connsiteY7" fmla="*/ 519448 h 5638799"/>
              <a:gd name="connsiteX8" fmla="*/ 5233116 w 7604975"/>
              <a:gd name="connsiteY8" fmla="*/ 442174 h 5638799"/>
              <a:gd name="connsiteX9" fmla="*/ 5683876 w 7604975"/>
              <a:gd name="connsiteY9" fmla="*/ 583842 h 5638799"/>
              <a:gd name="connsiteX10" fmla="*/ 6031606 w 7604975"/>
              <a:gd name="connsiteY10" fmla="*/ 1150512 h 5638799"/>
              <a:gd name="connsiteX11" fmla="*/ 6057364 w 7604975"/>
              <a:gd name="connsiteY11" fmla="*/ 1562636 h 5638799"/>
              <a:gd name="connsiteX12" fmla="*/ 6121758 w 7604975"/>
              <a:gd name="connsiteY12" fmla="*/ 1549757 h 5638799"/>
              <a:gd name="connsiteX13" fmla="*/ 6533882 w 7604975"/>
              <a:gd name="connsiteY13" fmla="*/ 1575515 h 5638799"/>
              <a:gd name="connsiteX14" fmla="*/ 7113431 w 7604975"/>
              <a:gd name="connsiteY14" fmla="*/ 1820214 h 5638799"/>
              <a:gd name="connsiteX15" fmla="*/ 7564192 w 7604975"/>
              <a:gd name="connsiteY15" fmla="*/ 2708856 h 5638799"/>
              <a:gd name="connsiteX16" fmla="*/ 7358130 w 7604975"/>
              <a:gd name="connsiteY16" fmla="*/ 3391436 h 5638799"/>
              <a:gd name="connsiteX17" fmla="*/ 6855854 w 7604975"/>
              <a:gd name="connsiteY17" fmla="*/ 3777803 h 5638799"/>
              <a:gd name="connsiteX18" fmla="*/ 6855854 w 7604975"/>
              <a:gd name="connsiteY18" fmla="*/ 3842197 h 5638799"/>
              <a:gd name="connsiteX19" fmla="*/ 6701307 w 7604975"/>
              <a:gd name="connsiteY19" fmla="*/ 4499019 h 5638799"/>
              <a:gd name="connsiteX20" fmla="*/ 6289183 w 7604975"/>
              <a:gd name="connsiteY20" fmla="*/ 4911143 h 5638799"/>
              <a:gd name="connsiteX21" fmla="*/ 5889938 w 7604975"/>
              <a:gd name="connsiteY21" fmla="*/ 5039932 h 5638799"/>
              <a:gd name="connsiteX22" fmla="*/ 5233116 w 7604975"/>
              <a:gd name="connsiteY22" fmla="*/ 4872507 h 5638799"/>
              <a:gd name="connsiteX23" fmla="*/ 5194479 w 7604975"/>
              <a:gd name="connsiteY23" fmla="*/ 4924022 h 5638799"/>
              <a:gd name="connsiteX24" fmla="*/ 4769476 w 7604975"/>
              <a:gd name="connsiteY24" fmla="*/ 5426298 h 5638799"/>
              <a:gd name="connsiteX25" fmla="*/ 4112654 w 7604975"/>
              <a:gd name="connsiteY25" fmla="*/ 5632360 h 5638799"/>
              <a:gd name="connsiteX26" fmla="*/ 3404316 w 7604975"/>
              <a:gd name="connsiteY26" fmla="*/ 5464935 h 5638799"/>
              <a:gd name="connsiteX27" fmla="*/ 2850524 w 7604975"/>
              <a:gd name="connsiteY27" fmla="*/ 5027053 h 5638799"/>
              <a:gd name="connsiteX28" fmla="*/ 2824767 w 7604975"/>
              <a:gd name="connsiteY28" fmla="*/ 5078569 h 5638799"/>
              <a:gd name="connsiteX29" fmla="*/ 2193702 w 7604975"/>
              <a:gd name="connsiteY29" fmla="*/ 5400541 h 5638799"/>
              <a:gd name="connsiteX30" fmla="*/ 1536879 w 7604975"/>
              <a:gd name="connsiteY30" fmla="*/ 5310388 h 5638799"/>
              <a:gd name="connsiteX31" fmla="*/ 957330 w 7604975"/>
              <a:gd name="connsiteY31" fmla="*/ 4846749 h 5638799"/>
              <a:gd name="connsiteX32" fmla="*/ 751268 w 7604975"/>
              <a:gd name="connsiteY32" fmla="*/ 4383110 h 5638799"/>
              <a:gd name="connsiteX33" fmla="*/ 841420 w 7604975"/>
              <a:gd name="connsiteY33" fmla="*/ 4022501 h 5638799"/>
              <a:gd name="connsiteX34" fmla="*/ 738389 w 7604975"/>
              <a:gd name="connsiteY34" fmla="*/ 4022501 h 5638799"/>
              <a:gd name="connsiteX35" fmla="*/ 184598 w 7604975"/>
              <a:gd name="connsiteY35" fmla="*/ 3674772 h 5638799"/>
              <a:gd name="connsiteX36" fmla="*/ 4293 w 7604975"/>
              <a:gd name="connsiteY36" fmla="*/ 3133859 h 5638799"/>
              <a:gd name="connsiteX37" fmla="*/ 210355 w 7604975"/>
              <a:gd name="connsiteY37" fmla="*/ 2541431 h 5638799"/>
              <a:gd name="connsiteX38" fmla="*/ 583843 w 7604975"/>
              <a:gd name="connsiteY38" fmla="*/ 2193701 h 5638799"/>
              <a:gd name="connsiteX39" fmla="*/ 1047482 w 7604975"/>
              <a:gd name="connsiteY39" fmla="*/ 2116428 h 5638799"/>
              <a:gd name="connsiteX40" fmla="*/ 1021724 w 7604975"/>
              <a:gd name="connsiteY40" fmla="*/ 2077791 h 5638799"/>
              <a:gd name="connsiteX41" fmla="*/ 1060361 w 7604975"/>
              <a:gd name="connsiteY41" fmla="*/ 1369453 h 5638799"/>
              <a:gd name="connsiteX42" fmla="*/ 1408090 w 7604975"/>
              <a:gd name="connsiteY42" fmla="*/ 995966 h 5638799"/>
              <a:gd name="connsiteX43" fmla="*/ 2077792 w 7604975"/>
              <a:gd name="connsiteY43" fmla="*/ 802783 h 5638799"/>
              <a:gd name="connsiteX44" fmla="*/ 2477037 w 7604975"/>
              <a:gd name="connsiteY44" fmla="*/ 970208 h 5638799"/>
              <a:gd name="connsiteX45" fmla="*/ 2438400 w 7604975"/>
              <a:gd name="connsiteY45" fmla="*/ 905814 h 5638799"/>
              <a:gd name="connsiteX46" fmla="*/ 2670220 w 7604975"/>
              <a:gd name="connsiteY46" fmla="*/ 313386 h 5638799"/>
              <a:gd name="connsiteX47" fmla="*/ 3056586 w 7604975"/>
              <a:gd name="connsiteY47" fmla="*/ 81566 h 5638799"/>
              <a:gd name="connsiteX48" fmla="*/ 3545983 w 7604975"/>
              <a:gd name="connsiteY48" fmla="*/ 55808 h 5638799"/>
              <a:gd name="connsiteX49" fmla="*/ 4009623 w 7604975"/>
              <a:gd name="connsiteY49" fmla="*/ 300507 h 5638799"/>
              <a:gd name="connsiteX50" fmla="*/ 4241443 w 7604975"/>
              <a:gd name="connsiteY50" fmla="*/ 802783 h 5638799"/>
              <a:gd name="connsiteX51" fmla="*/ 4267200 w 7604975"/>
              <a:gd name="connsiteY51" fmla="*/ 725510 h 5638799"/>
              <a:gd name="connsiteX52" fmla="*/ 4795234 w 7604975"/>
              <a:gd name="connsiteY52" fmla="*/ 467932 h 5638799"/>
              <a:gd name="connsiteX0" fmla="*/ 2412643 w 7604975"/>
              <a:gd name="connsiteY0" fmla="*/ 995966 h 5638799"/>
              <a:gd name="connsiteX1" fmla="*/ 2786130 w 7604975"/>
              <a:gd name="connsiteY1" fmla="*/ 236112 h 5638799"/>
              <a:gd name="connsiteX2" fmla="*/ 3275527 w 7604975"/>
              <a:gd name="connsiteY2" fmla="*/ 17172 h 5638799"/>
              <a:gd name="connsiteX3" fmla="*/ 3829319 w 7604975"/>
              <a:gd name="connsiteY3" fmla="*/ 133081 h 5638799"/>
              <a:gd name="connsiteX4" fmla="*/ 4151290 w 7604975"/>
              <a:gd name="connsiteY4" fmla="*/ 532326 h 5638799"/>
              <a:gd name="connsiteX5" fmla="*/ 4267200 w 7604975"/>
              <a:gd name="connsiteY5" fmla="*/ 815662 h 5638799"/>
              <a:gd name="connsiteX6" fmla="*/ 4292958 w 7604975"/>
              <a:gd name="connsiteY6" fmla="*/ 712631 h 5638799"/>
              <a:gd name="connsiteX7" fmla="*/ 4666445 w 7604975"/>
              <a:gd name="connsiteY7" fmla="*/ 519448 h 5638799"/>
              <a:gd name="connsiteX8" fmla="*/ 5233116 w 7604975"/>
              <a:gd name="connsiteY8" fmla="*/ 442174 h 5638799"/>
              <a:gd name="connsiteX9" fmla="*/ 5683876 w 7604975"/>
              <a:gd name="connsiteY9" fmla="*/ 583842 h 5638799"/>
              <a:gd name="connsiteX10" fmla="*/ 6031606 w 7604975"/>
              <a:gd name="connsiteY10" fmla="*/ 1150512 h 5638799"/>
              <a:gd name="connsiteX11" fmla="*/ 6057364 w 7604975"/>
              <a:gd name="connsiteY11" fmla="*/ 1562636 h 5638799"/>
              <a:gd name="connsiteX12" fmla="*/ 6121758 w 7604975"/>
              <a:gd name="connsiteY12" fmla="*/ 1549757 h 5638799"/>
              <a:gd name="connsiteX13" fmla="*/ 6533882 w 7604975"/>
              <a:gd name="connsiteY13" fmla="*/ 1575515 h 5638799"/>
              <a:gd name="connsiteX14" fmla="*/ 7113431 w 7604975"/>
              <a:gd name="connsiteY14" fmla="*/ 1820214 h 5638799"/>
              <a:gd name="connsiteX15" fmla="*/ 7564192 w 7604975"/>
              <a:gd name="connsiteY15" fmla="*/ 2708856 h 5638799"/>
              <a:gd name="connsiteX16" fmla="*/ 7358130 w 7604975"/>
              <a:gd name="connsiteY16" fmla="*/ 3391436 h 5638799"/>
              <a:gd name="connsiteX17" fmla="*/ 6855854 w 7604975"/>
              <a:gd name="connsiteY17" fmla="*/ 3777803 h 5638799"/>
              <a:gd name="connsiteX18" fmla="*/ 6855854 w 7604975"/>
              <a:gd name="connsiteY18" fmla="*/ 3842197 h 5638799"/>
              <a:gd name="connsiteX19" fmla="*/ 6701307 w 7604975"/>
              <a:gd name="connsiteY19" fmla="*/ 4499019 h 5638799"/>
              <a:gd name="connsiteX20" fmla="*/ 6289183 w 7604975"/>
              <a:gd name="connsiteY20" fmla="*/ 4911143 h 5638799"/>
              <a:gd name="connsiteX21" fmla="*/ 5889938 w 7604975"/>
              <a:gd name="connsiteY21" fmla="*/ 5039932 h 5638799"/>
              <a:gd name="connsiteX22" fmla="*/ 5233116 w 7604975"/>
              <a:gd name="connsiteY22" fmla="*/ 4872507 h 5638799"/>
              <a:gd name="connsiteX23" fmla="*/ 5194479 w 7604975"/>
              <a:gd name="connsiteY23" fmla="*/ 4924022 h 5638799"/>
              <a:gd name="connsiteX24" fmla="*/ 4769476 w 7604975"/>
              <a:gd name="connsiteY24" fmla="*/ 5426298 h 5638799"/>
              <a:gd name="connsiteX25" fmla="*/ 4112654 w 7604975"/>
              <a:gd name="connsiteY25" fmla="*/ 5632360 h 5638799"/>
              <a:gd name="connsiteX26" fmla="*/ 3404316 w 7604975"/>
              <a:gd name="connsiteY26" fmla="*/ 5464935 h 5638799"/>
              <a:gd name="connsiteX27" fmla="*/ 2850524 w 7604975"/>
              <a:gd name="connsiteY27" fmla="*/ 5027053 h 5638799"/>
              <a:gd name="connsiteX28" fmla="*/ 2824767 w 7604975"/>
              <a:gd name="connsiteY28" fmla="*/ 5078569 h 5638799"/>
              <a:gd name="connsiteX29" fmla="*/ 2193702 w 7604975"/>
              <a:gd name="connsiteY29" fmla="*/ 5400541 h 5638799"/>
              <a:gd name="connsiteX30" fmla="*/ 1536879 w 7604975"/>
              <a:gd name="connsiteY30" fmla="*/ 5310388 h 5638799"/>
              <a:gd name="connsiteX31" fmla="*/ 957330 w 7604975"/>
              <a:gd name="connsiteY31" fmla="*/ 4846749 h 5638799"/>
              <a:gd name="connsiteX32" fmla="*/ 751268 w 7604975"/>
              <a:gd name="connsiteY32" fmla="*/ 4383110 h 5638799"/>
              <a:gd name="connsiteX33" fmla="*/ 841420 w 7604975"/>
              <a:gd name="connsiteY33" fmla="*/ 4022501 h 5638799"/>
              <a:gd name="connsiteX34" fmla="*/ 738389 w 7604975"/>
              <a:gd name="connsiteY34" fmla="*/ 4022501 h 5638799"/>
              <a:gd name="connsiteX35" fmla="*/ 184598 w 7604975"/>
              <a:gd name="connsiteY35" fmla="*/ 3674772 h 5638799"/>
              <a:gd name="connsiteX36" fmla="*/ 4293 w 7604975"/>
              <a:gd name="connsiteY36" fmla="*/ 3133859 h 5638799"/>
              <a:gd name="connsiteX37" fmla="*/ 210355 w 7604975"/>
              <a:gd name="connsiteY37" fmla="*/ 2541431 h 5638799"/>
              <a:gd name="connsiteX38" fmla="*/ 583843 w 7604975"/>
              <a:gd name="connsiteY38" fmla="*/ 2193701 h 5638799"/>
              <a:gd name="connsiteX39" fmla="*/ 1047482 w 7604975"/>
              <a:gd name="connsiteY39" fmla="*/ 2116428 h 5638799"/>
              <a:gd name="connsiteX40" fmla="*/ 1021724 w 7604975"/>
              <a:gd name="connsiteY40" fmla="*/ 2077791 h 5638799"/>
              <a:gd name="connsiteX41" fmla="*/ 1060361 w 7604975"/>
              <a:gd name="connsiteY41" fmla="*/ 1369453 h 5638799"/>
              <a:gd name="connsiteX42" fmla="*/ 1408090 w 7604975"/>
              <a:gd name="connsiteY42" fmla="*/ 995966 h 5638799"/>
              <a:gd name="connsiteX43" fmla="*/ 2077792 w 7604975"/>
              <a:gd name="connsiteY43" fmla="*/ 802783 h 5638799"/>
              <a:gd name="connsiteX44" fmla="*/ 2477037 w 7604975"/>
              <a:gd name="connsiteY44" fmla="*/ 970208 h 5638799"/>
              <a:gd name="connsiteX45" fmla="*/ 2438400 w 7604975"/>
              <a:gd name="connsiteY45" fmla="*/ 905814 h 5638799"/>
              <a:gd name="connsiteX46" fmla="*/ 2670220 w 7604975"/>
              <a:gd name="connsiteY46" fmla="*/ 313386 h 5638799"/>
              <a:gd name="connsiteX47" fmla="*/ 3056586 w 7604975"/>
              <a:gd name="connsiteY47" fmla="*/ 81566 h 5638799"/>
              <a:gd name="connsiteX48" fmla="*/ 3545983 w 7604975"/>
              <a:gd name="connsiteY48" fmla="*/ 55808 h 5638799"/>
              <a:gd name="connsiteX49" fmla="*/ 4009623 w 7604975"/>
              <a:gd name="connsiteY49" fmla="*/ 300507 h 5638799"/>
              <a:gd name="connsiteX50" fmla="*/ 4241443 w 7604975"/>
              <a:gd name="connsiteY50" fmla="*/ 802783 h 5638799"/>
              <a:gd name="connsiteX51" fmla="*/ 4267200 w 7604975"/>
              <a:gd name="connsiteY51" fmla="*/ 725510 h 5638799"/>
              <a:gd name="connsiteX0" fmla="*/ 2412643 w 7604975"/>
              <a:gd name="connsiteY0" fmla="*/ 995966 h 5638799"/>
              <a:gd name="connsiteX1" fmla="*/ 2786130 w 7604975"/>
              <a:gd name="connsiteY1" fmla="*/ 236112 h 5638799"/>
              <a:gd name="connsiteX2" fmla="*/ 3275527 w 7604975"/>
              <a:gd name="connsiteY2" fmla="*/ 17172 h 5638799"/>
              <a:gd name="connsiteX3" fmla="*/ 3829319 w 7604975"/>
              <a:gd name="connsiteY3" fmla="*/ 133081 h 5638799"/>
              <a:gd name="connsiteX4" fmla="*/ 4151290 w 7604975"/>
              <a:gd name="connsiteY4" fmla="*/ 532326 h 5638799"/>
              <a:gd name="connsiteX5" fmla="*/ 4267200 w 7604975"/>
              <a:gd name="connsiteY5" fmla="*/ 815662 h 5638799"/>
              <a:gd name="connsiteX6" fmla="*/ 4292958 w 7604975"/>
              <a:gd name="connsiteY6" fmla="*/ 712631 h 5638799"/>
              <a:gd name="connsiteX7" fmla="*/ 4666445 w 7604975"/>
              <a:gd name="connsiteY7" fmla="*/ 519448 h 5638799"/>
              <a:gd name="connsiteX8" fmla="*/ 5233116 w 7604975"/>
              <a:gd name="connsiteY8" fmla="*/ 442174 h 5638799"/>
              <a:gd name="connsiteX9" fmla="*/ 5683876 w 7604975"/>
              <a:gd name="connsiteY9" fmla="*/ 583842 h 5638799"/>
              <a:gd name="connsiteX10" fmla="*/ 6031606 w 7604975"/>
              <a:gd name="connsiteY10" fmla="*/ 1150512 h 5638799"/>
              <a:gd name="connsiteX11" fmla="*/ 6057364 w 7604975"/>
              <a:gd name="connsiteY11" fmla="*/ 1562636 h 5638799"/>
              <a:gd name="connsiteX12" fmla="*/ 6121758 w 7604975"/>
              <a:gd name="connsiteY12" fmla="*/ 1549757 h 5638799"/>
              <a:gd name="connsiteX13" fmla="*/ 6533882 w 7604975"/>
              <a:gd name="connsiteY13" fmla="*/ 1575515 h 5638799"/>
              <a:gd name="connsiteX14" fmla="*/ 7113431 w 7604975"/>
              <a:gd name="connsiteY14" fmla="*/ 1820214 h 5638799"/>
              <a:gd name="connsiteX15" fmla="*/ 7564192 w 7604975"/>
              <a:gd name="connsiteY15" fmla="*/ 2708856 h 5638799"/>
              <a:gd name="connsiteX16" fmla="*/ 7358130 w 7604975"/>
              <a:gd name="connsiteY16" fmla="*/ 3391436 h 5638799"/>
              <a:gd name="connsiteX17" fmla="*/ 6855854 w 7604975"/>
              <a:gd name="connsiteY17" fmla="*/ 3777803 h 5638799"/>
              <a:gd name="connsiteX18" fmla="*/ 6855854 w 7604975"/>
              <a:gd name="connsiteY18" fmla="*/ 3842197 h 5638799"/>
              <a:gd name="connsiteX19" fmla="*/ 6701307 w 7604975"/>
              <a:gd name="connsiteY19" fmla="*/ 4499019 h 5638799"/>
              <a:gd name="connsiteX20" fmla="*/ 6289183 w 7604975"/>
              <a:gd name="connsiteY20" fmla="*/ 4911143 h 5638799"/>
              <a:gd name="connsiteX21" fmla="*/ 5889938 w 7604975"/>
              <a:gd name="connsiteY21" fmla="*/ 5039932 h 5638799"/>
              <a:gd name="connsiteX22" fmla="*/ 5233116 w 7604975"/>
              <a:gd name="connsiteY22" fmla="*/ 4872507 h 5638799"/>
              <a:gd name="connsiteX23" fmla="*/ 5194479 w 7604975"/>
              <a:gd name="connsiteY23" fmla="*/ 4924022 h 5638799"/>
              <a:gd name="connsiteX24" fmla="*/ 4769476 w 7604975"/>
              <a:gd name="connsiteY24" fmla="*/ 5426298 h 5638799"/>
              <a:gd name="connsiteX25" fmla="*/ 4112654 w 7604975"/>
              <a:gd name="connsiteY25" fmla="*/ 5632360 h 5638799"/>
              <a:gd name="connsiteX26" fmla="*/ 3404316 w 7604975"/>
              <a:gd name="connsiteY26" fmla="*/ 5464935 h 5638799"/>
              <a:gd name="connsiteX27" fmla="*/ 2850524 w 7604975"/>
              <a:gd name="connsiteY27" fmla="*/ 5027053 h 5638799"/>
              <a:gd name="connsiteX28" fmla="*/ 2824767 w 7604975"/>
              <a:gd name="connsiteY28" fmla="*/ 5078569 h 5638799"/>
              <a:gd name="connsiteX29" fmla="*/ 2193702 w 7604975"/>
              <a:gd name="connsiteY29" fmla="*/ 5400541 h 5638799"/>
              <a:gd name="connsiteX30" fmla="*/ 1536879 w 7604975"/>
              <a:gd name="connsiteY30" fmla="*/ 5310388 h 5638799"/>
              <a:gd name="connsiteX31" fmla="*/ 957330 w 7604975"/>
              <a:gd name="connsiteY31" fmla="*/ 4846749 h 5638799"/>
              <a:gd name="connsiteX32" fmla="*/ 751268 w 7604975"/>
              <a:gd name="connsiteY32" fmla="*/ 4383110 h 5638799"/>
              <a:gd name="connsiteX33" fmla="*/ 841420 w 7604975"/>
              <a:gd name="connsiteY33" fmla="*/ 4022501 h 5638799"/>
              <a:gd name="connsiteX34" fmla="*/ 738389 w 7604975"/>
              <a:gd name="connsiteY34" fmla="*/ 4022501 h 5638799"/>
              <a:gd name="connsiteX35" fmla="*/ 184598 w 7604975"/>
              <a:gd name="connsiteY35" fmla="*/ 3674772 h 5638799"/>
              <a:gd name="connsiteX36" fmla="*/ 4293 w 7604975"/>
              <a:gd name="connsiteY36" fmla="*/ 3133859 h 5638799"/>
              <a:gd name="connsiteX37" fmla="*/ 210355 w 7604975"/>
              <a:gd name="connsiteY37" fmla="*/ 2541431 h 5638799"/>
              <a:gd name="connsiteX38" fmla="*/ 583843 w 7604975"/>
              <a:gd name="connsiteY38" fmla="*/ 2193701 h 5638799"/>
              <a:gd name="connsiteX39" fmla="*/ 1047482 w 7604975"/>
              <a:gd name="connsiteY39" fmla="*/ 2116428 h 5638799"/>
              <a:gd name="connsiteX40" fmla="*/ 1021724 w 7604975"/>
              <a:gd name="connsiteY40" fmla="*/ 2077791 h 5638799"/>
              <a:gd name="connsiteX41" fmla="*/ 1060361 w 7604975"/>
              <a:gd name="connsiteY41" fmla="*/ 1369453 h 5638799"/>
              <a:gd name="connsiteX42" fmla="*/ 1408090 w 7604975"/>
              <a:gd name="connsiteY42" fmla="*/ 995966 h 5638799"/>
              <a:gd name="connsiteX43" fmla="*/ 2077792 w 7604975"/>
              <a:gd name="connsiteY43" fmla="*/ 802783 h 5638799"/>
              <a:gd name="connsiteX44" fmla="*/ 2477037 w 7604975"/>
              <a:gd name="connsiteY44" fmla="*/ 970208 h 5638799"/>
              <a:gd name="connsiteX45" fmla="*/ 2438400 w 7604975"/>
              <a:gd name="connsiteY45" fmla="*/ 905814 h 5638799"/>
              <a:gd name="connsiteX46" fmla="*/ 2670220 w 7604975"/>
              <a:gd name="connsiteY46" fmla="*/ 313386 h 5638799"/>
              <a:gd name="connsiteX47" fmla="*/ 3056586 w 7604975"/>
              <a:gd name="connsiteY47" fmla="*/ 81566 h 5638799"/>
              <a:gd name="connsiteX48" fmla="*/ 3545983 w 7604975"/>
              <a:gd name="connsiteY48" fmla="*/ 55808 h 5638799"/>
              <a:gd name="connsiteX49" fmla="*/ 4009623 w 7604975"/>
              <a:gd name="connsiteY49" fmla="*/ 300507 h 5638799"/>
              <a:gd name="connsiteX50" fmla="*/ 4241443 w 7604975"/>
              <a:gd name="connsiteY50" fmla="*/ 802783 h 5638799"/>
              <a:gd name="connsiteX0" fmla="*/ 2412643 w 7604975"/>
              <a:gd name="connsiteY0" fmla="*/ 995966 h 5638799"/>
              <a:gd name="connsiteX1" fmla="*/ 2786130 w 7604975"/>
              <a:gd name="connsiteY1" fmla="*/ 236112 h 5638799"/>
              <a:gd name="connsiteX2" fmla="*/ 3275527 w 7604975"/>
              <a:gd name="connsiteY2" fmla="*/ 17172 h 5638799"/>
              <a:gd name="connsiteX3" fmla="*/ 3829319 w 7604975"/>
              <a:gd name="connsiteY3" fmla="*/ 133081 h 5638799"/>
              <a:gd name="connsiteX4" fmla="*/ 4151290 w 7604975"/>
              <a:gd name="connsiteY4" fmla="*/ 532326 h 5638799"/>
              <a:gd name="connsiteX5" fmla="*/ 4267200 w 7604975"/>
              <a:gd name="connsiteY5" fmla="*/ 815662 h 5638799"/>
              <a:gd name="connsiteX6" fmla="*/ 4292958 w 7604975"/>
              <a:gd name="connsiteY6" fmla="*/ 712631 h 5638799"/>
              <a:gd name="connsiteX7" fmla="*/ 4666445 w 7604975"/>
              <a:gd name="connsiteY7" fmla="*/ 519448 h 5638799"/>
              <a:gd name="connsiteX8" fmla="*/ 5233116 w 7604975"/>
              <a:gd name="connsiteY8" fmla="*/ 442174 h 5638799"/>
              <a:gd name="connsiteX9" fmla="*/ 5683876 w 7604975"/>
              <a:gd name="connsiteY9" fmla="*/ 583842 h 5638799"/>
              <a:gd name="connsiteX10" fmla="*/ 6031606 w 7604975"/>
              <a:gd name="connsiteY10" fmla="*/ 1150512 h 5638799"/>
              <a:gd name="connsiteX11" fmla="*/ 6057364 w 7604975"/>
              <a:gd name="connsiteY11" fmla="*/ 1562636 h 5638799"/>
              <a:gd name="connsiteX12" fmla="*/ 6121758 w 7604975"/>
              <a:gd name="connsiteY12" fmla="*/ 1549757 h 5638799"/>
              <a:gd name="connsiteX13" fmla="*/ 6533882 w 7604975"/>
              <a:gd name="connsiteY13" fmla="*/ 1575515 h 5638799"/>
              <a:gd name="connsiteX14" fmla="*/ 7113431 w 7604975"/>
              <a:gd name="connsiteY14" fmla="*/ 1820214 h 5638799"/>
              <a:gd name="connsiteX15" fmla="*/ 7564192 w 7604975"/>
              <a:gd name="connsiteY15" fmla="*/ 2708856 h 5638799"/>
              <a:gd name="connsiteX16" fmla="*/ 7358130 w 7604975"/>
              <a:gd name="connsiteY16" fmla="*/ 3391436 h 5638799"/>
              <a:gd name="connsiteX17" fmla="*/ 6855854 w 7604975"/>
              <a:gd name="connsiteY17" fmla="*/ 3777803 h 5638799"/>
              <a:gd name="connsiteX18" fmla="*/ 6855854 w 7604975"/>
              <a:gd name="connsiteY18" fmla="*/ 3842197 h 5638799"/>
              <a:gd name="connsiteX19" fmla="*/ 6701307 w 7604975"/>
              <a:gd name="connsiteY19" fmla="*/ 4499019 h 5638799"/>
              <a:gd name="connsiteX20" fmla="*/ 6289183 w 7604975"/>
              <a:gd name="connsiteY20" fmla="*/ 4911143 h 5638799"/>
              <a:gd name="connsiteX21" fmla="*/ 5889938 w 7604975"/>
              <a:gd name="connsiteY21" fmla="*/ 5039932 h 5638799"/>
              <a:gd name="connsiteX22" fmla="*/ 5233116 w 7604975"/>
              <a:gd name="connsiteY22" fmla="*/ 4872507 h 5638799"/>
              <a:gd name="connsiteX23" fmla="*/ 5194479 w 7604975"/>
              <a:gd name="connsiteY23" fmla="*/ 4924022 h 5638799"/>
              <a:gd name="connsiteX24" fmla="*/ 4769476 w 7604975"/>
              <a:gd name="connsiteY24" fmla="*/ 5426298 h 5638799"/>
              <a:gd name="connsiteX25" fmla="*/ 4112654 w 7604975"/>
              <a:gd name="connsiteY25" fmla="*/ 5632360 h 5638799"/>
              <a:gd name="connsiteX26" fmla="*/ 3404316 w 7604975"/>
              <a:gd name="connsiteY26" fmla="*/ 5464935 h 5638799"/>
              <a:gd name="connsiteX27" fmla="*/ 2850524 w 7604975"/>
              <a:gd name="connsiteY27" fmla="*/ 5027053 h 5638799"/>
              <a:gd name="connsiteX28" fmla="*/ 2824767 w 7604975"/>
              <a:gd name="connsiteY28" fmla="*/ 5078569 h 5638799"/>
              <a:gd name="connsiteX29" fmla="*/ 2193702 w 7604975"/>
              <a:gd name="connsiteY29" fmla="*/ 5400541 h 5638799"/>
              <a:gd name="connsiteX30" fmla="*/ 1536879 w 7604975"/>
              <a:gd name="connsiteY30" fmla="*/ 5310388 h 5638799"/>
              <a:gd name="connsiteX31" fmla="*/ 957330 w 7604975"/>
              <a:gd name="connsiteY31" fmla="*/ 4846749 h 5638799"/>
              <a:gd name="connsiteX32" fmla="*/ 751268 w 7604975"/>
              <a:gd name="connsiteY32" fmla="*/ 4383110 h 5638799"/>
              <a:gd name="connsiteX33" fmla="*/ 841420 w 7604975"/>
              <a:gd name="connsiteY33" fmla="*/ 4022501 h 5638799"/>
              <a:gd name="connsiteX34" fmla="*/ 738389 w 7604975"/>
              <a:gd name="connsiteY34" fmla="*/ 4022501 h 5638799"/>
              <a:gd name="connsiteX35" fmla="*/ 184598 w 7604975"/>
              <a:gd name="connsiteY35" fmla="*/ 3674772 h 5638799"/>
              <a:gd name="connsiteX36" fmla="*/ 4293 w 7604975"/>
              <a:gd name="connsiteY36" fmla="*/ 3133859 h 5638799"/>
              <a:gd name="connsiteX37" fmla="*/ 210355 w 7604975"/>
              <a:gd name="connsiteY37" fmla="*/ 2541431 h 5638799"/>
              <a:gd name="connsiteX38" fmla="*/ 583843 w 7604975"/>
              <a:gd name="connsiteY38" fmla="*/ 2193701 h 5638799"/>
              <a:gd name="connsiteX39" fmla="*/ 1047482 w 7604975"/>
              <a:gd name="connsiteY39" fmla="*/ 2116428 h 5638799"/>
              <a:gd name="connsiteX40" fmla="*/ 1021724 w 7604975"/>
              <a:gd name="connsiteY40" fmla="*/ 2077791 h 5638799"/>
              <a:gd name="connsiteX41" fmla="*/ 1060361 w 7604975"/>
              <a:gd name="connsiteY41" fmla="*/ 1369453 h 5638799"/>
              <a:gd name="connsiteX42" fmla="*/ 1408090 w 7604975"/>
              <a:gd name="connsiteY42" fmla="*/ 995966 h 5638799"/>
              <a:gd name="connsiteX43" fmla="*/ 2077792 w 7604975"/>
              <a:gd name="connsiteY43" fmla="*/ 802783 h 5638799"/>
              <a:gd name="connsiteX44" fmla="*/ 2477037 w 7604975"/>
              <a:gd name="connsiteY44" fmla="*/ 970208 h 5638799"/>
              <a:gd name="connsiteX45" fmla="*/ 2438400 w 7604975"/>
              <a:gd name="connsiteY45" fmla="*/ 905814 h 5638799"/>
              <a:gd name="connsiteX46" fmla="*/ 2670220 w 7604975"/>
              <a:gd name="connsiteY46" fmla="*/ 313386 h 5638799"/>
              <a:gd name="connsiteX47" fmla="*/ 3056586 w 7604975"/>
              <a:gd name="connsiteY47" fmla="*/ 81566 h 5638799"/>
              <a:gd name="connsiteX48" fmla="*/ 3545983 w 7604975"/>
              <a:gd name="connsiteY48" fmla="*/ 55808 h 5638799"/>
              <a:gd name="connsiteX49" fmla="*/ 4009623 w 7604975"/>
              <a:gd name="connsiteY49" fmla="*/ 300507 h 5638799"/>
              <a:gd name="connsiteX0" fmla="*/ 2412643 w 7604975"/>
              <a:gd name="connsiteY0" fmla="*/ 995966 h 5638799"/>
              <a:gd name="connsiteX1" fmla="*/ 2786130 w 7604975"/>
              <a:gd name="connsiteY1" fmla="*/ 236112 h 5638799"/>
              <a:gd name="connsiteX2" fmla="*/ 3275527 w 7604975"/>
              <a:gd name="connsiteY2" fmla="*/ 17172 h 5638799"/>
              <a:gd name="connsiteX3" fmla="*/ 3829319 w 7604975"/>
              <a:gd name="connsiteY3" fmla="*/ 133081 h 5638799"/>
              <a:gd name="connsiteX4" fmla="*/ 4151290 w 7604975"/>
              <a:gd name="connsiteY4" fmla="*/ 532326 h 5638799"/>
              <a:gd name="connsiteX5" fmla="*/ 4267200 w 7604975"/>
              <a:gd name="connsiteY5" fmla="*/ 815662 h 5638799"/>
              <a:gd name="connsiteX6" fmla="*/ 4292958 w 7604975"/>
              <a:gd name="connsiteY6" fmla="*/ 712631 h 5638799"/>
              <a:gd name="connsiteX7" fmla="*/ 4666445 w 7604975"/>
              <a:gd name="connsiteY7" fmla="*/ 519448 h 5638799"/>
              <a:gd name="connsiteX8" fmla="*/ 5233116 w 7604975"/>
              <a:gd name="connsiteY8" fmla="*/ 442174 h 5638799"/>
              <a:gd name="connsiteX9" fmla="*/ 5683876 w 7604975"/>
              <a:gd name="connsiteY9" fmla="*/ 583842 h 5638799"/>
              <a:gd name="connsiteX10" fmla="*/ 6031606 w 7604975"/>
              <a:gd name="connsiteY10" fmla="*/ 1150512 h 5638799"/>
              <a:gd name="connsiteX11" fmla="*/ 6057364 w 7604975"/>
              <a:gd name="connsiteY11" fmla="*/ 1562636 h 5638799"/>
              <a:gd name="connsiteX12" fmla="*/ 6121758 w 7604975"/>
              <a:gd name="connsiteY12" fmla="*/ 1549757 h 5638799"/>
              <a:gd name="connsiteX13" fmla="*/ 6533882 w 7604975"/>
              <a:gd name="connsiteY13" fmla="*/ 1575515 h 5638799"/>
              <a:gd name="connsiteX14" fmla="*/ 7113431 w 7604975"/>
              <a:gd name="connsiteY14" fmla="*/ 1820214 h 5638799"/>
              <a:gd name="connsiteX15" fmla="*/ 7564192 w 7604975"/>
              <a:gd name="connsiteY15" fmla="*/ 2708856 h 5638799"/>
              <a:gd name="connsiteX16" fmla="*/ 7358130 w 7604975"/>
              <a:gd name="connsiteY16" fmla="*/ 3391436 h 5638799"/>
              <a:gd name="connsiteX17" fmla="*/ 6855854 w 7604975"/>
              <a:gd name="connsiteY17" fmla="*/ 3777803 h 5638799"/>
              <a:gd name="connsiteX18" fmla="*/ 6855854 w 7604975"/>
              <a:gd name="connsiteY18" fmla="*/ 3842197 h 5638799"/>
              <a:gd name="connsiteX19" fmla="*/ 6701307 w 7604975"/>
              <a:gd name="connsiteY19" fmla="*/ 4499019 h 5638799"/>
              <a:gd name="connsiteX20" fmla="*/ 6289183 w 7604975"/>
              <a:gd name="connsiteY20" fmla="*/ 4911143 h 5638799"/>
              <a:gd name="connsiteX21" fmla="*/ 5889938 w 7604975"/>
              <a:gd name="connsiteY21" fmla="*/ 5039932 h 5638799"/>
              <a:gd name="connsiteX22" fmla="*/ 5233116 w 7604975"/>
              <a:gd name="connsiteY22" fmla="*/ 4872507 h 5638799"/>
              <a:gd name="connsiteX23" fmla="*/ 5194479 w 7604975"/>
              <a:gd name="connsiteY23" fmla="*/ 4924022 h 5638799"/>
              <a:gd name="connsiteX24" fmla="*/ 4769476 w 7604975"/>
              <a:gd name="connsiteY24" fmla="*/ 5426298 h 5638799"/>
              <a:gd name="connsiteX25" fmla="*/ 4112654 w 7604975"/>
              <a:gd name="connsiteY25" fmla="*/ 5632360 h 5638799"/>
              <a:gd name="connsiteX26" fmla="*/ 3404316 w 7604975"/>
              <a:gd name="connsiteY26" fmla="*/ 5464935 h 5638799"/>
              <a:gd name="connsiteX27" fmla="*/ 2850524 w 7604975"/>
              <a:gd name="connsiteY27" fmla="*/ 5027053 h 5638799"/>
              <a:gd name="connsiteX28" fmla="*/ 2824767 w 7604975"/>
              <a:gd name="connsiteY28" fmla="*/ 5078569 h 5638799"/>
              <a:gd name="connsiteX29" fmla="*/ 2193702 w 7604975"/>
              <a:gd name="connsiteY29" fmla="*/ 5400541 h 5638799"/>
              <a:gd name="connsiteX30" fmla="*/ 1536879 w 7604975"/>
              <a:gd name="connsiteY30" fmla="*/ 5310388 h 5638799"/>
              <a:gd name="connsiteX31" fmla="*/ 957330 w 7604975"/>
              <a:gd name="connsiteY31" fmla="*/ 4846749 h 5638799"/>
              <a:gd name="connsiteX32" fmla="*/ 751268 w 7604975"/>
              <a:gd name="connsiteY32" fmla="*/ 4383110 h 5638799"/>
              <a:gd name="connsiteX33" fmla="*/ 841420 w 7604975"/>
              <a:gd name="connsiteY33" fmla="*/ 4022501 h 5638799"/>
              <a:gd name="connsiteX34" fmla="*/ 738389 w 7604975"/>
              <a:gd name="connsiteY34" fmla="*/ 4022501 h 5638799"/>
              <a:gd name="connsiteX35" fmla="*/ 184598 w 7604975"/>
              <a:gd name="connsiteY35" fmla="*/ 3674772 h 5638799"/>
              <a:gd name="connsiteX36" fmla="*/ 4293 w 7604975"/>
              <a:gd name="connsiteY36" fmla="*/ 3133859 h 5638799"/>
              <a:gd name="connsiteX37" fmla="*/ 210355 w 7604975"/>
              <a:gd name="connsiteY37" fmla="*/ 2541431 h 5638799"/>
              <a:gd name="connsiteX38" fmla="*/ 583843 w 7604975"/>
              <a:gd name="connsiteY38" fmla="*/ 2193701 h 5638799"/>
              <a:gd name="connsiteX39" fmla="*/ 1047482 w 7604975"/>
              <a:gd name="connsiteY39" fmla="*/ 2116428 h 5638799"/>
              <a:gd name="connsiteX40" fmla="*/ 1021724 w 7604975"/>
              <a:gd name="connsiteY40" fmla="*/ 2077791 h 5638799"/>
              <a:gd name="connsiteX41" fmla="*/ 1060361 w 7604975"/>
              <a:gd name="connsiteY41" fmla="*/ 1369453 h 5638799"/>
              <a:gd name="connsiteX42" fmla="*/ 1408090 w 7604975"/>
              <a:gd name="connsiteY42" fmla="*/ 995966 h 5638799"/>
              <a:gd name="connsiteX43" fmla="*/ 2077792 w 7604975"/>
              <a:gd name="connsiteY43" fmla="*/ 802783 h 5638799"/>
              <a:gd name="connsiteX44" fmla="*/ 2477037 w 7604975"/>
              <a:gd name="connsiteY44" fmla="*/ 970208 h 5638799"/>
              <a:gd name="connsiteX45" fmla="*/ 2438400 w 7604975"/>
              <a:gd name="connsiteY45" fmla="*/ 905814 h 5638799"/>
              <a:gd name="connsiteX46" fmla="*/ 2670220 w 7604975"/>
              <a:gd name="connsiteY46" fmla="*/ 313386 h 5638799"/>
              <a:gd name="connsiteX47" fmla="*/ 3056586 w 7604975"/>
              <a:gd name="connsiteY47" fmla="*/ 81566 h 5638799"/>
              <a:gd name="connsiteX48" fmla="*/ 3545983 w 7604975"/>
              <a:gd name="connsiteY48" fmla="*/ 55808 h 5638799"/>
              <a:gd name="connsiteX0" fmla="*/ 2412643 w 7604975"/>
              <a:gd name="connsiteY0" fmla="*/ 995966 h 5638799"/>
              <a:gd name="connsiteX1" fmla="*/ 2786130 w 7604975"/>
              <a:gd name="connsiteY1" fmla="*/ 236112 h 5638799"/>
              <a:gd name="connsiteX2" fmla="*/ 3275527 w 7604975"/>
              <a:gd name="connsiteY2" fmla="*/ 17172 h 5638799"/>
              <a:gd name="connsiteX3" fmla="*/ 3829319 w 7604975"/>
              <a:gd name="connsiteY3" fmla="*/ 133081 h 5638799"/>
              <a:gd name="connsiteX4" fmla="*/ 4151290 w 7604975"/>
              <a:gd name="connsiteY4" fmla="*/ 532326 h 5638799"/>
              <a:gd name="connsiteX5" fmla="*/ 4267200 w 7604975"/>
              <a:gd name="connsiteY5" fmla="*/ 815662 h 5638799"/>
              <a:gd name="connsiteX6" fmla="*/ 4292958 w 7604975"/>
              <a:gd name="connsiteY6" fmla="*/ 712631 h 5638799"/>
              <a:gd name="connsiteX7" fmla="*/ 4666445 w 7604975"/>
              <a:gd name="connsiteY7" fmla="*/ 519448 h 5638799"/>
              <a:gd name="connsiteX8" fmla="*/ 5233116 w 7604975"/>
              <a:gd name="connsiteY8" fmla="*/ 442174 h 5638799"/>
              <a:gd name="connsiteX9" fmla="*/ 5683876 w 7604975"/>
              <a:gd name="connsiteY9" fmla="*/ 583842 h 5638799"/>
              <a:gd name="connsiteX10" fmla="*/ 6031606 w 7604975"/>
              <a:gd name="connsiteY10" fmla="*/ 1150512 h 5638799"/>
              <a:gd name="connsiteX11" fmla="*/ 6057364 w 7604975"/>
              <a:gd name="connsiteY11" fmla="*/ 1562636 h 5638799"/>
              <a:gd name="connsiteX12" fmla="*/ 6121758 w 7604975"/>
              <a:gd name="connsiteY12" fmla="*/ 1549757 h 5638799"/>
              <a:gd name="connsiteX13" fmla="*/ 6533882 w 7604975"/>
              <a:gd name="connsiteY13" fmla="*/ 1575515 h 5638799"/>
              <a:gd name="connsiteX14" fmla="*/ 7113431 w 7604975"/>
              <a:gd name="connsiteY14" fmla="*/ 1820214 h 5638799"/>
              <a:gd name="connsiteX15" fmla="*/ 7564192 w 7604975"/>
              <a:gd name="connsiteY15" fmla="*/ 2708856 h 5638799"/>
              <a:gd name="connsiteX16" fmla="*/ 7358130 w 7604975"/>
              <a:gd name="connsiteY16" fmla="*/ 3391436 h 5638799"/>
              <a:gd name="connsiteX17" fmla="*/ 6855854 w 7604975"/>
              <a:gd name="connsiteY17" fmla="*/ 3777803 h 5638799"/>
              <a:gd name="connsiteX18" fmla="*/ 6855854 w 7604975"/>
              <a:gd name="connsiteY18" fmla="*/ 3842197 h 5638799"/>
              <a:gd name="connsiteX19" fmla="*/ 6701307 w 7604975"/>
              <a:gd name="connsiteY19" fmla="*/ 4499019 h 5638799"/>
              <a:gd name="connsiteX20" fmla="*/ 6289183 w 7604975"/>
              <a:gd name="connsiteY20" fmla="*/ 4911143 h 5638799"/>
              <a:gd name="connsiteX21" fmla="*/ 5889938 w 7604975"/>
              <a:gd name="connsiteY21" fmla="*/ 5039932 h 5638799"/>
              <a:gd name="connsiteX22" fmla="*/ 5233116 w 7604975"/>
              <a:gd name="connsiteY22" fmla="*/ 4872507 h 5638799"/>
              <a:gd name="connsiteX23" fmla="*/ 5194479 w 7604975"/>
              <a:gd name="connsiteY23" fmla="*/ 4924022 h 5638799"/>
              <a:gd name="connsiteX24" fmla="*/ 4769476 w 7604975"/>
              <a:gd name="connsiteY24" fmla="*/ 5426298 h 5638799"/>
              <a:gd name="connsiteX25" fmla="*/ 4112654 w 7604975"/>
              <a:gd name="connsiteY25" fmla="*/ 5632360 h 5638799"/>
              <a:gd name="connsiteX26" fmla="*/ 3404316 w 7604975"/>
              <a:gd name="connsiteY26" fmla="*/ 5464935 h 5638799"/>
              <a:gd name="connsiteX27" fmla="*/ 2850524 w 7604975"/>
              <a:gd name="connsiteY27" fmla="*/ 5027053 h 5638799"/>
              <a:gd name="connsiteX28" fmla="*/ 2824767 w 7604975"/>
              <a:gd name="connsiteY28" fmla="*/ 5078569 h 5638799"/>
              <a:gd name="connsiteX29" fmla="*/ 2193702 w 7604975"/>
              <a:gd name="connsiteY29" fmla="*/ 5400541 h 5638799"/>
              <a:gd name="connsiteX30" fmla="*/ 1536879 w 7604975"/>
              <a:gd name="connsiteY30" fmla="*/ 5310388 h 5638799"/>
              <a:gd name="connsiteX31" fmla="*/ 957330 w 7604975"/>
              <a:gd name="connsiteY31" fmla="*/ 4846749 h 5638799"/>
              <a:gd name="connsiteX32" fmla="*/ 751268 w 7604975"/>
              <a:gd name="connsiteY32" fmla="*/ 4383110 h 5638799"/>
              <a:gd name="connsiteX33" fmla="*/ 841420 w 7604975"/>
              <a:gd name="connsiteY33" fmla="*/ 4022501 h 5638799"/>
              <a:gd name="connsiteX34" fmla="*/ 738389 w 7604975"/>
              <a:gd name="connsiteY34" fmla="*/ 4022501 h 5638799"/>
              <a:gd name="connsiteX35" fmla="*/ 184598 w 7604975"/>
              <a:gd name="connsiteY35" fmla="*/ 3674772 h 5638799"/>
              <a:gd name="connsiteX36" fmla="*/ 4293 w 7604975"/>
              <a:gd name="connsiteY36" fmla="*/ 3133859 h 5638799"/>
              <a:gd name="connsiteX37" fmla="*/ 210355 w 7604975"/>
              <a:gd name="connsiteY37" fmla="*/ 2541431 h 5638799"/>
              <a:gd name="connsiteX38" fmla="*/ 583843 w 7604975"/>
              <a:gd name="connsiteY38" fmla="*/ 2193701 h 5638799"/>
              <a:gd name="connsiteX39" fmla="*/ 1047482 w 7604975"/>
              <a:gd name="connsiteY39" fmla="*/ 2116428 h 5638799"/>
              <a:gd name="connsiteX40" fmla="*/ 1021724 w 7604975"/>
              <a:gd name="connsiteY40" fmla="*/ 2077791 h 5638799"/>
              <a:gd name="connsiteX41" fmla="*/ 1060361 w 7604975"/>
              <a:gd name="connsiteY41" fmla="*/ 1369453 h 5638799"/>
              <a:gd name="connsiteX42" fmla="*/ 1408090 w 7604975"/>
              <a:gd name="connsiteY42" fmla="*/ 995966 h 5638799"/>
              <a:gd name="connsiteX43" fmla="*/ 2077792 w 7604975"/>
              <a:gd name="connsiteY43" fmla="*/ 802783 h 5638799"/>
              <a:gd name="connsiteX44" fmla="*/ 2477037 w 7604975"/>
              <a:gd name="connsiteY44" fmla="*/ 970208 h 5638799"/>
              <a:gd name="connsiteX45" fmla="*/ 2438400 w 7604975"/>
              <a:gd name="connsiteY45" fmla="*/ 905814 h 5638799"/>
              <a:gd name="connsiteX46" fmla="*/ 2670220 w 7604975"/>
              <a:gd name="connsiteY46" fmla="*/ 313386 h 5638799"/>
              <a:gd name="connsiteX47" fmla="*/ 3056586 w 7604975"/>
              <a:gd name="connsiteY47" fmla="*/ 81566 h 5638799"/>
              <a:gd name="connsiteX0" fmla="*/ 2412643 w 7604975"/>
              <a:gd name="connsiteY0" fmla="*/ 995966 h 5638799"/>
              <a:gd name="connsiteX1" fmla="*/ 2786130 w 7604975"/>
              <a:gd name="connsiteY1" fmla="*/ 236112 h 5638799"/>
              <a:gd name="connsiteX2" fmla="*/ 3275527 w 7604975"/>
              <a:gd name="connsiteY2" fmla="*/ 17172 h 5638799"/>
              <a:gd name="connsiteX3" fmla="*/ 3829319 w 7604975"/>
              <a:gd name="connsiteY3" fmla="*/ 133081 h 5638799"/>
              <a:gd name="connsiteX4" fmla="*/ 4151290 w 7604975"/>
              <a:gd name="connsiteY4" fmla="*/ 532326 h 5638799"/>
              <a:gd name="connsiteX5" fmla="*/ 4267200 w 7604975"/>
              <a:gd name="connsiteY5" fmla="*/ 815662 h 5638799"/>
              <a:gd name="connsiteX6" fmla="*/ 4292958 w 7604975"/>
              <a:gd name="connsiteY6" fmla="*/ 712631 h 5638799"/>
              <a:gd name="connsiteX7" fmla="*/ 4666445 w 7604975"/>
              <a:gd name="connsiteY7" fmla="*/ 519448 h 5638799"/>
              <a:gd name="connsiteX8" fmla="*/ 5233116 w 7604975"/>
              <a:gd name="connsiteY8" fmla="*/ 442174 h 5638799"/>
              <a:gd name="connsiteX9" fmla="*/ 5683876 w 7604975"/>
              <a:gd name="connsiteY9" fmla="*/ 583842 h 5638799"/>
              <a:gd name="connsiteX10" fmla="*/ 6031606 w 7604975"/>
              <a:gd name="connsiteY10" fmla="*/ 1150512 h 5638799"/>
              <a:gd name="connsiteX11" fmla="*/ 6057364 w 7604975"/>
              <a:gd name="connsiteY11" fmla="*/ 1562636 h 5638799"/>
              <a:gd name="connsiteX12" fmla="*/ 6121758 w 7604975"/>
              <a:gd name="connsiteY12" fmla="*/ 1549757 h 5638799"/>
              <a:gd name="connsiteX13" fmla="*/ 6533882 w 7604975"/>
              <a:gd name="connsiteY13" fmla="*/ 1575515 h 5638799"/>
              <a:gd name="connsiteX14" fmla="*/ 7113431 w 7604975"/>
              <a:gd name="connsiteY14" fmla="*/ 1820214 h 5638799"/>
              <a:gd name="connsiteX15" fmla="*/ 7564192 w 7604975"/>
              <a:gd name="connsiteY15" fmla="*/ 2708856 h 5638799"/>
              <a:gd name="connsiteX16" fmla="*/ 7358130 w 7604975"/>
              <a:gd name="connsiteY16" fmla="*/ 3391436 h 5638799"/>
              <a:gd name="connsiteX17" fmla="*/ 6855854 w 7604975"/>
              <a:gd name="connsiteY17" fmla="*/ 3777803 h 5638799"/>
              <a:gd name="connsiteX18" fmla="*/ 6855854 w 7604975"/>
              <a:gd name="connsiteY18" fmla="*/ 3842197 h 5638799"/>
              <a:gd name="connsiteX19" fmla="*/ 6701307 w 7604975"/>
              <a:gd name="connsiteY19" fmla="*/ 4499019 h 5638799"/>
              <a:gd name="connsiteX20" fmla="*/ 6289183 w 7604975"/>
              <a:gd name="connsiteY20" fmla="*/ 4911143 h 5638799"/>
              <a:gd name="connsiteX21" fmla="*/ 5889938 w 7604975"/>
              <a:gd name="connsiteY21" fmla="*/ 5039932 h 5638799"/>
              <a:gd name="connsiteX22" fmla="*/ 5233116 w 7604975"/>
              <a:gd name="connsiteY22" fmla="*/ 4872507 h 5638799"/>
              <a:gd name="connsiteX23" fmla="*/ 5194479 w 7604975"/>
              <a:gd name="connsiteY23" fmla="*/ 4924022 h 5638799"/>
              <a:gd name="connsiteX24" fmla="*/ 4769476 w 7604975"/>
              <a:gd name="connsiteY24" fmla="*/ 5426298 h 5638799"/>
              <a:gd name="connsiteX25" fmla="*/ 4112654 w 7604975"/>
              <a:gd name="connsiteY25" fmla="*/ 5632360 h 5638799"/>
              <a:gd name="connsiteX26" fmla="*/ 3404316 w 7604975"/>
              <a:gd name="connsiteY26" fmla="*/ 5464935 h 5638799"/>
              <a:gd name="connsiteX27" fmla="*/ 2850524 w 7604975"/>
              <a:gd name="connsiteY27" fmla="*/ 5027053 h 5638799"/>
              <a:gd name="connsiteX28" fmla="*/ 2824767 w 7604975"/>
              <a:gd name="connsiteY28" fmla="*/ 5078569 h 5638799"/>
              <a:gd name="connsiteX29" fmla="*/ 2193702 w 7604975"/>
              <a:gd name="connsiteY29" fmla="*/ 5400541 h 5638799"/>
              <a:gd name="connsiteX30" fmla="*/ 1536879 w 7604975"/>
              <a:gd name="connsiteY30" fmla="*/ 5310388 h 5638799"/>
              <a:gd name="connsiteX31" fmla="*/ 957330 w 7604975"/>
              <a:gd name="connsiteY31" fmla="*/ 4846749 h 5638799"/>
              <a:gd name="connsiteX32" fmla="*/ 751268 w 7604975"/>
              <a:gd name="connsiteY32" fmla="*/ 4383110 h 5638799"/>
              <a:gd name="connsiteX33" fmla="*/ 841420 w 7604975"/>
              <a:gd name="connsiteY33" fmla="*/ 4022501 h 5638799"/>
              <a:gd name="connsiteX34" fmla="*/ 738389 w 7604975"/>
              <a:gd name="connsiteY34" fmla="*/ 4022501 h 5638799"/>
              <a:gd name="connsiteX35" fmla="*/ 184598 w 7604975"/>
              <a:gd name="connsiteY35" fmla="*/ 3674772 h 5638799"/>
              <a:gd name="connsiteX36" fmla="*/ 4293 w 7604975"/>
              <a:gd name="connsiteY36" fmla="*/ 3133859 h 5638799"/>
              <a:gd name="connsiteX37" fmla="*/ 210355 w 7604975"/>
              <a:gd name="connsiteY37" fmla="*/ 2541431 h 5638799"/>
              <a:gd name="connsiteX38" fmla="*/ 583843 w 7604975"/>
              <a:gd name="connsiteY38" fmla="*/ 2193701 h 5638799"/>
              <a:gd name="connsiteX39" fmla="*/ 1047482 w 7604975"/>
              <a:gd name="connsiteY39" fmla="*/ 2116428 h 5638799"/>
              <a:gd name="connsiteX40" fmla="*/ 1021724 w 7604975"/>
              <a:gd name="connsiteY40" fmla="*/ 2077791 h 5638799"/>
              <a:gd name="connsiteX41" fmla="*/ 1060361 w 7604975"/>
              <a:gd name="connsiteY41" fmla="*/ 1369453 h 5638799"/>
              <a:gd name="connsiteX42" fmla="*/ 1408090 w 7604975"/>
              <a:gd name="connsiteY42" fmla="*/ 995966 h 5638799"/>
              <a:gd name="connsiteX43" fmla="*/ 2077792 w 7604975"/>
              <a:gd name="connsiteY43" fmla="*/ 802783 h 5638799"/>
              <a:gd name="connsiteX44" fmla="*/ 2477037 w 7604975"/>
              <a:gd name="connsiteY44" fmla="*/ 970208 h 5638799"/>
              <a:gd name="connsiteX45" fmla="*/ 2438400 w 7604975"/>
              <a:gd name="connsiteY45" fmla="*/ 905814 h 5638799"/>
              <a:gd name="connsiteX46" fmla="*/ 2670220 w 7604975"/>
              <a:gd name="connsiteY46" fmla="*/ 313386 h 5638799"/>
              <a:gd name="connsiteX0" fmla="*/ 2412643 w 7604975"/>
              <a:gd name="connsiteY0" fmla="*/ 995966 h 5638799"/>
              <a:gd name="connsiteX1" fmla="*/ 2786130 w 7604975"/>
              <a:gd name="connsiteY1" fmla="*/ 236112 h 5638799"/>
              <a:gd name="connsiteX2" fmla="*/ 3275527 w 7604975"/>
              <a:gd name="connsiteY2" fmla="*/ 17172 h 5638799"/>
              <a:gd name="connsiteX3" fmla="*/ 3829319 w 7604975"/>
              <a:gd name="connsiteY3" fmla="*/ 133081 h 5638799"/>
              <a:gd name="connsiteX4" fmla="*/ 4151290 w 7604975"/>
              <a:gd name="connsiteY4" fmla="*/ 532326 h 5638799"/>
              <a:gd name="connsiteX5" fmla="*/ 4267200 w 7604975"/>
              <a:gd name="connsiteY5" fmla="*/ 815662 h 5638799"/>
              <a:gd name="connsiteX6" fmla="*/ 4292958 w 7604975"/>
              <a:gd name="connsiteY6" fmla="*/ 712631 h 5638799"/>
              <a:gd name="connsiteX7" fmla="*/ 4666445 w 7604975"/>
              <a:gd name="connsiteY7" fmla="*/ 519448 h 5638799"/>
              <a:gd name="connsiteX8" fmla="*/ 5233116 w 7604975"/>
              <a:gd name="connsiteY8" fmla="*/ 442174 h 5638799"/>
              <a:gd name="connsiteX9" fmla="*/ 5683876 w 7604975"/>
              <a:gd name="connsiteY9" fmla="*/ 583842 h 5638799"/>
              <a:gd name="connsiteX10" fmla="*/ 6031606 w 7604975"/>
              <a:gd name="connsiteY10" fmla="*/ 1150512 h 5638799"/>
              <a:gd name="connsiteX11" fmla="*/ 6057364 w 7604975"/>
              <a:gd name="connsiteY11" fmla="*/ 1562636 h 5638799"/>
              <a:gd name="connsiteX12" fmla="*/ 6121758 w 7604975"/>
              <a:gd name="connsiteY12" fmla="*/ 1549757 h 5638799"/>
              <a:gd name="connsiteX13" fmla="*/ 6533882 w 7604975"/>
              <a:gd name="connsiteY13" fmla="*/ 1575515 h 5638799"/>
              <a:gd name="connsiteX14" fmla="*/ 7113431 w 7604975"/>
              <a:gd name="connsiteY14" fmla="*/ 1820214 h 5638799"/>
              <a:gd name="connsiteX15" fmla="*/ 7564192 w 7604975"/>
              <a:gd name="connsiteY15" fmla="*/ 2708856 h 5638799"/>
              <a:gd name="connsiteX16" fmla="*/ 7358130 w 7604975"/>
              <a:gd name="connsiteY16" fmla="*/ 3391436 h 5638799"/>
              <a:gd name="connsiteX17" fmla="*/ 6855854 w 7604975"/>
              <a:gd name="connsiteY17" fmla="*/ 3777803 h 5638799"/>
              <a:gd name="connsiteX18" fmla="*/ 6855854 w 7604975"/>
              <a:gd name="connsiteY18" fmla="*/ 3842197 h 5638799"/>
              <a:gd name="connsiteX19" fmla="*/ 6701307 w 7604975"/>
              <a:gd name="connsiteY19" fmla="*/ 4499019 h 5638799"/>
              <a:gd name="connsiteX20" fmla="*/ 6289183 w 7604975"/>
              <a:gd name="connsiteY20" fmla="*/ 4911143 h 5638799"/>
              <a:gd name="connsiteX21" fmla="*/ 5889938 w 7604975"/>
              <a:gd name="connsiteY21" fmla="*/ 5039932 h 5638799"/>
              <a:gd name="connsiteX22" fmla="*/ 5233116 w 7604975"/>
              <a:gd name="connsiteY22" fmla="*/ 4872507 h 5638799"/>
              <a:gd name="connsiteX23" fmla="*/ 5194479 w 7604975"/>
              <a:gd name="connsiteY23" fmla="*/ 4924022 h 5638799"/>
              <a:gd name="connsiteX24" fmla="*/ 4769476 w 7604975"/>
              <a:gd name="connsiteY24" fmla="*/ 5426298 h 5638799"/>
              <a:gd name="connsiteX25" fmla="*/ 4112654 w 7604975"/>
              <a:gd name="connsiteY25" fmla="*/ 5632360 h 5638799"/>
              <a:gd name="connsiteX26" fmla="*/ 3404316 w 7604975"/>
              <a:gd name="connsiteY26" fmla="*/ 5464935 h 5638799"/>
              <a:gd name="connsiteX27" fmla="*/ 2850524 w 7604975"/>
              <a:gd name="connsiteY27" fmla="*/ 5027053 h 5638799"/>
              <a:gd name="connsiteX28" fmla="*/ 2824767 w 7604975"/>
              <a:gd name="connsiteY28" fmla="*/ 5078569 h 5638799"/>
              <a:gd name="connsiteX29" fmla="*/ 2193702 w 7604975"/>
              <a:gd name="connsiteY29" fmla="*/ 5400541 h 5638799"/>
              <a:gd name="connsiteX30" fmla="*/ 1536879 w 7604975"/>
              <a:gd name="connsiteY30" fmla="*/ 5310388 h 5638799"/>
              <a:gd name="connsiteX31" fmla="*/ 957330 w 7604975"/>
              <a:gd name="connsiteY31" fmla="*/ 4846749 h 5638799"/>
              <a:gd name="connsiteX32" fmla="*/ 751268 w 7604975"/>
              <a:gd name="connsiteY32" fmla="*/ 4383110 h 5638799"/>
              <a:gd name="connsiteX33" fmla="*/ 841420 w 7604975"/>
              <a:gd name="connsiteY33" fmla="*/ 4022501 h 5638799"/>
              <a:gd name="connsiteX34" fmla="*/ 738389 w 7604975"/>
              <a:gd name="connsiteY34" fmla="*/ 4022501 h 5638799"/>
              <a:gd name="connsiteX35" fmla="*/ 184598 w 7604975"/>
              <a:gd name="connsiteY35" fmla="*/ 3674772 h 5638799"/>
              <a:gd name="connsiteX36" fmla="*/ 4293 w 7604975"/>
              <a:gd name="connsiteY36" fmla="*/ 3133859 h 5638799"/>
              <a:gd name="connsiteX37" fmla="*/ 210355 w 7604975"/>
              <a:gd name="connsiteY37" fmla="*/ 2541431 h 5638799"/>
              <a:gd name="connsiteX38" fmla="*/ 583843 w 7604975"/>
              <a:gd name="connsiteY38" fmla="*/ 2193701 h 5638799"/>
              <a:gd name="connsiteX39" fmla="*/ 1047482 w 7604975"/>
              <a:gd name="connsiteY39" fmla="*/ 2116428 h 5638799"/>
              <a:gd name="connsiteX40" fmla="*/ 1021724 w 7604975"/>
              <a:gd name="connsiteY40" fmla="*/ 2077791 h 5638799"/>
              <a:gd name="connsiteX41" fmla="*/ 1060361 w 7604975"/>
              <a:gd name="connsiteY41" fmla="*/ 1369453 h 5638799"/>
              <a:gd name="connsiteX42" fmla="*/ 1408090 w 7604975"/>
              <a:gd name="connsiteY42" fmla="*/ 995966 h 5638799"/>
              <a:gd name="connsiteX43" fmla="*/ 2077792 w 7604975"/>
              <a:gd name="connsiteY43" fmla="*/ 802783 h 5638799"/>
              <a:gd name="connsiteX44" fmla="*/ 2477037 w 7604975"/>
              <a:gd name="connsiteY44" fmla="*/ 970208 h 5638799"/>
              <a:gd name="connsiteX45" fmla="*/ 2438400 w 7604975"/>
              <a:gd name="connsiteY45" fmla="*/ 905814 h 5638799"/>
              <a:gd name="connsiteX0" fmla="*/ 2412643 w 7604975"/>
              <a:gd name="connsiteY0" fmla="*/ 995966 h 5638799"/>
              <a:gd name="connsiteX1" fmla="*/ 2786130 w 7604975"/>
              <a:gd name="connsiteY1" fmla="*/ 236112 h 5638799"/>
              <a:gd name="connsiteX2" fmla="*/ 3275527 w 7604975"/>
              <a:gd name="connsiteY2" fmla="*/ 17172 h 5638799"/>
              <a:gd name="connsiteX3" fmla="*/ 3829319 w 7604975"/>
              <a:gd name="connsiteY3" fmla="*/ 133081 h 5638799"/>
              <a:gd name="connsiteX4" fmla="*/ 4151290 w 7604975"/>
              <a:gd name="connsiteY4" fmla="*/ 532326 h 5638799"/>
              <a:gd name="connsiteX5" fmla="*/ 4267200 w 7604975"/>
              <a:gd name="connsiteY5" fmla="*/ 815662 h 5638799"/>
              <a:gd name="connsiteX6" fmla="*/ 4292958 w 7604975"/>
              <a:gd name="connsiteY6" fmla="*/ 712631 h 5638799"/>
              <a:gd name="connsiteX7" fmla="*/ 4666445 w 7604975"/>
              <a:gd name="connsiteY7" fmla="*/ 519448 h 5638799"/>
              <a:gd name="connsiteX8" fmla="*/ 5233116 w 7604975"/>
              <a:gd name="connsiteY8" fmla="*/ 442174 h 5638799"/>
              <a:gd name="connsiteX9" fmla="*/ 5683876 w 7604975"/>
              <a:gd name="connsiteY9" fmla="*/ 583842 h 5638799"/>
              <a:gd name="connsiteX10" fmla="*/ 6031606 w 7604975"/>
              <a:gd name="connsiteY10" fmla="*/ 1150512 h 5638799"/>
              <a:gd name="connsiteX11" fmla="*/ 6057364 w 7604975"/>
              <a:gd name="connsiteY11" fmla="*/ 1562636 h 5638799"/>
              <a:gd name="connsiteX12" fmla="*/ 6121758 w 7604975"/>
              <a:gd name="connsiteY12" fmla="*/ 1549757 h 5638799"/>
              <a:gd name="connsiteX13" fmla="*/ 6533882 w 7604975"/>
              <a:gd name="connsiteY13" fmla="*/ 1575515 h 5638799"/>
              <a:gd name="connsiteX14" fmla="*/ 7113431 w 7604975"/>
              <a:gd name="connsiteY14" fmla="*/ 1820214 h 5638799"/>
              <a:gd name="connsiteX15" fmla="*/ 7564192 w 7604975"/>
              <a:gd name="connsiteY15" fmla="*/ 2708856 h 5638799"/>
              <a:gd name="connsiteX16" fmla="*/ 7358130 w 7604975"/>
              <a:gd name="connsiteY16" fmla="*/ 3391436 h 5638799"/>
              <a:gd name="connsiteX17" fmla="*/ 6855854 w 7604975"/>
              <a:gd name="connsiteY17" fmla="*/ 3777803 h 5638799"/>
              <a:gd name="connsiteX18" fmla="*/ 6855854 w 7604975"/>
              <a:gd name="connsiteY18" fmla="*/ 3842197 h 5638799"/>
              <a:gd name="connsiteX19" fmla="*/ 6701307 w 7604975"/>
              <a:gd name="connsiteY19" fmla="*/ 4499019 h 5638799"/>
              <a:gd name="connsiteX20" fmla="*/ 6289183 w 7604975"/>
              <a:gd name="connsiteY20" fmla="*/ 4911143 h 5638799"/>
              <a:gd name="connsiteX21" fmla="*/ 5889938 w 7604975"/>
              <a:gd name="connsiteY21" fmla="*/ 5039932 h 5638799"/>
              <a:gd name="connsiteX22" fmla="*/ 5233116 w 7604975"/>
              <a:gd name="connsiteY22" fmla="*/ 4872507 h 5638799"/>
              <a:gd name="connsiteX23" fmla="*/ 5194479 w 7604975"/>
              <a:gd name="connsiteY23" fmla="*/ 4924022 h 5638799"/>
              <a:gd name="connsiteX24" fmla="*/ 4769476 w 7604975"/>
              <a:gd name="connsiteY24" fmla="*/ 5426298 h 5638799"/>
              <a:gd name="connsiteX25" fmla="*/ 4112654 w 7604975"/>
              <a:gd name="connsiteY25" fmla="*/ 5632360 h 5638799"/>
              <a:gd name="connsiteX26" fmla="*/ 3404316 w 7604975"/>
              <a:gd name="connsiteY26" fmla="*/ 5464935 h 5638799"/>
              <a:gd name="connsiteX27" fmla="*/ 2850524 w 7604975"/>
              <a:gd name="connsiteY27" fmla="*/ 5027053 h 5638799"/>
              <a:gd name="connsiteX28" fmla="*/ 2824767 w 7604975"/>
              <a:gd name="connsiteY28" fmla="*/ 5078569 h 5638799"/>
              <a:gd name="connsiteX29" fmla="*/ 2193702 w 7604975"/>
              <a:gd name="connsiteY29" fmla="*/ 5400541 h 5638799"/>
              <a:gd name="connsiteX30" fmla="*/ 1536879 w 7604975"/>
              <a:gd name="connsiteY30" fmla="*/ 5310388 h 5638799"/>
              <a:gd name="connsiteX31" fmla="*/ 957330 w 7604975"/>
              <a:gd name="connsiteY31" fmla="*/ 4846749 h 5638799"/>
              <a:gd name="connsiteX32" fmla="*/ 751268 w 7604975"/>
              <a:gd name="connsiteY32" fmla="*/ 4383110 h 5638799"/>
              <a:gd name="connsiteX33" fmla="*/ 841420 w 7604975"/>
              <a:gd name="connsiteY33" fmla="*/ 4022501 h 5638799"/>
              <a:gd name="connsiteX34" fmla="*/ 738389 w 7604975"/>
              <a:gd name="connsiteY34" fmla="*/ 4022501 h 5638799"/>
              <a:gd name="connsiteX35" fmla="*/ 184598 w 7604975"/>
              <a:gd name="connsiteY35" fmla="*/ 3674772 h 5638799"/>
              <a:gd name="connsiteX36" fmla="*/ 4293 w 7604975"/>
              <a:gd name="connsiteY36" fmla="*/ 3133859 h 5638799"/>
              <a:gd name="connsiteX37" fmla="*/ 210355 w 7604975"/>
              <a:gd name="connsiteY37" fmla="*/ 2541431 h 5638799"/>
              <a:gd name="connsiteX38" fmla="*/ 583843 w 7604975"/>
              <a:gd name="connsiteY38" fmla="*/ 2193701 h 5638799"/>
              <a:gd name="connsiteX39" fmla="*/ 1047482 w 7604975"/>
              <a:gd name="connsiteY39" fmla="*/ 2116428 h 5638799"/>
              <a:gd name="connsiteX40" fmla="*/ 1021724 w 7604975"/>
              <a:gd name="connsiteY40" fmla="*/ 2077791 h 5638799"/>
              <a:gd name="connsiteX41" fmla="*/ 1060361 w 7604975"/>
              <a:gd name="connsiteY41" fmla="*/ 1369453 h 5638799"/>
              <a:gd name="connsiteX42" fmla="*/ 1408090 w 7604975"/>
              <a:gd name="connsiteY42" fmla="*/ 995966 h 5638799"/>
              <a:gd name="connsiteX43" fmla="*/ 2077792 w 7604975"/>
              <a:gd name="connsiteY43" fmla="*/ 802783 h 5638799"/>
              <a:gd name="connsiteX44" fmla="*/ 2477037 w 7604975"/>
              <a:gd name="connsiteY44" fmla="*/ 970208 h 5638799"/>
              <a:gd name="connsiteX45" fmla="*/ 2438400 w 7604975"/>
              <a:gd name="connsiteY45" fmla="*/ 905814 h 563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604975" h="5638799">
                <a:moveTo>
                  <a:pt x="2412643" y="995966"/>
                </a:moveTo>
                <a:cubicBezTo>
                  <a:pt x="2527479" y="697605"/>
                  <a:pt x="2642316" y="399244"/>
                  <a:pt x="2786130" y="236112"/>
                </a:cubicBezTo>
                <a:cubicBezTo>
                  <a:pt x="2929944" y="72980"/>
                  <a:pt x="3101662" y="34344"/>
                  <a:pt x="3275527" y="17172"/>
                </a:cubicBezTo>
                <a:cubicBezTo>
                  <a:pt x="3449392" y="0"/>
                  <a:pt x="3683359" y="47222"/>
                  <a:pt x="3829319" y="133081"/>
                </a:cubicBezTo>
                <a:cubicBezTo>
                  <a:pt x="3975279" y="218940"/>
                  <a:pt x="4078310" y="418562"/>
                  <a:pt x="4151290" y="532326"/>
                </a:cubicBezTo>
                <a:cubicBezTo>
                  <a:pt x="4224270" y="646090"/>
                  <a:pt x="4243589" y="785611"/>
                  <a:pt x="4267200" y="815662"/>
                </a:cubicBezTo>
                <a:cubicBezTo>
                  <a:pt x="4290811" y="845713"/>
                  <a:pt x="4226417" y="762000"/>
                  <a:pt x="4292958" y="712631"/>
                </a:cubicBezTo>
                <a:cubicBezTo>
                  <a:pt x="4359499" y="663262"/>
                  <a:pt x="4509752" y="564524"/>
                  <a:pt x="4666445" y="519448"/>
                </a:cubicBezTo>
                <a:cubicBezTo>
                  <a:pt x="4823138" y="474372"/>
                  <a:pt x="5063544" y="431442"/>
                  <a:pt x="5233116" y="442174"/>
                </a:cubicBezTo>
                <a:cubicBezTo>
                  <a:pt x="5402688" y="452906"/>
                  <a:pt x="5550794" y="465786"/>
                  <a:pt x="5683876" y="583842"/>
                </a:cubicBezTo>
                <a:cubicBezTo>
                  <a:pt x="5816958" y="701898"/>
                  <a:pt x="5969358" y="987380"/>
                  <a:pt x="6031606" y="1150512"/>
                </a:cubicBezTo>
                <a:cubicBezTo>
                  <a:pt x="6093854" y="1313644"/>
                  <a:pt x="6042339" y="1496095"/>
                  <a:pt x="6057364" y="1562636"/>
                </a:cubicBezTo>
                <a:cubicBezTo>
                  <a:pt x="6072389" y="1629177"/>
                  <a:pt x="6042338" y="1547611"/>
                  <a:pt x="6121758" y="1549757"/>
                </a:cubicBezTo>
                <a:cubicBezTo>
                  <a:pt x="6201178" y="1551904"/>
                  <a:pt x="6368603" y="1530439"/>
                  <a:pt x="6533882" y="1575515"/>
                </a:cubicBezTo>
                <a:cubicBezTo>
                  <a:pt x="6699161" y="1620591"/>
                  <a:pt x="6941713" y="1631324"/>
                  <a:pt x="7113431" y="1820214"/>
                </a:cubicBezTo>
                <a:cubicBezTo>
                  <a:pt x="7285149" y="2009104"/>
                  <a:pt x="7523409" y="2446986"/>
                  <a:pt x="7564192" y="2708856"/>
                </a:cubicBezTo>
                <a:cubicBezTo>
                  <a:pt x="7604975" y="2970726"/>
                  <a:pt x="7476186" y="3213278"/>
                  <a:pt x="7358130" y="3391436"/>
                </a:cubicBezTo>
                <a:cubicBezTo>
                  <a:pt x="7240074" y="3569594"/>
                  <a:pt x="6939567" y="3702676"/>
                  <a:pt x="6855854" y="3777803"/>
                </a:cubicBezTo>
                <a:cubicBezTo>
                  <a:pt x="6772141" y="3852930"/>
                  <a:pt x="6881612" y="3721994"/>
                  <a:pt x="6855854" y="3842197"/>
                </a:cubicBezTo>
                <a:cubicBezTo>
                  <a:pt x="6830096" y="3962400"/>
                  <a:pt x="6795752" y="4320861"/>
                  <a:pt x="6701307" y="4499019"/>
                </a:cubicBezTo>
                <a:cubicBezTo>
                  <a:pt x="6606862" y="4677177"/>
                  <a:pt x="6424411" y="4820991"/>
                  <a:pt x="6289183" y="4911143"/>
                </a:cubicBezTo>
                <a:cubicBezTo>
                  <a:pt x="6153955" y="5001295"/>
                  <a:pt x="6065949" y="5046371"/>
                  <a:pt x="5889938" y="5039932"/>
                </a:cubicBezTo>
                <a:cubicBezTo>
                  <a:pt x="5713927" y="5033493"/>
                  <a:pt x="5349026" y="4891825"/>
                  <a:pt x="5233116" y="4872507"/>
                </a:cubicBezTo>
                <a:cubicBezTo>
                  <a:pt x="5117206" y="4853189"/>
                  <a:pt x="5271752" y="4831723"/>
                  <a:pt x="5194479" y="4924022"/>
                </a:cubicBezTo>
                <a:cubicBezTo>
                  <a:pt x="5117206" y="5016321"/>
                  <a:pt x="4949780" y="5308242"/>
                  <a:pt x="4769476" y="5426298"/>
                </a:cubicBezTo>
                <a:cubicBezTo>
                  <a:pt x="4589172" y="5544354"/>
                  <a:pt x="4340181" y="5625921"/>
                  <a:pt x="4112654" y="5632360"/>
                </a:cubicBezTo>
                <a:cubicBezTo>
                  <a:pt x="3885127" y="5638799"/>
                  <a:pt x="3614671" y="5565819"/>
                  <a:pt x="3404316" y="5464935"/>
                </a:cubicBezTo>
                <a:cubicBezTo>
                  <a:pt x="3193961" y="5364051"/>
                  <a:pt x="2947116" y="5091447"/>
                  <a:pt x="2850524" y="5027053"/>
                </a:cubicBezTo>
                <a:cubicBezTo>
                  <a:pt x="2753932" y="4962659"/>
                  <a:pt x="2934237" y="5016321"/>
                  <a:pt x="2824767" y="5078569"/>
                </a:cubicBezTo>
                <a:cubicBezTo>
                  <a:pt x="2715297" y="5140817"/>
                  <a:pt x="2408350" y="5361905"/>
                  <a:pt x="2193702" y="5400541"/>
                </a:cubicBezTo>
                <a:cubicBezTo>
                  <a:pt x="1979054" y="5439178"/>
                  <a:pt x="1742941" y="5402687"/>
                  <a:pt x="1536879" y="5310388"/>
                </a:cubicBezTo>
                <a:cubicBezTo>
                  <a:pt x="1330817" y="5218089"/>
                  <a:pt x="1088265" y="5001295"/>
                  <a:pt x="957330" y="4846749"/>
                </a:cubicBezTo>
                <a:cubicBezTo>
                  <a:pt x="826395" y="4692203"/>
                  <a:pt x="770586" y="4520485"/>
                  <a:pt x="751268" y="4383110"/>
                </a:cubicBezTo>
                <a:cubicBezTo>
                  <a:pt x="731950" y="4245735"/>
                  <a:pt x="843566" y="4082602"/>
                  <a:pt x="841420" y="4022501"/>
                </a:cubicBezTo>
                <a:cubicBezTo>
                  <a:pt x="839274" y="3962400"/>
                  <a:pt x="847859" y="4080456"/>
                  <a:pt x="738389" y="4022501"/>
                </a:cubicBezTo>
                <a:cubicBezTo>
                  <a:pt x="628919" y="3964546"/>
                  <a:pt x="306947" y="3822879"/>
                  <a:pt x="184598" y="3674772"/>
                </a:cubicBezTo>
                <a:cubicBezTo>
                  <a:pt x="62249" y="3526665"/>
                  <a:pt x="0" y="3322749"/>
                  <a:pt x="4293" y="3133859"/>
                </a:cubicBezTo>
                <a:cubicBezTo>
                  <a:pt x="8586" y="2944969"/>
                  <a:pt x="113763" y="2698124"/>
                  <a:pt x="210355" y="2541431"/>
                </a:cubicBezTo>
                <a:cubicBezTo>
                  <a:pt x="306947" y="2384738"/>
                  <a:pt x="444322" y="2264535"/>
                  <a:pt x="583843" y="2193701"/>
                </a:cubicBezTo>
                <a:cubicBezTo>
                  <a:pt x="723364" y="2122867"/>
                  <a:pt x="974502" y="2135746"/>
                  <a:pt x="1047482" y="2116428"/>
                </a:cubicBezTo>
                <a:cubicBezTo>
                  <a:pt x="1120462" y="2097110"/>
                  <a:pt x="1019578" y="2202287"/>
                  <a:pt x="1021724" y="2077791"/>
                </a:cubicBezTo>
                <a:cubicBezTo>
                  <a:pt x="1023870" y="1953295"/>
                  <a:pt x="995967" y="1549757"/>
                  <a:pt x="1060361" y="1369453"/>
                </a:cubicBezTo>
                <a:cubicBezTo>
                  <a:pt x="1124755" y="1189149"/>
                  <a:pt x="1238518" y="1090411"/>
                  <a:pt x="1408090" y="995966"/>
                </a:cubicBezTo>
                <a:cubicBezTo>
                  <a:pt x="1577662" y="901521"/>
                  <a:pt x="1899634" y="807076"/>
                  <a:pt x="2077792" y="802783"/>
                </a:cubicBezTo>
                <a:cubicBezTo>
                  <a:pt x="2255950" y="798490"/>
                  <a:pt x="2416936" y="953036"/>
                  <a:pt x="2477037" y="970208"/>
                </a:cubicBezTo>
                <a:cubicBezTo>
                  <a:pt x="2537138" y="987380"/>
                  <a:pt x="2406203" y="1015284"/>
                  <a:pt x="2438400" y="905814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8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0084" y="4696535"/>
            <a:ext cx="720080" cy="721795"/>
          </a:xfrm>
          <a:prstGeom prst="rect">
            <a:avLst/>
          </a:prstGeom>
          <a:noFill/>
        </p:spPr>
      </p:pic>
      <p:sp>
        <p:nvSpPr>
          <p:cNvPr id="47" name="Rechteck 46"/>
          <p:cNvSpPr/>
          <p:nvPr/>
        </p:nvSpPr>
        <p:spPr>
          <a:xfrm>
            <a:off x="5346305" y="3025561"/>
            <a:ext cx="90009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8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068960"/>
            <a:ext cx="720080" cy="721795"/>
          </a:xfrm>
          <a:prstGeom prst="rect">
            <a:avLst/>
          </a:prstGeom>
          <a:noFill/>
        </p:spPr>
      </p:pic>
      <p:sp>
        <p:nvSpPr>
          <p:cNvPr id="50" name="Rechteck 49"/>
          <p:cNvSpPr/>
          <p:nvPr/>
        </p:nvSpPr>
        <p:spPr>
          <a:xfrm>
            <a:off x="7146505" y="3385601"/>
            <a:ext cx="90009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1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36296" y="3429000"/>
            <a:ext cx="720080" cy="721795"/>
          </a:xfrm>
          <a:prstGeom prst="rect">
            <a:avLst/>
          </a:prstGeom>
          <a:noFill/>
        </p:spPr>
      </p:pic>
      <p:sp>
        <p:nvSpPr>
          <p:cNvPr id="52" name="Rechteck 51"/>
          <p:cNvSpPr/>
          <p:nvPr/>
        </p:nvSpPr>
        <p:spPr>
          <a:xfrm>
            <a:off x="6354417" y="2305481"/>
            <a:ext cx="90009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3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44208" y="2348880"/>
            <a:ext cx="720080" cy="721795"/>
          </a:xfrm>
          <a:prstGeom prst="rect">
            <a:avLst/>
          </a:prstGeom>
          <a:noFill/>
        </p:spPr>
      </p:pic>
      <p:sp>
        <p:nvSpPr>
          <p:cNvPr id="56" name="Rechteck 55"/>
          <p:cNvSpPr/>
          <p:nvPr/>
        </p:nvSpPr>
        <p:spPr>
          <a:xfrm>
            <a:off x="4770241" y="4753753"/>
            <a:ext cx="90009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7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60032" y="4797152"/>
            <a:ext cx="720080" cy="721795"/>
          </a:xfrm>
          <a:prstGeom prst="rect">
            <a:avLst/>
          </a:prstGeom>
          <a:noFill/>
        </p:spPr>
      </p:pic>
      <p:sp>
        <p:nvSpPr>
          <p:cNvPr id="59" name="Rechteck 58"/>
          <p:cNvSpPr/>
          <p:nvPr/>
        </p:nvSpPr>
        <p:spPr>
          <a:xfrm>
            <a:off x="4194177" y="3673633"/>
            <a:ext cx="90009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1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3968" y="3717032"/>
            <a:ext cx="720080" cy="721795"/>
          </a:xfrm>
          <a:prstGeom prst="rect">
            <a:avLst/>
          </a:prstGeom>
          <a:noFill/>
        </p:spPr>
      </p:pic>
      <p:sp>
        <p:nvSpPr>
          <p:cNvPr id="62" name="Rechteck 61"/>
          <p:cNvSpPr/>
          <p:nvPr/>
        </p:nvSpPr>
        <p:spPr>
          <a:xfrm>
            <a:off x="5994377" y="4249697"/>
            <a:ext cx="90009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3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84168" y="4293096"/>
            <a:ext cx="720080" cy="721795"/>
          </a:xfrm>
          <a:prstGeom prst="rect">
            <a:avLst/>
          </a:prstGeom>
          <a:noFill/>
        </p:spPr>
      </p:pic>
      <p:sp>
        <p:nvSpPr>
          <p:cNvPr id="64" name="Rechteck 63"/>
          <p:cNvSpPr/>
          <p:nvPr/>
        </p:nvSpPr>
        <p:spPr>
          <a:xfrm>
            <a:off x="4122169" y="2377489"/>
            <a:ext cx="90009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5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1960" y="2420888"/>
            <a:ext cx="720080" cy="721795"/>
          </a:xfrm>
          <a:prstGeom prst="rect">
            <a:avLst/>
          </a:prstGeom>
          <a:noFill/>
        </p:spPr>
      </p:pic>
      <p:sp>
        <p:nvSpPr>
          <p:cNvPr id="66" name="Rechteck 65"/>
          <p:cNvSpPr/>
          <p:nvPr/>
        </p:nvSpPr>
        <p:spPr>
          <a:xfrm>
            <a:off x="3186065" y="3457609"/>
            <a:ext cx="90009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7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5856" y="3501008"/>
            <a:ext cx="720080" cy="721795"/>
          </a:xfrm>
          <a:prstGeom prst="rect">
            <a:avLst/>
          </a:prstGeom>
          <a:noFill/>
        </p:spPr>
      </p:pic>
      <p:sp>
        <p:nvSpPr>
          <p:cNvPr id="33" name="Abgerundetes Rechteck 32"/>
          <p:cNvSpPr/>
          <p:nvPr/>
        </p:nvSpPr>
        <p:spPr>
          <a:xfrm rot="16200000">
            <a:off x="773579" y="3266982"/>
            <a:ext cx="3600400" cy="1044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Balancer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Provider</a:t>
            </a:r>
            <a:endParaRPr lang="de-DE" dirty="0"/>
          </a:p>
        </p:txBody>
      </p:sp>
      <p:sp>
        <p:nvSpPr>
          <p:cNvPr id="31" name="Pfeil nach rechts 30"/>
          <p:cNvSpPr/>
          <p:nvPr/>
        </p:nvSpPr>
        <p:spPr>
          <a:xfrm>
            <a:off x="323528" y="2564904"/>
            <a:ext cx="1800200" cy="2232248"/>
          </a:xfrm>
          <a:prstGeom prst="rightArrow">
            <a:avLst>
              <a:gd name="adj1" fmla="val 50000"/>
              <a:gd name="adj2" fmla="val 34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latin typeface="Myriad Pro" pitchFamily="34" charset="0"/>
              </a:rPr>
              <a:t>customer</a:t>
            </a:r>
            <a:r>
              <a:rPr lang="de-DE" dirty="0" smtClean="0">
                <a:latin typeface="Myriad Pro" pitchFamily="34" charset="0"/>
              </a:rPr>
              <a:t>.</a:t>
            </a:r>
            <a:br>
              <a:rPr lang="de-DE" dirty="0" smtClean="0">
                <a:latin typeface="Myriad Pro" pitchFamily="34" charset="0"/>
              </a:rPr>
            </a:br>
            <a:r>
              <a:rPr lang="de-DE" dirty="0" err="1" smtClean="0">
                <a:latin typeface="Myriad Pro" pitchFamily="34" charset="0"/>
              </a:rPr>
              <a:t>sealsystems.cloud</a:t>
            </a:r>
            <a:endParaRPr lang="de-DE" dirty="0" smtClean="0">
              <a:latin typeface="Myriad Pro" pitchFamily="34" charset="0"/>
            </a:endParaRPr>
          </a:p>
        </p:txBody>
      </p:sp>
      <p:pic>
        <p:nvPicPr>
          <p:cNvPr id="2058" name="Picture 10" descr="Bildergebn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157192"/>
            <a:ext cx="1255661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Demo</a:t>
            </a:r>
            <a:endParaRPr lang="de-DE" dirty="0"/>
          </a:p>
        </p:txBody>
      </p:sp>
      <p:pic>
        <p:nvPicPr>
          <p:cNvPr id="11265" name="Picture 1" descr="C:\Users\alexander.zabold\Downloads\AdobeStock_143238306_Previe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8191" y="0"/>
            <a:ext cx="109203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41" name="Picture 1" descr="C:\Users\alexander.zabold\Downloads\AdobeStock_99275609_Preview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-58224"/>
            <a:ext cx="10369152" cy="691622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872" y="5445224"/>
            <a:ext cx="8229600" cy="1143000"/>
          </a:xfrm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chemeClr val="bg1"/>
                </a:solidFill>
              </a:rPr>
              <a:t>Und nun?</a:t>
            </a:r>
            <a:endParaRPr lang="de-DE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alexander.zabold\Downloads\AdobeStock_74207264_Preview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859" y="0"/>
            <a:ext cx="102818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alexander.zabold\Downloads\AdobeStock_74207264_Preview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859" y="0"/>
            <a:ext cx="10281859" cy="6858000"/>
          </a:xfrm>
          <a:prstGeom prst="rect">
            <a:avLst/>
          </a:prstGeom>
          <a:noFill/>
        </p:spPr>
      </p:pic>
      <p:pic>
        <p:nvPicPr>
          <p:cNvPr id="8196" name="Picture 4" descr="T:\alz\goldservi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502" y="1511511"/>
            <a:ext cx="3682682" cy="375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457200" y="2146846"/>
            <a:ext cx="8229600" cy="2290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Dokumente gehen in die Cloud</a:t>
            </a:r>
            <a:br>
              <a:rPr kumimoji="0" lang="de-DE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Die Konvertierung geht mit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" name="Grafik 24" descr="P107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Grafik 25" descr="ha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8440" y="260648"/>
            <a:ext cx="2507119" cy="1512168"/>
          </a:xfrm>
          <a:prstGeom prst="rect">
            <a:avLst/>
          </a:prstGeom>
        </p:spPr>
      </p:pic>
      <p:pic>
        <p:nvPicPr>
          <p:cNvPr id="27" name="Grafik 26" descr="G-Sui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0648"/>
            <a:ext cx="2152910" cy="1380875"/>
          </a:xfrm>
          <a:prstGeom prst="rect">
            <a:avLst/>
          </a:prstGeom>
        </p:spPr>
      </p:pic>
      <p:pic>
        <p:nvPicPr>
          <p:cNvPr id="28" name="Grafik 27" descr="office_365.png"/>
          <p:cNvPicPr>
            <a:picLocks noChangeAspect="1"/>
          </p:cNvPicPr>
          <p:nvPr/>
        </p:nvPicPr>
        <p:blipFill>
          <a:blip r:embed="rId6" cstate="print"/>
          <a:srcRect l="12614" t="18500" r="12614" b="18501"/>
          <a:stretch>
            <a:fillRect/>
          </a:stretch>
        </p:blipFill>
        <p:spPr>
          <a:xfrm>
            <a:off x="1691680" y="1412776"/>
            <a:ext cx="2448271" cy="1562726"/>
          </a:xfrm>
          <a:prstGeom prst="rect">
            <a:avLst/>
          </a:prstGeom>
        </p:spPr>
      </p:pic>
      <p:pic>
        <p:nvPicPr>
          <p:cNvPr id="29" name="Grafik 28" descr="Secured-Cloud-EMa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373243"/>
            <a:ext cx="2111514" cy="2111514"/>
          </a:xfrm>
          <a:prstGeom prst="rect">
            <a:avLst/>
          </a:prstGeom>
        </p:spPr>
      </p:pic>
      <p:sp>
        <p:nvSpPr>
          <p:cNvPr id="30" name="Pfeil nach links und rechts 29"/>
          <p:cNvSpPr/>
          <p:nvPr/>
        </p:nvSpPr>
        <p:spPr>
          <a:xfrm>
            <a:off x="2051720" y="836712"/>
            <a:ext cx="1542455" cy="463612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links und rechts 30"/>
          <p:cNvSpPr/>
          <p:nvPr/>
        </p:nvSpPr>
        <p:spPr>
          <a:xfrm rot="19224601">
            <a:off x="3462706" y="1635076"/>
            <a:ext cx="1542455" cy="463612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links und rechts 31"/>
          <p:cNvSpPr/>
          <p:nvPr/>
        </p:nvSpPr>
        <p:spPr>
          <a:xfrm rot="20078717">
            <a:off x="1860671" y="2872831"/>
            <a:ext cx="1542455" cy="463612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links und rechts 32"/>
          <p:cNvSpPr/>
          <p:nvPr/>
        </p:nvSpPr>
        <p:spPr>
          <a:xfrm rot="16200000">
            <a:off x="425490" y="1986783"/>
            <a:ext cx="1542455" cy="463612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332656"/>
            <a:ext cx="426287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feld 34"/>
          <p:cNvSpPr txBox="1"/>
          <p:nvPr/>
        </p:nvSpPr>
        <p:spPr>
          <a:xfrm>
            <a:off x="7020272" y="1309410"/>
            <a:ext cx="144016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SEAL</a:t>
            </a:r>
            <a:endParaRPr lang="de-DE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1844824"/>
            <a:ext cx="432048" cy="433077"/>
          </a:xfrm>
          <a:prstGeom prst="rect">
            <a:avLst/>
          </a:prstGeom>
          <a:noFill/>
        </p:spPr>
      </p:pic>
      <p:pic>
        <p:nvPicPr>
          <p:cNvPr id="37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36296" y="1700808"/>
            <a:ext cx="432048" cy="433077"/>
          </a:xfrm>
          <a:prstGeom prst="rect">
            <a:avLst/>
          </a:prstGeom>
          <a:noFill/>
        </p:spPr>
      </p:pic>
      <p:pic>
        <p:nvPicPr>
          <p:cNvPr id="38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72400" y="1700808"/>
            <a:ext cx="432048" cy="433077"/>
          </a:xfrm>
          <a:prstGeom prst="rect">
            <a:avLst/>
          </a:prstGeom>
          <a:noFill/>
        </p:spPr>
      </p:pic>
      <p:pic>
        <p:nvPicPr>
          <p:cNvPr id="39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2240" y="1700808"/>
            <a:ext cx="432048" cy="433077"/>
          </a:xfrm>
          <a:prstGeom prst="rect">
            <a:avLst/>
          </a:prstGeom>
          <a:noFill/>
        </p:spPr>
      </p:pic>
      <p:sp>
        <p:nvSpPr>
          <p:cNvPr id="42" name="Pfeil nach links und rechts 41"/>
          <p:cNvSpPr/>
          <p:nvPr/>
        </p:nvSpPr>
        <p:spPr>
          <a:xfrm rot="655470">
            <a:off x="5394042" y="1315549"/>
            <a:ext cx="1542455" cy="463612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46846"/>
            <a:ext cx="8229600" cy="2290266"/>
          </a:xfrm>
        </p:spPr>
        <p:txBody>
          <a:bodyPr>
            <a:normAutofit/>
          </a:bodyPr>
          <a:lstStyle/>
          <a:p>
            <a:r>
              <a:rPr lang="de-DE" dirty="0" smtClean="0"/>
              <a:t>Dokumente gehen in die </a:t>
            </a:r>
            <a:r>
              <a:rPr lang="de-DE" dirty="0" err="1" smtClean="0"/>
              <a:t>Cloud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Konvertierung geht mit</a:t>
            </a:r>
            <a:endParaRPr lang="de-DE" dirty="0"/>
          </a:p>
        </p:txBody>
      </p:sp>
      <p:pic>
        <p:nvPicPr>
          <p:cNvPr id="3" name="Grafik 2" descr="P107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Grafik 4" descr="ha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8440" y="260648"/>
            <a:ext cx="2507119" cy="1512168"/>
          </a:xfrm>
          <a:prstGeom prst="rect">
            <a:avLst/>
          </a:prstGeom>
        </p:spPr>
      </p:pic>
      <p:pic>
        <p:nvPicPr>
          <p:cNvPr id="7" name="Grafik 6" descr="G-Sui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0648"/>
            <a:ext cx="2152910" cy="1380875"/>
          </a:xfrm>
          <a:prstGeom prst="rect">
            <a:avLst/>
          </a:prstGeom>
        </p:spPr>
      </p:pic>
      <p:pic>
        <p:nvPicPr>
          <p:cNvPr id="8" name="Grafik 7" descr="office_365.png"/>
          <p:cNvPicPr>
            <a:picLocks noChangeAspect="1"/>
          </p:cNvPicPr>
          <p:nvPr/>
        </p:nvPicPr>
        <p:blipFill>
          <a:blip r:embed="rId6" cstate="print"/>
          <a:srcRect l="12614" t="18500" r="12614" b="18501"/>
          <a:stretch>
            <a:fillRect/>
          </a:stretch>
        </p:blipFill>
        <p:spPr>
          <a:xfrm>
            <a:off x="1691680" y="1412776"/>
            <a:ext cx="2448271" cy="1562726"/>
          </a:xfrm>
          <a:prstGeom prst="rect">
            <a:avLst/>
          </a:prstGeom>
        </p:spPr>
      </p:pic>
      <p:pic>
        <p:nvPicPr>
          <p:cNvPr id="9" name="Grafik 8" descr="Secured-Cloud-EMa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373243"/>
            <a:ext cx="2111514" cy="2111514"/>
          </a:xfrm>
          <a:prstGeom prst="rect">
            <a:avLst/>
          </a:prstGeom>
        </p:spPr>
      </p:pic>
      <p:sp>
        <p:nvSpPr>
          <p:cNvPr id="10" name="Pfeil nach links und rechts 9"/>
          <p:cNvSpPr/>
          <p:nvPr/>
        </p:nvSpPr>
        <p:spPr>
          <a:xfrm>
            <a:off x="2051720" y="836712"/>
            <a:ext cx="1542455" cy="463612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links und rechts 10"/>
          <p:cNvSpPr/>
          <p:nvPr/>
        </p:nvSpPr>
        <p:spPr>
          <a:xfrm rot="19224601">
            <a:off x="3462706" y="1635076"/>
            <a:ext cx="1542455" cy="463612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links und rechts 11"/>
          <p:cNvSpPr/>
          <p:nvPr/>
        </p:nvSpPr>
        <p:spPr>
          <a:xfrm rot="20078717">
            <a:off x="1860671" y="2872831"/>
            <a:ext cx="1542455" cy="463612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 rot="16200000">
            <a:off x="425490" y="1986783"/>
            <a:ext cx="1542455" cy="463612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332656"/>
            <a:ext cx="426287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feld 16"/>
          <p:cNvSpPr txBox="1"/>
          <p:nvPr/>
        </p:nvSpPr>
        <p:spPr>
          <a:xfrm>
            <a:off x="7020272" y="1309410"/>
            <a:ext cx="144016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SEAL</a:t>
            </a:r>
            <a:endParaRPr lang="de-DE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1844824"/>
            <a:ext cx="432048" cy="433077"/>
          </a:xfrm>
          <a:prstGeom prst="rect">
            <a:avLst/>
          </a:prstGeom>
          <a:noFill/>
        </p:spPr>
      </p:pic>
      <p:pic>
        <p:nvPicPr>
          <p:cNvPr id="20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36296" y="1700808"/>
            <a:ext cx="432048" cy="433077"/>
          </a:xfrm>
          <a:prstGeom prst="rect">
            <a:avLst/>
          </a:prstGeom>
          <a:noFill/>
        </p:spPr>
      </p:pic>
      <p:pic>
        <p:nvPicPr>
          <p:cNvPr id="21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72400" y="1700808"/>
            <a:ext cx="432048" cy="433077"/>
          </a:xfrm>
          <a:prstGeom prst="rect">
            <a:avLst/>
          </a:prstGeom>
          <a:noFill/>
        </p:spPr>
      </p:pic>
      <p:pic>
        <p:nvPicPr>
          <p:cNvPr id="22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2240" y="1700808"/>
            <a:ext cx="432048" cy="433077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4653136"/>
            <a:ext cx="2971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4941168"/>
            <a:ext cx="864096" cy="866154"/>
          </a:xfrm>
          <a:prstGeom prst="rect">
            <a:avLst/>
          </a:prstGeom>
          <a:noFill/>
        </p:spPr>
      </p:pic>
      <p:sp>
        <p:nvSpPr>
          <p:cNvPr id="6" name="Pfeil nach links und rechts 5"/>
          <p:cNvSpPr/>
          <p:nvPr/>
        </p:nvSpPr>
        <p:spPr>
          <a:xfrm rot="655470">
            <a:off x="5394042" y="1315549"/>
            <a:ext cx="1542455" cy="463612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links und rechts 24"/>
          <p:cNvSpPr/>
          <p:nvPr/>
        </p:nvSpPr>
        <p:spPr>
          <a:xfrm rot="19340232">
            <a:off x="4017138" y="3453330"/>
            <a:ext cx="3932476" cy="239373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5229200"/>
            <a:ext cx="1800200" cy="10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Pfeil nach links und rechts 26"/>
          <p:cNvSpPr/>
          <p:nvPr/>
        </p:nvSpPr>
        <p:spPr>
          <a:xfrm>
            <a:off x="5364088" y="5445224"/>
            <a:ext cx="1542455" cy="463612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47059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0297297" cy="6858000"/>
          </a:xfrm>
        </p:spPr>
      </p:pic>
      <p:sp>
        <p:nvSpPr>
          <p:cNvPr id="5" name="Rechteck 4"/>
          <p:cNvSpPr/>
          <p:nvPr/>
        </p:nvSpPr>
        <p:spPr>
          <a:xfrm>
            <a:off x="4932040" y="5373216"/>
            <a:ext cx="3413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dirty="0" err="1" smtClean="0"/>
              <a:t>Up</a:t>
            </a:r>
            <a:r>
              <a:rPr lang="de-DE" sz="4800" b="1" dirty="0" smtClean="0"/>
              <a:t> in </a:t>
            </a:r>
            <a:r>
              <a:rPr lang="de-DE" sz="4800" b="1" dirty="0" err="1" smtClean="0"/>
              <a:t>the</a:t>
            </a:r>
            <a:r>
              <a:rPr lang="de-DE" sz="4800" b="1" dirty="0" smtClean="0"/>
              <a:t> Air</a:t>
            </a:r>
            <a:endParaRPr lang="de-DE" sz="4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Alexander Zabold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alexander.zabold@sealsystems.de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+49 (9195) 926-211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 smtClean="0"/>
              <a:t>Wolfgang Lang </a:t>
            </a:r>
          </a:p>
          <a:p>
            <a:r>
              <a:rPr lang="de-DE" dirty="0" smtClean="0">
                <a:hlinkClick r:id="rId3"/>
              </a:rPr>
              <a:t>wolfgang.lang@saealsystems.de</a:t>
            </a:r>
            <a:endParaRPr lang="de-DE" dirty="0" smtClean="0"/>
          </a:p>
          <a:p>
            <a:r>
              <a:rPr lang="de-DE" dirty="0" smtClean="0"/>
              <a:t>+49 (9195) </a:t>
            </a:r>
            <a:r>
              <a:rPr lang="de-DE" dirty="0" smtClean="0"/>
              <a:t>926-139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09.05.2018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 smtClean="0"/>
              <a:t>Wir sind für Sie da!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lift-and-shift-india-pvt-ltd-mankhurd-mumbai-transporters-438027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165304" y="0"/>
            <a:ext cx="18979978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ssdiagramm: Prozess 4"/>
          <p:cNvSpPr/>
          <p:nvPr/>
        </p:nvSpPr>
        <p:spPr>
          <a:xfrm>
            <a:off x="683568" y="5085184"/>
            <a:ext cx="7776864" cy="1656184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de-DE" sz="2800" dirty="0" err="1" smtClean="0">
                <a:solidFill>
                  <a:schemeClr val="tx1"/>
                </a:solidFill>
              </a:rPr>
              <a:t>Cloud</a:t>
            </a:r>
            <a:r>
              <a:rPr lang="de-DE" sz="2800" dirty="0" smtClean="0">
                <a:solidFill>
                  <a:schemeClr val="tx1"/>
                </a:solidFill>
              </a:rPr>
              <a:t> Provider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lussdiagramm: Prozess 3"/>
          <p:cNvSpPr/>
          <p:nvPr/>
        </p:nvSpPr>
        <p:spPr>
          <a:xfrm>
            <a:off x="683568" y="1340768"/>
            <a:ext cx="7776864" cy="367240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SEAL </a:t>
            </a:r>
            <a:r>
              <a:rPr lang="de-DE" sz="2800" dirty="0" err="1" smtClean="0">
                <a:solidFill>
                  <a:schemeClr val="tx1"/>
                </a:solidFill>
              </a:rPr>
              <a:t>Buildserver</a:t>
            </a:r>
            <a:r>
              <a:rPr lang="de-DE" sz="2800" dirty="0" smtClean="0">
                <a:solidFill>
                  <a:schemeClr val="tx1"/>
                </a:solidFill>
              </a:rPr>
              <a:t> (Jenkins)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de-DE" dirty="0" err="1" smtClean="0"/>
              <a:t>Provisionierung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1002432" y="1700808"/>
          <a:ext cx="62750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Diagramm 36"/>
          <p:cNvGraphicFramePr/>
          <p:nvPr/>
        </p:nvGraphicFramePr>
        <p:xfrm>
          <a:off x="251520" y="2173312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Basis Image</a:t>
            </a:r>
            <a:endParaRPr lang="de-DE" dirty="0"/>
          </a:p>
        </p:txBody>
      </p:sp>
      <p:sp>
        <p:nvSpPr>
          <p:cNvPr id="13" name="Wolke 12"/>
          <p:cNvSpPr/>
          <p:nvPr/>
        </p:nvSpPr>
        <p:spPr>
          <a:xfrm>
            <a:off x="179512" y="1412776"/>
            <a:ext cx="194421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Cloud</a:t>
            </a:r>
            <a:r>
              <a:rPr lang="de-DE" dirty="0" smtClean="0"/>
              <a:t> Provider</a:t>
            </a:r>
            <a:endParaRPr lang="de-DE" dirty="0"/>
          </a:p>
        </p:txBody>
      </p:sp>
      <p:sp>
        <p:nvSpPr>
          <p:cNvPr id="14" name="Wolke 13"/>
          <p:cNvSpPr/>
          <p:nvPr/>
        </p:nvSpPr>
        <p:spPr>
          <a:xfrm>
            <a:off x="3599892" y="1412776"/>
            <a:ext cx="1980220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delivery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sealsystems.de</a:t>
            </a:r>
            <a:endParaRPr lang="de-DE" dirty="0"/>
          </a:p>
        </p:txBody>
      </p:sp>
      <p:sp>
        <p:nvSpPr>
          <p:cNvPr id="21" name="Wolke 20"/>
          <p:cNvSpPr/>
          <p:nvPr/>
        </p:nvSpPr>
        <p:spPr>
          <a:xfrm>
            <a:off x="5724128" y="1412776"/>
            <a:ext cx="194421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Microsoft</a:t>
            </a:r>
            <a:endParaRPr lang="de-DE" dirty="0"/>
          </a:p>
        </p:txBody>
      </p:sp>
      <p:sp>
        <p:nvSpPr>
          <p:cNvPr id="32" name="Zylinder 31"/>
          <p:cNvSpPr/>
          <p:nvPr/>
        </p:nvSpPr>
        <p:spPr>
          <a:xfrm>
            <a:off x="4114800" y="5373216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SEAL </a:t>
            </a:r>
            <a:r>
              <a:rPr lang="de-DE" dirty="0" err="1" smtClean="0"/>
              <a:t>Build</a:t>
            </a:r>
            <a:endParaRPr lang="de-DE" dirty="0"/>
          </a:p>
        </p:txBody>
      </p:sp>
      <p:sp>
        <p:nvSpPr>
          <p:cNvPr id="33" name="Pfeil nach oben 32"/>
          <p:cNvSpPr/>
          <p:nvPr/>
        </p:nvSpPr>
        <p:spPr>
          <a:xfrm>
            <a:off x="4373978" y="5085184"/>
            <a:ext cx="39604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Wolke 39"/>
          <p:cNvSpPr/>
          <p:nvPr/>
        </p:nvSpPr>
        <p:spPr>
          <a:xfrm>
            <a:off x="7092280" y="5517232"/>
            <a:ext cx="1944216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Cloud</a:t>
            </a:r>
            <a:r>
              <a:rPr lang="de-DE" dirty="0" smtClean="0"/>
              <a:t> Provider </a:t>
            </a:r>
            <a:endParaRPr lang="de-DE" dirty="0"/>
          </a:p>
        </p:txBody>
      </p:sp>
      <p:sp>
        <p:nvSpPr>
          <p:cNvPr id="18" name="Zylinder 17"/>
          <p:cNvSpPr/>
          <p:nvPr/>
        </p:nvSpPr>
        <p:spPr>
          <a:xfrm>
            <a:off x="2289448" y="5373216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SEAL </a:t>
            </a:r>
            <a:r>
              <a:rPr lang="de-DE" dirty="0" err="1" smtClean="0"/>
              <a:t>Build</a:t>
            </a:r>
            <a:endParaRPr lang="de-DE" dirty="0"/>
          </a:p>
        </p:txBody>
      </p:sp>
      <p:sp>
        <p:nvSpPr>
          <p:cNvPr id="19" name="Pfeil nach oben 18"/>
          <p:cNvSpPr/>
          <p:nvPr/>
        </p:nvSpPr>
        <p:spPr>
          <a:xfrm flipV="1">
            <a:off x="2519772" y="5085184"/>
            <a:ext cx="39604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oben 19"/>
          <p:cNvSpPr/>
          <p:nvPr/>
        </p:nvSpPr>
        <p:spPr>
          <a:xfrm flipV="1">
            <a:off x="6264188" y="2852936"/>
            <a:ext cx="39604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oben 22"/>
          <p:cNvSpPr/>
          <p:nvPr/>
        </p:nvSpPr>
        <p:spPr>
          <a:xfrm flipV="1">
            <a:off x="4391980" y="2852936"/>
            <a:ext cx="39604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oben 23"/>
          <p:cNvSpPr/>
          <p:nvPr/>
        </p:nvSpPr>
        <p:spPr>
          <a:xfrm flipV="1">
            <a:off x="755576" y="2924944"/>
            <a:ext cx="39604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oben 24"/>
          <p:cNvSpPr/>
          <p:nvPr/>
        </p:nvSpPr>
        <p:spPr>
          <a:xfrm flipV="1">
            <a:off x="7848364" y="5085184"/>
            <a:ext cx="39604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Instanz </a:t>
            </a:r>
            <a:r>
              <a:rPr lang="de-DE" dirty="0" err="1" smtClean="0"/>
              <a:t>Provisionierung</a:t>
            </a: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33" name="Diagramm 32"/>
          <p:cNvGraphicFramePr/>
          <p:nvPr/>
        </p:nvGraphicFramePr>
        <p:xfrm>
          <a:off x="611560" y="1397000"/>
          <a:ext cx="799288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iagonal liegende Ecken des Rechtecks schneiden 57"/>
          <p:cNvSpPr/>
          <p:nvPr/>
        </p:nvSpPr>
        <p:spPr>
          <a:xfrm>
            <a:off x="2699792" y="1556792"/>
            <a:ext cx="5724637" cy="4752528"/>
          </a:xfrm>
          <a:prstGeom prst="snip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Architekturübersicht</a:t>
            </a:r>
            <a:endParaRPr lang="de-DE" dirty="0"/>
          </a:p>
        </p:txBody>
      </p:sp>
      <p:sp>
        <p:nvSpPr>
          <p:cNvPr id="33" name="Abgerundetes Rechteck 32"/>
          <p:cNvSpPr/>
          <p:nvPr/>
        </p:nvSpPr>
        <p:spPr>
          <a:xfrm rot="16200000">
            <a:off x="773579" y="3266982"/>
            <a:ext cx="3600400" cy="1044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Balancer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Provider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4103949" y="1988840"/>
            <a:ext cx="36004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DPF1</a:t>
            </a:r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4103949" y="2996952"/>
            <a:ext cx="36004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DPF2</a:t>
            </a:r>
            <a:endParaRPr lang="de-DE" dirty="0"/>
          </a:p>
        </p:txBody>
      </p:sp>
      <p:sp>
        <p:nvSpPr>
          <p:cNvPr id="49" name="Rechteck 48"/>
          <p:cNvSpPr/>
          <p:nvPr/>
        </p:nvSpPr>
        <p:spPr>
          <a:xfrm>
            <a:off x="4103949" y="4653136"/>
            <a:ext cx="36004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DPF N</a:t>
            </a:r>
            <a:endParaRPr lang="de-DE" dirty="0"/>
          </a:p>
        </p:txBody>
      </p:sp>
      <p:sp>
        <p:nvSpPr>
          <p:cNvPr id="60" name="Textfeld 59"/>
          <p:cNvSpPr txBox="1"/>
          <p:nvPr/>
        </p:nvSpPr>
        <p:spPr>
          <a:xfrm>
            <a:off x="4680013" y="55892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Myriad Pro" pitchFamily="34" charset="0"/>
              </a:rPr>
              <a:t>Eigenes Netzwerk Segment</a:t>
            </a:r>
          </a:p>
        </p:txBody>
      </p:sp>
      <p:sp>
        <p:nvSpPr>
          <p:cNvPr id="23" name="Pfeil nach rechts 22"/>
          <p:cNvSpPr/>
          <p:nvPr/>
        </p:nvSpPr>
        <p:spPr>
          <a:xfrm>
            <a:off x="3167845" y="2204864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3167845" y="3140968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/>
        </p:nvSpPr>
        <p:spPr>
          <a:xfrm>
            <a:off x="3167845" y="4797152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rechts 25"/>
          <p:cNvSpPr/>
          <p:nvPr/>
        </p:nvSpPr>
        <p:spPr>
          <a:xfrm>
            <a:off x="3167845" y="4005064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9"/>
          <p:cNvGrpSpPr/>
          <p:nvPr/>
        </p:nvGrpSpPr>
        <p:grpSpPr>
          <a:xfrm>
            <a:off x="5832141" y="3933056"/>
            <a:ext cx="144016" cy="576064"/>
            <a:chOff x="5308848" y="3861048"/>
            <a:chExt cx="144016" cy="576064"/>
          </a:xfrm>
        </p:grpSpPr>
        <p:sp>
          <p:nvSpPr>
            <p:cNvPr id="27" name="Ellipse 26"/>
            <p:cNvSpPr/>
            <p:nvPr/>
          </p:nvSpPr>
          <p:spPr>
            <a:xfrm>
              <a:off x="5308848" y="386104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308848" y="40770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308848" y="42930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1" name="Pfeil nach rechts 30"/>
          <p:cNvSpPr/>
          <p:nvPr/>
        </p:nvSpPr>
        <p:spPr>
          <a:xfrm>
            <a:off x="323528" y="2564904"/>
            <a:ext cx="1800200" cy="2232248"/>
          </a:xfrm>
          <a:prstGeom prst="rightArrow">
            <a:avLst>
              <a:gd name="adj1" fmla="val 50000"/>
              <a:gd name="adj2" fmla="val 34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latin typeface="Myriad Pro" pitchFamily="34" charset="0"/>
              </a:rPr>
              <a:t>customer</a:t>
            </a:r>
            <a:r>
              <a:rPr lang="de-DE" dirty="0" smtClean="0">
                <a:latin typeface="Myriad Pro" pitchFamily="34" charset="0"/>
              </a:rPr>
              <a:t>.</a:t>
            </a:r>
            <a:br>
              <a:rPr lang="de-DE" dirty="0" smtClean="0">
                <a:latin typeface="Myriad Pro" pitchFamily="34" charset="0"/>
              </a:rPr>
            </a:br>
            <a:r>
              <a:rPr lang="de-DE" dirty="0" err="1" smtClean="0">
                <a:latin typeface="Myriad Pro" pitchFamily="34" charset="0"/>
              </a:rPr>
              <a:t>sealsystems.cloud</a:t>
            </a:r>
            <a:endParaRPr lang="de-DE" dirty="0" smtClean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10609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5300" b="1" dirty="0" err="1" smtClean="0">
                <a:solidFill>
                  <a:schemeClr val="bg1"/>
                </a:solidFill>
              </a:rPr>
              <a:t>Cloud</a:t>
            </a:r>
            <a:r>
              <a:rPr lang="de-DE" sz="5300" b="1" dirty="0" smtClean="0">
                <a:solidFill>
                  <a:schemeClr val="bg1"/>
                </a:solidFill>
              </a:rPr>
              <a:t> Native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Monolith </a:t>
            </a:r>
            <a:r>
              <a:rPr lang="de-DE" dirty="0" smtClean="0"/>
              <a:t>vs. </a:t>
            </a:r>
            <a:r>
              <a:rPr lang="de-DE" dirty="0" err="1" smtClean="0"/>
              <a:t>Microservices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Aft>
                <a:spcPts val="600"/>
              </a:spcAft>
              <a:buNone/>
              <a:defRPr/>
            </a:pPr>
            <a:endParaRPr lang="de-DE" sz="1600" dirty="0" smtClean="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endParaRPr lang="de-DE" sz="1600" dirty="0" smtClean="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endParaRPr lang="de-DE" sz="1600" dirty="0" smtClean="0"/>
          </a:p>
          <a:p>
            <a:pPr lvl="0">
              <a:spcAft>
                <a:spcPts val="600"/>
              </a:spcAft>
              <a:buBlip>
                <a:blip r:embed="rId3"/>
              </a:buBlip>
              <a:defRPr/>
            </a:pPr>
            <a:endParaRPr lang="de-DE" sz="1600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1691680" y="197025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Myriad Pro" pitchFamily="34" charset="0"/>
              </a:rPr>
              <a:t>Monolith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084168" y="529191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Myriad Pro" pitchFamily="34" charset="0"/>
              </a:rPr>
              <a:t>Microservices</a:t>
            </a:r>
            <a:endParaRPr lang="de-DE" dirty="0" smtClean="0">
              <a:latin typeface="Myriad Pro" pitchFamily="34" charset="0"/>
            </a:endParaRPr>
          </a:p>
        </p:txBody>
      </p:sp>
      <p:pic>
        <p:nvPicPr>
          <p:cNvPr id="1028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420888"/>
            <a:ext cx="2160240" cy="2128704"/>
          </a:xfrm>
          <a:prstGeom prst="rect">
            <a:avLst/>
          </a:prstGeom>
          <a:noFill/>
        </p:spPr>
      </p:pic>
      <p:pic>
        <p:nvPicPr>
          <p:cNvPr id="21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581128"/>
            <a:ext cx="572264" cy="563910"/>
          </a:xfrm>
          <a:prstGeom prst="rect">
            <a:avLst/>
          </a:prstGeom>
          <a:noFill/>
        </p:spPr>
      </p:pic>
      <p:pic>
        <p:nvPicPr>
          <p:cNvPr id="22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437112"/>
            <a:ext cx="572264" cy="563910"/>
          </a:xfrm>
          <a:prstGeom prst="rect">
            <a:avLst/>
          </a:prstGeom>
          <a:noFill/>
        </p:spPr>
      </p:pic>
      <p:pic>
        <p:nvPicPr>
          <p:cNvPr id="23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933056"/>
            <a:ext cx="572264" cy="563910"/>
          </a:xfrm>
          <a:prstGeom prst="rect">
            <a:avLst/>
          </a:prstGeom>
          <a:noFill/>
        </p:spPr>
      </p:pic>
      <p:pic>
        <p:nvPicPr>
          <p:cNvPr id="24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356992"/>
            <a:ext cx="572264" cy="563910"/>
          </a:xfrm>
          <a:prstGeom prst="rect">
            <a:avLst/>
          </a:prstGeom>
          <a:noFill/>
        </p:spPr>
      </p:pic>
      <p:pic>
        <p:nvPicPr>
          <p:cNvPr id="25" name="Picture 4" descr="C:\Users\stefan.scherer\Dropbox\Kundentag\zahnrad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657178"/>
            <a:ext cx="572264" cy="563910"/>
          </a:xfrm>
          <a:prstGeom prst="rect">
            <a:avLst/>
          </a:prstGeom>
          <a:noFill/>
        </p:spPr>
      </p:pic>
      <p:cxnSp>
        <p:nvCxnSpPr>
          <p:cNvPr id="19" name="Gerade Verbindung 18"/>
          <p:cNvCxnSpPr/>
          <p:nvPr/>
        </p:nvCxnSpPr>
        <p:spPr>
          <a:xfrm>
            <a:off x="6300192" y="2852936"/>
            <a:ext cx="1080120" cy="14401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5652120" y="3140968"/>
            <a:ext cx="720080" cy="86409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H="1">
            <a:off x="6804248" y="3573016"/>
            <a:ext cx="648072" cy="50405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7066 -0.1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31214E-7 L -0.071 -0.10497 " pathEditMode="relative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69 L 0.04757 -0.1267 " pathEditMode="relative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36994E-6 L 0.06319 -0.16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26093E-6 L 0.00816 -0.083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AL_4zu3">
  <a:themeElements>
    <a:clrScheme name="SEAL System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9EE2"/>
      </a:accent1>
      <a:accent2>
        <a:srgbClr val="C9E8FB"/>
      </a:accent2>
      <a:accent3>
        <a:srgbClr val="005F9F"/>
      </a:accent3>
      <a:accent4>
        <a:srgbClr val="003E75"/>
      </a:accent4>
      <a:accent5>
        <a:srgbClr val="4A4A49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Myriad Pro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SEAL_4zu3</Template>
  <TotalTime>0</TotalTime>
  <Words>916</Words>
  <Application>Microsoft Office PowerPoint</Application>
  <PresentationFormat>Bildschirmpräsentation (4:3)</PresentationFormat>
  <Paragraphs>197</Paragraphs>
  <Slides>20</Slides>
  <Notes>16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Myriad Pro</vt:lpstr>
      <vt:lpstr>Calibri</vt:lpstr>
      <vt:lpstr>Wingdings</vt:lpstr>
      <vt:lpstr>SEAL_4zu3</vt:lpstr>
      <vt:lpstr>Up in the Air SEAL Systems in der Cloud</vt:lpstr>
      <vt:lpstr>Folie 2</vt:lpstr>
      <vt:lpstr>Folie 3</vt:lpstr>
      <vt:lpstr>Provisionierung</vt:lpstr>
      <vt:lpstr>Basis Image</vt:lpstr>
      <vt:lpstr>Instanz Provisionierung </vt:lpstr>
      <vt:lpstr>Architekturübersicht</vt:lpstr>
      <vt:lpstr>Cloud Native </vt:lpstr>
      <vt:lpstr>Monolith vs. Microservices</vt:lpstr>
      <vt:lpstr>Folie 10</vt:lpstr>
      <vt:lpstr>Folie 11</vt:lpstr>
      <vt:lpstr>Folie 12</vt:lpstr>
      <vt:lpstr>Folie 13</vt:lpstr>
      <vt:lpstr>Folie 14</vt:lpstr>
      <vt:lpstr>Und nun?</vt:lpstr>
      <vt:lpstr>Folie 16</vt:lpstr>
      <vt:lpstr>Folie 17</vt:lpstr>
      <vt:lpstr>Folie 18</vt:lpstr>
      <vt:lpstr>Dokumente gehen in die Cloud Die Konvertierung geht mit</vt:lpstr>
      <vt:lpstr>Alexander Zabold alexander.zabold@sealsystems.de +49 (9195) 926-211</vt:lpstr>
    </vt:vector>
  </TitlesOfParts>
  <Company>SEAL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 in the Air SEAL Systems in der Cloud</dc:title>
  <dc:creator>alexander.zabold</dc:creator>
  <cp:lastModifiedBy>alexander.zabold</cp:lastModifiedBy>
  <cp:revision>6</cp:revision>
  <cp:lastPrinted>2016-01-28T09:42:33Z</cp:lastPrinted>
  <dcterms:created xsi:type="dcterms:W3CDTF">2018-05-09T14:59:50Z</dcterms:created>
  <dcterms:modified xsi:type="dcterms:W3CDTF">2018-05-09T15:20:26Z</dcterms:modified>
</cp:coreProperties>
</file>