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sldIdLst>
    <p:sldId id="256" r:id="rId2"/>
    <p:sldId id="263" r:id="rId3"/>
    <p:sldId id="259" r:id="rId4"/>
    <p:sldId id="260" r:id="rId5"/>
    <p:sldId id="261" r:id="rId6"/>
    <p:sldId id="262" r:id="rId7"/>
    <p:sldId id="267" r:id="rId8"/>
    <p:sldId id="269" r:id="rId9"/>
    <p:sldId id="270" r:id="rId10"/>
    <p:sldId id="271" r:id="rId11"/>
    <p:sldId id="268" r:id="rId12"/>
    <p:sldId id="272" r:id="rId13"/>
  </p:sldIdLst>
  <p:sldSz cx="9144000" cy="5143500" type="screen16x9"/>
  <p:notesSz cx="6797675" cy="9926638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85">
          <p15:clr>
            <a:srgbClr val="A4A3A4"/>
          </p15:clr>
        </p15:guide>
        <p15:guide id="2" pos="56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4A49"/>
    <a:srgbClr val="005F9F"/>
    <a:srgbClr val="7FAED1"/>
    <a:srgbClr val="005691"/>
    <a:srgbClr val="009EE2"/>
    <a:srgbClr val="FFFFFF"/>
    <a:srgbClr val="003E75"/>
    <a:srgbClr val="005FE2"/>
    <a:srgbClr val="C9E8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9" autoAdjust="0"/>
    <p:restoredTop sz="49171" autoAdjust="0"/>
  </p:normalViewPr>
  <p:slideViewPr>
    <p:cSldViewPr>
      <p:cViewPr varScale="1">
        <p:scale>
          <a:sx n="78" d="100"/>
          <a:sy n="78" d="100"/>
        </p:scale>
        <p:origin x="2520" y="168"/>
      </p:cViewPr>
      <p:guideLst>
        <p:guide orient="horz" pos="3185"/>
        <p:guide pos="5692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4E20788-873A-441F-9466-EE3E03F9AA2E}" type="datetimeFigureOut">
              <a:rPr lang="de-DE"/>
              <a:pPr>
                <a:defRPr/>
              </a:pPr>
              <a:t>27.05.18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93F2B8B-7FCF-4ED8-A59B-CA4C88AE136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/>
          <p:cNvSpPr/>
          <p:nvPr/>
        </p:nvSpPr>
        <p:spPr>
          <a:xfrm>
            <a:off x="179389" y="141685"/>
            <a:ext cx="8785225" cy="4860131"/>
          </a:xfrm>
          <a:custGeom>
            <a:avLst/>
            <a:gdLst/>
            <a:ahLst/>
            <a:cxnLst/>
            <a:rect l="l" t="t" r="r" b="b"/>
            <a:pathLst>
              <a:path w="9684385" h="7200265">
                <a:moveTo>
                  <a:pt x="0" y="7199998"/>
                </a:moveTo>
                <a:lnTo>
                  <a:pt x="9684004" y="7199998"/>
                </a:lnTo>
                <a:lnTo>
                  <a:pt x="9684004" y="0"/>
                </a:lnTo>
                <a:lnTo>
                  <a:pt x="0" y="0"/>
                </a:lnTo>
                <a:lnTo>
                  <a:pt x="0" y="7199998"/>
                </a:lnTo>
                <a:close/>
              </a:path>
            </a:pathLst>
          </a:custGeom>
          <a:solidFill>
            <a:srgbClr val="E9E9EA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5" name="object 3"/>
          <p:cNvSpPr/>
          <p:nvPr/>
        </p:nvSpPr>
        <p:spPr>
          <a:xfrm>
            <a:off x="0" y="1740694"/>
            <a:ext cx="6421438" cy="981075"/>
          </a:xfrm>
          <a:custGeom>
            <a:avLst/>
            <a:gdLst/>
            <a:ahLst/>
            <a:cxnLst/>
            <a:rect l="l" t="t" r="r" b="b"/>
            <a:pathLst>
              <a:path w="6421755" h="600075">
                <a:moveTo>
                  <a:pt x="0" y="599566"/>
                </a:moveTo>
                <a:lnTo>
                  <a:pt x="6421145" y="599566"/>
                </a:lnTo>
                <a:lnTo>
                  <a:pt x="6421145" y="0"/>
                </a:lnTo>
                <a:lnTo>
                  <a:pt x="0" y="0"/>
                </a:lnTo>
                <a:lnTo>
                  <a:pt x="0" y="599566"/>
                </a:lnTo>
                <a:close/>
              </a:path>
            </a:pathLst>
          </a:custGeom>
          <a:solidFill>
            <a:srgbClr val="4C4D4F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869673"/>
            <a:ext cx="4248472" cy="702078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3568" y="1437624"/>
            <a:ext cx="4428000" cy="180324"/>
          </a:xfrm>
        </p:spPr>
        <p:txBody>
          <a:bodyPr>
            <a:noAutofit/>
          </a:bodyPr>
          <a:lstStyle>
            <a:lvl1pPr marL="0" indent="0" algn="l">
              <a:buNone/>
              <a:defRPr sz="1200" b="1">
                <a:solidFill>
                  <a:srgbClr val="009EE2"/>
                </a:solidFill>
                <a:latin typeface="Myriad Pro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5868144" y="4461960"/>
            <a:ext cx="2808362" cy="216694"/>
          </a:xfrm>
        </p:spPr>
        <p:txBody>
          <a:bodyPr/>
          <a:lstStyle>
            <a:lvl1pPr algn="r">
              <a:buNone/>
              <a:defRPr b="1" baseline="0">
                <a:solidFill>
                  <a:srgbClr val="009EE2"/>
                </a:solidFill>
              </a:defRPr>
            </a:lvl1pPr>
          </a:lstStyle>
          <a:p>
            <a:pPr lvl="0"/>
            <a:r>
              <a:rPr lang="de-DE" dirty="0"/>
              <a:t>Vorname Nachname</a:t>
            </a:r>
          </a:p>
        </p:txBody>
      </p:sp>
      <p:sp>
        <p:nvSpPr>
          <p:cNvPr id="13" name="Datumsplatzhalt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27.05.18</a:t>
            </a:fld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16F4645-6849-4794-B0B4-0039B2A6EC57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Hier kann auch was stehen</a:t>
            </a:r>
            <a:endParaRPr lang="de-DE" dirty="0"/>
          </a:p>
        </p:txBody>
      </p:sp>
      <p:pic>
        <p:nvPicPr>
          <p:cNvPr id="17" name="Grafik 16" descr="image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3528" y="232755"/>
            <a:ext cx="2591025" cy="682811"/>
          </a:xfrm>
          <a:prstGeom prst="rect">
            <a:avLst/>
          </a:prstGeom>
        </p:spPr>
      </p:pic>
      <p:pic>
        <p:nvPicPr>
          <p:cNvPr id="18" name="Grafik 17" descr="image3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342614" y="915566"/>
            <a:ext cx="3621874" cy="3606527"/>
          </a:xfrm>
          <a:prstGeom prst="rect">
            <a:avLst/>
          </a:prstGeom>
        </p:spPr>
      </p:pic>
      <p:sp>
        <p:nvSpPr>
          <p:cNvPr id="20" name="bk object 18"/>
          <p:cNvSpPr/>
          <p:nvPr userDrawn="1"/>
        </p:nvSpPr>
        <p:spPr>
          <a:xfrm>
            <a:off x="3671450" y="2931790"/>
            <a:ext cx="2556734" cy="2118369"/>
          </a:xfrm>
          <a:custGeom>
            <a:avLst/>
            <a:gdLst/>
            <a:ahLst/>
            <a:cxnLst/>
            <a:rect l="l" t="t" r="r" b="b"/>
            <a:pathLst>
              <a:path w="3862704" h="3199765">
                <a:moveTo>
                  <a:pt x="2896971" y="0"/>
                </a:moveTo>
                <a:lnTo>
                  <a:pt x="965657" y="0"/>
                </a:lnTo>
                <a:lnTo>
                  <a:pt x="0" y="1682178"/>
                </a:lnTo>
                <a:lnTo>
                  <a:pt x="871093" y="3199615"/>
                </a:lnTo>
                <a:lnTo>
                  <a:pt x="2991535" y="3199615"/>
                </a:lnTo>
                <a:lnTo>
                  <a:pt x="3862628" y="1682178"/>
                </a:lnTo>
                <a:lnTo>
                  <a:pt x="2896971" y="0"/>
                </a:lnTo>
              </a:path>
            </a:pathLst>
          </a:custGeom>
          <a:solidFill>
            <a:srgbClr val="7FAED1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mit Wa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6264696" cy="594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467544" y="1113588"/>
            <a:ext cx="8208912" cy="33483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buFont typeface="Arial" pitchFamily="34" charset="0"/>
              <a:buChar char="•"/>
              <a:defRPr sz="2000"/>
            </a:lvl2pPr>
            <a:lvl3pPr>
              <a:defRPr sz="2000"/>
            </a:lvl3pPr>
            <a:lvl4pPr>
              <a:buFont typeface="Arial" pitchFamily="34" charset="0"/>
              <a:buChar char="•"/>
              <a:defRPr sz="2000"/>
            </a:lvl4pPr>
            <a:lvl5pPr>
              <a:buFont typeface="Arial" pitchFamily="34" charset="0"/>
              <a:buChar char="•"/>
              <a:defRPr sz="2000"/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reihandform 5"/>
          <p:cNvSpPr/>
          <p:nvPr userDrawn="1"/>
        </p:nvSpPr>
        <p:spPr>
          <a:xfrm>
            <a:off x="6084168" y="2310408"/>
            <a:ext cx="3059832" cy="2833092"/>
          </a:xfrm>
          <a:custGeom>
            <a:avLst/>
            <a:gdLst>
              <a:gd name="connsiteX0" fmla="*/ 2803584 w 2812211"/>
              <a:gd name="connsiteY0" fmla="*/ 0 h 2441276"/>
              <a:gd name="connsiteX1" fmla="*/ 940279 w 2812211"/>
              <a:gd name="connsiteY1" fmla="*/ 0 h 2441276"/>
              <a:gd name="connsiteX2" fmla="*/ 0 w 2812211"/>
              <a:gd name="connsiteY2" fmla="*/ 1656272 h 2441276"/>
              <a:gd name="connsiteX3" fmla="*/ 500332 w 2812211"/>
              <a:gd name="connsiteY3" fmla="*/ 2441276 h 2441276"/>
              <a:gd name="connsiteX4" fmla="*/ 2812211 w 2812211"/>
              <a:gd name="connsiteY4" fmla="*/ 2441276 h 2441276"/>
              <a:gd name="connsiteX5" fmla="*/ 2803584 w 2812211"/>
              <a:gd name="connsiteY5" fmla="*/ 0 h 2441276"/>
              <a:gd name="connsiteX0" fmla="*/ 2803584 w 2812211"/>
              <a:gd name="connsiteY0" fmla="*/ 0 h 2441276"/>
              <a:gd name="connsiteX1" fmla="*/ 826592 w 2812211"/>
              <a:gd name="connsiteY1" fmla="*/ 0 h 2441276"/>
              <a:gd name="connsiteX2" fmla="*/ 0 w 2812211"/>
              <a:gd name="connsiteY2" fmla="*/ 1656272 h 2441276"/>
              <a:gd name="connsiteX3" fmla="*/ 500332 w 2812211"/>
              <a:gd name="connsiteY3" fmla="*/ 2441276 h 2441276"/>
              <a:gd name="connsiteX4" fmla="*/ 2812211 w 2812211"/>
              <a:gd name="connsiteY4" fmla="*/ 2441276 h 2441276"/>
              <a:gd name="connsiteX5" fmla="*/ 2803584 w 2812211"/>
              <a:gd name="connsiteY5" fmla="*/ 0 h 2441276"/>
              <a:gd name="connsiteX0" fmla="*/ 3057112 w 3065739"/>
              <a:gd name="connsiteY0" fmla="*/ 0 h 2441276"/>
              <a:gd name="connsiteX1" fmla="*/ 1080120 w 3065739"/>
              <a:gd name="connsiteY1" fmla="*/ 0 h 2441276"/>
              <a:gd name="connsiteX2" fmla="*/ 0 w 3065739"/>
              <a:gd name="connsiteY2" fmla="*/ 1800200 h 2441276"/>
              <a:gd name="connsiteX3" fmla="*/ 753860 w 3065739"/>
              <a:gd name="connsiteY3" fmla="*/ 2441276 h 2441276"/>
              <a:gd name="connsiteX4" fmla="*/ 3065739 w 3065739"/>
              <a:gd name="connsiteY4" fmla="*/ 2441276 h 2441276"/>
              <a:gd name="connsiteX5" fmla="*/ 3057112 w 3065739"/>
              <a:gd name="connsiteY5" fmla="*/ 0 h 2441276"/>
              <a:gd name="connsiteX0" fmla="*/ 3057112 w 3065739"/>
              <a:gd name="connsiteY0" fmla="*/ 0 h 3140968"/>
              <a:gd name="connsiteX1" fmla="*/ 1080120 w 3065739"/>
              <a:gd name="connsiteY1" fmla="*/ 0 h 3140968"/>
              <a:gd name="connsiteX2" fmla="*/ 0 w 3065739"/>
              <a:gd name="connsiteY2" fmla="*/ 1800200 h 3140968"/>
              <a:gd name="connsiteX3" fmla="*/ 792088 w 3065739"/>
              <a:gd name="connsiteY3" fmla="*/ 3140968 h 3140968"/>
              <a:gd name="connsiteX4" fmla="*/ 3065739 w 3065739"/>
              <a:gd name="connsiteY4" fmla="*/ 2441276 h 3140968"/>
              <a:gd name="connsiteX5" fmla="*/ 3057112 w 3065739"/>
              <a:gd name="connsiteY5" fmla="*/ 0 h 3140968"/>
              <a:gd name="connsiteX0" fmla="*/ 3057112 w 3059988"/>
              <a:gd name="connsiteY0" fmla="*/ 0 h 3140968"/>
              <a:gd name="connsiteX1" fmla="*/ 1080120 w 3059988"/>
              <a:gd name="connsiteY1" fmla="*/ 0 h 3140968"/>
              <a:gd name="connsiteX2" fmla="*/ 0 w 3059988"/>
              <a:gd name="connsiteY2" fmla="*/ 1800200 h 3140968"/>
              <a:gd name="connsiteX3" fmla="*/ 792088 w 3059988"/>
              <a:gd name="connsiteY3" fmla="*/ 3140968 h 3140968"/>
              <a:gd name="connsiteX4" fmla="*/ 3059832 w 3059988"/>
              <a:gd name="connsiteY4" fmla="*/ 3140968 h 3140968"/>
              <a:gd name="connsiteX5" fmla="*/ 3057112 w 3059988"/>
              <a:gd name="connsiteY5" fmla="*/ 0 h 3140968"/>
              <a:gd name="connsiteX0" fmla="*/ 3057112 w 3059988"/>
              <a:gd name="connsiteY0" fmla="*/ 0 h 3140968"/>
              <a:gd name="connsiteX1" fmla="*/ 1080120 w 3059988"/>
              <a:gd name="connsiteY1" fmla="*/ 0 h 3140968"/>
              <a:gd name="connsiteX2" fmla="*/ 0 w 3059988"/>
              <a:gd name="connsiteY2" fmla="*/ 1800200 h 3140968"/>
              <a:gd name="connsiteX3" fmla="*/ 597791 w 3059988"/>
              <a:gd name="connsiteY3" fmla="*/ 2832466 h 3140968"/>
              <a:gd name="connsiteX4" fmla="*/ 3059832 w 3059988"/>
              <a:gd name="connsiteY4" fmla="*/ 3140968 h 3140968"/>
              <a:gd name="connsiteX5" fmla="*/ 3057112 w 3059988"/>
              <a:gd name="connsiteY5" fmla="*/ 0 h 3140968"/>
              <a:gd name="connsiteX0" fmla="*/ 3057112 w 3060708"/>
              <a:gd name="connsiteY0" fmla="*/ 0 h 2924992"/>
              <a:gd name="connsiteX1" fmla="*/ 1080120 w 3060708"/>
              <a:gd name="connsiteY1" fmla="*/ 0 h 2924992"/>
              <a:gd name="connsiteX2" fmla="*/ 0 w 3060708"/>
              <a:gd name="connsiteY2" fmla="*/ 1800200 h 2924992"/>
              <a:gd name="connsiteX3" fmla="*/ 597791 w 3060708"/>
              <a:gd name="connsiteY3" fmla="*/ 2832466 h 2924992"/>
              <a:gd name="connsiteX4" fmla="*/ 3060708 w 3060708"/>
              <a:gd name="connsiteY4" fmla="*/ 2924992 h 2924992"/>
              <a:gd name="connsiteX5" fmla="*/ 3057112 w 3060708"/>
              <a:gd name="connsiteY5" fmla="*/ 0 h 2924992"/>
              <a:gd name="connsiteX0" fmla="*/ 3057112 w 3060708"/>
              <a:gd name="connsiteY0" fmla="*/ 0 h 2832466"/>
              <a:gd name="connsiteX1" fmla="*/ 1080120 w 3060708"/>
              <a:gd name="connsiteY1" fmla="*/ 0 h 2832466"/>
              <a:gd name="connsiteX2" fmla="*/ 0 w 3060708"/>
              <a:gd name="connsiteY2" fmla="*/ 1800200 h 2832466"/>
              <a:gd name="connsiteX3" fmla="*/ 597791 w 3060708"/>
              <a:gd name="connsiteY3" fmla="*/ 2832466 h 2832466"/>
              <a:gd name="connsiteX4" fmla="*/ 3060708 w 3060708"/>
              <a:gd name="connsiteY4" fmla="*/ 2832466 h 2832466"/>
              <a:gd name="connsiteX5" fmla="*/ 3057112 w 3060708"/>
              <a:gd name="connsiteY5" fmla="*/ 0 h 2832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60708" h="2832466">
                <a:moveTo>
                  <a:pt x="3057112" y="0"/>
                </a:moveTo>
                <a:lnTo>
                  <a:pt x="1080120" y="0"/>
                </a:lnTo>
                <a:lnTo>
                  <a:pt x="0" y="1800200"/>
                </a:lnTo>
                <a:lnTo>
                  <a:pt x="597791" y="2832466"/>
                </a:lnTo>
                <a:lnTo>
                  <a:pt x="3060708" y="2832466"/>
                </a:lnTo>
                <a:cubicBezTo>
                  <a:pt x="3057832" y="2018707"/>
                  <a:pt x="3059988" y="813759"/>
                  <a:pt x="3057112" y="0"/>
                </a:cubicBezTo>
                <a:close/>
              </a:path>
            </a:pathLst>
          </a:custGeom>
          <a:solidFill>
            <a:srgbClr val="C9E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95263"/>
            <a:ext cx="6265044" cy="594122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7544" y="1113588"/>
            <a:ext cx="4104456" cy="351039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buFont typeface="Arial" pitchFamily="34" charset="0"/>
              <a:buChar char="•"/>
              <a:defRPr sz="1800"/>
            </a:lvl2pPr>
            <a:lvl3pPr>
              <a:defRPr sz="1800"/>
            </a:lvl3pPr>
            <a:lvl4pPr>
              <a:buFont typeface="Arial" pitchFamily="34" charset="0"/>
              <a:buChar char="•"/>
              <a:defRPr sz="1800"/>
            </a:lvl4pPr>
            <a:lvl5pPr>
              <a:buFont typeface="Arial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113588"/>
            <a:ext cx="4038600" cy="351039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buFont typeface="Arial" pitchFamily="34" charset="0"/>
              <a:buChar char="•"/>
              <a:defRPr sz="1800"/>
            </a:lvl2pPr>
            <a:lvl3pPr>
              <a:defRPr sz="1800"/>
            </a:lvl3pPr>
            <a:lvl4pPr>
              <a:buFont typeface="Arial" pitchFamily="34" charset="0"/>
              <a:buChar char="•"/>
              <a:defRPr sz="1800"/>
            </a:lvl4pPr>
            <a:lvl5pPr>
              <a:buFont typeface="Arial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Myriad Pro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Myriad Pro" pitchFamily="34" charset="0"/>
                <a:cs typeface="+mn-cs"/>
              </a:defRPr>
            </a:lvl1pPr>
          </a:lstStyle>
          <a:p>
            <a:pPr>
              <a:defRPr/>
            </a:pPr>
            <a:fld id="{716F4645-6849-4794-B0B4-0039B2A6EC5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1" name="Datumsplatzhalter 11"/>
          <p:cNvSpPr>
            <a:spLocks noGrp="1"/>
          </p:cNvSpPr>
          <p:nvPr>
            <p:ph type="dt" sz="half" idx="10"/>
          </p:nvPr>
        </p:nvSpPr>
        <p:spPr>
          <a:xfrm>
            <a:off x="467545" y="4767263"/>
            <a:ext cx="2016125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27.05.18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95263"/>
            <a:ext cx="6265044" cy="594122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7545" y="1113588"/>
            <a:ext cx="4103439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rgbClr val="009EE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7544" y="1599642"/>
            <a:ext cx="4104456" cy="302433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buFont typeface="Arial" pitchFamily="34" charset="0"/>
              <a:buChar char="•"/>
              <a:defRPr sz="1800"/>
            </a:lvl2pPr>
            <a:lvl3pPr>
              <a:defRPr sz="1800"/>
            </a:lvl3pPr>
            <a:lvl4pPr>
              <a:buFont typeface="Arial" pitchFamily="34" charset="0"/>
              <a:buChar char="•"/>
              <a:defRPr sz="1800"/>
            </a:lvl4pPr>
            <a:lvl5pPr>
              <a:buFont typeface="Arial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4009" y="1113588"/>
            <a:ext cx="4041775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rgbClr val="009EE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599642"/>
            <a:ext cx="4041775" cy="302433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buFont typeface="Arial" pitchFamily="34" charset="0"/>
              <a:buChar char="•"/>
              <a:defRPr sz="1800"/>
            </a:lvl2pPr>
            <a:lvl3pPr>
              <a:defRPr sz="1800"/>
            </a:lvl3pPr>
            <a:lvl4pPr>
              <a:buFont typeface="Arial" pitchFamily="34" charset="0"/>
              <a:buChar char="•"/>
              <a:defRPr sz="1800"/>
            </a:lvl4pPr>
            <a:lvl5pPr>
              <a:buFont typeface="Arial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fld id="{6C682252-9D53-41E3-82C2-DC6F3EDED5F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0" name="Datumsplatzhalter 11"/>
          <p:cNvSpPr>
            <a:spLocks noGrp="1"/>
          </p:cNvSpPr>
          <p:nvPr>
            <p:ph type="dt" sz="half" idx="10"/>
          </p:nvPr>
        </p:nvSpPr>
        <p:spPr>
          <a:xfrm>
            <a:off x="467545" y="4767263"/>
            <a:ext cx="2016125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27.05.18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95263"/>
            <a:ext cx="6265044" cy="594122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84083-1086-4C36-AC27-B309D81B83A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7" name="Datumsplatzhalter 11"/>
          <p:cNvSpPr>
            <a:spLocks noGrp="1"/>
          </p:cNvSpPr>
          <p:nvPr>
            <p:ph type="dt" sz="half" idx="10"/>
          </p:nvPr>
        </p:nvSpPr>
        <p:spPr>
          <a:xfrm>
            <a:off x="467545" y="4767263"/>
            <a:ext cx="2016125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27.05.18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k object 16"/>
          <p:cNvSpPr/>
          <p:nvPr/>
        </p:nvSpPr>
        <p:spPr>
          <a:xfrm>
            <a:off x="179389" y="141685"/>
            <a:ext cx="8785225" cy="4860131"/>
          </a:xfrm>
          <a:custGeom>
            <a:avLst/>
            <a:gdLst/>
            <a:ahLst/>
            <a:cxnLst/>
            <a:rect l="l" t="t" r="r" b="b"/>
            <a:pathLst>
              <a:path w="9684385" h="7200265">
                <a:moveTo>
                  <a:pt x="0" y="7199998"/>
                </a:moveTo>
                <a:lnTo>
                  <a:pt x="9684004" y="7199998"/>
                </a:lnTo>
                <a:lnTo>
                  <a:pt x="9684004" y="0"/>
                </a:lnTo>
                <a:lnTo>
                  <a:pt x="0" y="0"/>
                </a:lnTo>
                <a:lnTo>
                  <a:pt x="0" y="7199998"/>
                </a:lnTo>
                <a:close/>
              </a:path>
            </a:pathLst>
          </a:custGeom>
          <a:solidFill>
            <a:srgbClr val="E9E9EA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29" name="Freihandform 28"/>
          <p:cNvSpPr/>
          <p:nvPr userDrawn="1"/>
        </p:nvSpPr>
        <p:spPr>
          <a:xfrm>
            <a:off x="6337300" y="2932030"/>
            <a:ext cx="2813050" cy="2160000"/>
          </a:xfrm>
          <a:custGeom>
            <a:avLst/>
            <a:gdLst>
              <a:gd name="connsiteX0" fmla="*/ 2803584 w 2812211"/>
              <a:gd name="connsiteY0" fmla="*/ 0 h 2441276"/>
              <a:gd name="connsiteX1" fmla="*/ 940279 w 2812211"/>
              <a:gd name="connsiteY1" fmla="*/ 0 h 2441276"/>
              <a:gd name="connsiteX2" fmla="*/ 0 w 2812211"/>
              <a:gd name="connsiteY2" fmla="*/ 1656272 h 2441276"/>
              <a:gd name="connsiteX3" fmla="*/ 500332 w 2812211"/>
              <a:gd name="connsiteY3" fmla="*/ 2441276 h 2441276"/>
              <a:gd name="connsiteX4" fmla="*/ 2812211 w 2812211"/>
              <a:gd name="connsiteY4" fmla="*/ 2441276 h 2441276"/>
              <a:gd name="connsiteX5" fmla="*/ 2803584 w 2812211"/>
              <a:gd name="connsiteY5" fmla="*/ 0 h 2441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2211" h="2441276">
                <a:moveTo>
                  <a:pt x="2803584" y="0"/>
                </a:moveTo>
                <a:lnTo>
                  <a:pt x="940279" y="0"/>
                </a:lnTo>
                <a:lnTo>
                  <a:pt x="0" y="1656272"/>
                </a:lnTo>
                <a:lnTo>
                  <a:pt x="500332" y="2441276"/>
                </a:lnTo>
                <a:lnTo>
                  <a:pt x="2812211" y="2441276"/>
                </a:lnTo>
                <a:cubicBezTo>
                  <a:pt x="2809335" y="1627517"/>
                  <a:pt x="2806460" y="813759"/>
                  <a:pt x="2803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9" name="object 3"/>
          <p:cNvSpPr/>
          <p:nvPr/>
        </p:nvSpPr>
        <p:spPr>
          <a:xfrm>
            <a:off x="0" y="951310"/>
            <a:ext cx="9144000" cy="756047"/>
          </a:xfrm>
          <a:custGeom>
            <a:avLst/>
            <a:gdLst/>
            <a:ahLst/>
            <a:cxnLst/>
            <a:rect l="l" t="t" r="r" b="b"/>
            <a:pathLst>
              <a:path w="6421755" h="600075">
                <a:moveTo>
                  <a:pt x="0" y="599566"/>
                </a:moveTo>
                <a:lnTo>
                  <a:pt x="6421145" y="599566"/>
                </a:lnTo>
                <a:lnTo>
                  <a:pt x="6421145" y="0"/>
                </a:lnTo>
                <a:lnTo>
                  <a:pt x="0" y="0"/>
                </a:lnTo>
                <a:lnTo>
                  <a:pt x="0" y="599566"/>
                </a:lnTo>
                <a:close/>
              </a:path>
            </a:pathLst>
          </a:custGeom>
          <a:solidFill>
            <a:srgbClr val="4C4D4F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724525" y="3868342"/>
            <a:ext cx="3095625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b="1" dirty="0">
                <a:latin typeface="Myriad Pro" pitchFamily="34" charset="0"/>
                <a:cs typeface="+mn-cs"/>
              </a:rPr>
              <a:t>SEAL Systems AG</a:t>
            </a:r>
            <a:br>
              <a:rPr lang="de-DE" sz="1400" b="1" dirty="0">
                <a:latin typeface="Myriad Pro" pitchFamily="34" charset="0"/>
                <a:cs typeface="+mn-cs"/>
              </a:rPr>
            </a:br>
            <a:r>
              <a:rPr lang="de-DE" sz="1400" b="1" dirty="0">
                <a:latin typeface="Myriad Pro" pitchFamily="34" charset="0"/>
                <a:cs typeface="+mn-cs"/>
              </a:rPr>
              <a:t>Lohmühlweg 4</a:t>
            </a:r>
            <a:br>
              <a:rPr lang="de-DE" sz="1400" b="1" dirty="0">
                <a:latin typeface="Myriad Pro" pitchFamily="34" charset="0"/>
                <a:cs typeface="+mn-cs"/>
              </a:rPr>
            </a:br>
            <a:r>
              <a:rPr lang="de-DE" sz="1400" b="1" dirty="0">
                <a:latin typeface="Myriad Pro" pitchFamily="34" charset="0"/>
                <a:cs typeface="+mn-cs"/>
              </a:rPr>
              <a:t>91341 Röttenbach</a:t>
            </a:r>
            <a:br>
              <a:rPr lang="de-DE" sz="1400" b="1" dirty="0">
                <a:latin typeface="Myriad Pro" pitchFamily="34" charset="0"/>
                <a:cs typeface="+mn-cs"/>
              </a:rPr>
            </a:br>
            <a:r>
              <a:rPr lang="de-DE" sz="1400" b="1" dirty="0">
                <a:latin typeface="Myriad Pro" pitchFamily="34" charset="0"/>
                <a:cs typeface="+mn-cs"/>
              </a:rPr>
              <a:t>www.sealsystems.de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11560" y="2031690"/>
            <a:ext cx="3744416" cy="702078"/>
          </a:xfrm>
        </p:spPr>
        <p:txBody>
          <a:bodyPr/>
          <a:lstStyle>
            <a:lvl1pPr algn="l">
              <a:defRPr sz="1600" b="0" cap="none" baseline="0">
                <a:solidFill>
                  <a:schemeClr val="tx1"/>
                </a:solidFill>
                <a:latin typeface="Myriad Pro" pitchFamily="34" charset="0"/>
              </a:defRPr>
            </a:lvl1pPr>
          </a:lstStyle>
          <a:p>
            <a:r>
              <a:rPr lang="de-DE" dirty="0"/>
              <a:t>Ansprechpartner</a:t>
            </a:r>
            <a:br>
              <a:rPr lang="de-DE" dirty="0"/>
            </a:br>
            <a:r>
              <a:rPr lang="de-DE" dirty="0"/>
              <a:t>Mailadresse</a:t>
            </a:r>
            <a:br>
              <a:rPr lang="de-DE" dirty="0"/>
            </a:br>
            <a:r>
              <a:rPr lang="de-DE" dirty="0"/>
              <a:t>Telefonnummer</a:t>
            </a:r>
          </a:p>
        </p:txBody>
      </p:sp>
      <p:sp>
        <p:nvSpPr>
          <p:cNvPr id="25" name="Textplatzhalter 24"/>
          <p:cNvSpPr>
            <a:spLocks noGrp="1"/>
          </p:cNvSpPr>
          <p:nvPr>
            <p:ph type="body" sz="quarter" idx="25" hasCustomPrompt="1"/>
          </p:nvPr>
        </p:nvSpPr>
        <p:spPr>
          <a:xfrm>
            <a:off x="4356100" y="2031207"/>
            <a:ext cx="1295400" cy="702469"/>
          </a:xfrm>
        </p:spPr>
        <p:txBody>
          <a:bodyPr/>
          <a:lstStyle>
            <a:lvl1pPr>
              <a:defRPr/>
            </a:lvl1pPr>
            <a:lvl4pPr marL="0" indent="0">
              <a:buNone/>
              <a:defRPr baseline="0"/>
            </a:lvl4pPr>
          </a:lstStyle>
          <a:p>
            <a:pPr lvl="0"/>
            <a:r>
              <a:rPr lang="de-DE" dirty="0"/>
              <a:t>Bild</a:t>
            </a:r>
          </a:p>
        </p:txBody>
      </p:sp>
      <p:sp>
        <p:nvSpPr>
          <p:cNvPr id="26" name="Textplatzhalter 24"/>
          <p:cNvSpPr>
            <a:spLocks noGrp="1"/>
          </p:cNvSpPr>
          <p:nvPr>
            <p:ph type="body" sz="quarter" idx="26" hasCustomPrompt="1"/>
          </p:nvPr>
        </p:nvSpPr>
        <p:spPr>
          <a:xfrm>
            <a:off x="4355976" y="2895786"/>
            <a:ext cx="1295400" cy="702469"/>
          </a:xfrm>
        </p:spPr>
        <p:txBody>
          <a:bodyPr/>
          <a:lstStyle>
            <a:lvl1pPr>
              <a:defRPr/>
            </a:lvl1pPr>
            <a:lvl4pPr marL="0" indent="0">
              <a:buNone/>
              <a:defRPr baseline="0"/>
            </a:lvl4pPr>
          </a:lstStyle>
          <a:p>
            <a:pPr lvl="0"/>
            <a:r>
              <a:rPr lang="de-DE" dirty="0"/>
              <a:t>Bild</a:t>
            </a:r>
          </a:p>
        </p:txBody>
      </p:sp>
      <p:sp>
        <p:nvSpPr>
          <p:cNvPr id="27" name="Textplatzhalter 24"/>
          <p:cNvSpPr>
            <a:spLocks noGrp="1"/>
          </p:cNvSpPr>
          <p:nvPr>
            <p:ph type="body" sz="quarter" idx="27" hasCustomPrompt="1"/>
          </p:nvPr>
        </p:nvSpPr>
        <p:spPr>
          <a:xfrm>
            <a:off x="4355976" y="3813888"/>
            <a:ext cx="1295400" cy="648463"/>
          </a:xfrm>
        </p:spPr>
        <p:txBody>
          <a:bodyPr/>
          <a:lstStyle>
            <a:lvl1pPr>
              <a:buNone/>
              <a:defRPr/>
            </a:lvl1pPr>
            <a:lvl4pPr marL="0" indent="0">
              <a:buNone/>
              <a:defRPr baseline="0"/>
            </a:lvl4pPr>
          </a:lstStyle>
          <a:p>
            <a:pPr lvl="0"/>
            <a:r>
              <a:rPr lang="de-DE" dirty="0"/>
              <a:t>Bild</a:t>
            </a:r>
          </a:p>
          <a:p>
            <a:pPr lvl="0"/>
            <a:endParaRPr lang="de-DE" dirty="0"/>
          </a:p>
        </p:txBody>
      </p:sp>
      <p:sp>
        <p:nvSpPr>
          <p:cNvPr id="28" name="Textplatzhalter 27"/>
          <p:cNvSpPr>
            <a:spLocks noGrp="1"/>
          </p:cNvSpPr>
          <p:nvPr>
            <p:ph type="body" sz="quarter" idx="28" hasCustomPrompt="1"/>
          </p:nvPr>
        </p:nvSpPr>
        <p:spPr>
          <a:xfrm>
            <a:off x="611188" y="2895601"/>
            <a:ext cx="3744912" cy="702264"/>
          </a:xfrm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de-DE" dirty="0"/>
              <a:t>Ansprechpartner</a:t>
            </a:r>
            <a:br>
              <a:rPr lang="de-DE" dirty="0"/>
            </a:br>
            <a:r>
              <a:rPr lang="de-DE" dirty="0"/>
              <a:t>Mailadresse</a:t>
            </a:r>
            <a:br>
              <a:rPr lang="de-DE" dirty="0"/>
            </a:br>
            <a:r>
              <a:rPr lang="de-DE" dirty="0"/>
              <a:t>Telefonnummer</a:t>
            </a:r>
          </a:p>
        </p:txBody>
      </p:sp>
      <p:sp>
        <p:nvSpPr>
          <p:cNvPr id="31" name="Textplatzhalter 30"/>
          <p:cNvSpPr>
            <a:spLocks noGrp="1"/>
          </p:cNvSpPr>
          <p:nvPr>
            <p:ph type="body" sz="quarter" idx="29" hasCustomPrompt="1"/>
          </p:nvPr>
        </p:nvSpPr>
        <p:spPr>
          <a:xfrm>
            <a:off x="611188" y="3813573"/>
            <a:ext cx="3744912" cy="648388"/>
          </a:xfrm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de-DE" dirty="0"/>
              <a:t>Ansprechpartner</a:t>
            </a:r>
            <a:br>
              <a:rPr lang="de-DE" dirty="0"/>
            </a:br>
            <a:r>
              <a:rPr lang="de-DE" dirty="0"/>
              <a:t>Mailadresse</a:t>
            </a:r>
            <a:br>
              <a:rPr lang="de-DE" dirty="0"/>
            </a:br>
            <a:r>
              <a:rPr lang="de-DE" dirty="0"/>
              <a:t>Telefonnummer</a:t>
            </a:r>
          </a:p>
        </p:txBody>
      </p:sp>
      <p:sp>
        <p:nvSpPr>
          <p:cNvPr id="22" name="Datumsplatzhalter 21"/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27.05.18</a:t>
            </a:fld>
            <a:endParaRPr lang="de-DE" dirty="0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pPr>
              <a:defRPr/>
            </a:pPr>
            <a:fld id="{716F4645-6849-4794-B0B4-0039B2A6EC57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24" name="Fußzeilenplatzhalter 23"/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30" name="Textplatzhalter 29"/>
          <p:cNvSpPr>
            <a:spLocks noGrp="1"/>
          </p:cNvSpPr>
          <p:nvPr>
            <p:ph type="body" sz="quarter" idx="33" hasCustomPrompt="1"/>
          </p:nvPr>
        </p:nvSpPr>
        <p:spPr>
          <a:xfrm>
            <a:off x="611561" y="1059582"/>
            <a:ext cx="4968875" cy="540544"/>
          </a:xfrm>
        </p:spPr>
        <p:txBody>
          <a:bodyPr/>
          <a:lstStyle>
            <a:lvl1pPr>
              <a:defRPr sz="4000" cap="sm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cap="small" baseline="0" dirty="0">
                <a:solidFill>
                  <a:schemeClr val="bg1"/>
                </a:solidFill>
              </a:rPr>
              <a:t>Wir sind für Sie da!</a:t>
            </a:r>
            <a:endParaRPr lang="de-DE" dirty="0"/>
          </a:p>
        </p:txBody>
      </p:sp>
      <p:pic>
        <p:nvPicPr>
          <p:cNvPr id="32" name="Grafik 31" descr="image1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468248" y="267494"/>
            <a:ext cx="1336000" cy="576000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33" name="Grafik 32" descr="image9.jpe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47456" y="267558"/>
            <a:ext cx="936912" cy="576000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34" name="Grafik 33" descr="image8.jpe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010721" y="267494"/>
            <a:ext cx="953767" cy="576000"/>
          </a:xfrm>
          <a:prstGeom prst="rect">
            <a:avLst/>
          </a:prstGeom>
          <a:ln>
            <a:noFill/>
          </a:ln>
        </p:spPr>
      </p:pic>
      <p:pic>
        <p:nvPicPr>
          <p:cNvPr id="35" name="Grafik 34" descr="image7.jpe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732488" y="2271356"/>
            <a:ext cx="2232000" cy="316944"/>
          </a:xfrm>
          <a:prstGeom prst="rect">
            <a:avLst/>
          </a:prstGeom>
        </p:spPr>
      </p:pic>
      <p:pic>
        <p:nvPicPr>
          <p:cNvPr id="36" name="Grafik 35" descr="image6.jpe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268449" y="1851670"/>
            <a:ext cx="1696039" cy="324000"/>
          </a:xfrm>
          <a:prstGeom prst="rect">
            <a:avLst/>
          </a:prstGeom>
        </p:spPr>
      </p:pic>
      <p:pic>
        <p:nvPicPr>
          <p:cNvPr id="37" name="Grafik 36" descr="image2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324791" y="232755"/>
            <a:ext cx="2591025" cy="68281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Wabe zum selbstbefül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/>
          <p:cNvSpPr>
            <a:spLocks noChangeAspect="1"/>
          </p:cNvSpPr>
          <p:nvPr/>
        </p:nvSpPr>
        <p:spPr>
          <a:xfrm>
            <a:off x="179389" y="141685"/>
            <a:ext cx="8785225" cy="4860131"/>
          </a:xfrm>
          <a:custGeom>
            <a:avLst/>
            <a:gdLst/>
            <a:ahLst/>
            <a:cxnLst/>
            <a:rect l="l" t="t" r="r" b="b"/>
            <a:pathLst>
              <a:path w="9684385" h="7200265">
                <a:moveTo>
                  <a:pt x="0" y="7199998"/>
                </a:moveTo>
                <a:lnTo>
                  <a:pt x="9684004" y="7199998"/>
                </a:lnTo>
                <a:lnTo>
                  <a:pt x="9684004" y="0"/>
                </a:lnTo>
                <a:lnTo>
                  <a:pt x="0" y="0"/>
                </a:lnTo>
                <a:lnTo>
                  <a:pt x="0" y="7199998"/>
                </a:lnTo>
                <a:close/>
              </a:path>
            </a:pathLst>
          </a:custGeom>
          <a:solidFill>
            <a:srgbClr val="E9E9EA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5" name="object 3"/>
          <p:cNvSpPr/>
          <p:nvPr/>
        </p:nvSpPr>
        <p:spPr>
          <a:xfrm>
            <a:off x="0" y="1740694"/>
            <a:ext cx="6421438" cy="981075"/>
          </a:xfrm>
          <a:custGeom>
            <a:avLst/>
            <a:gdLst/>
            <a:ahLst/>
            <a:cxnLst/>
            <a:rect l="l" t="t" r="r" b="b"/>
            <a:pathLst>
              <a:path w="6421755" h="600075">
                <a:moveTo>
                  <a:pt x="0" y="599566"/>
                </a:moveTo>
                <a:lnTo>
                  <a:pt x="6421145" y="599566"/>
                </a:lnTo>
                <a:lnTo>
                  <a:pt x="6421145" y="0"/>
                </a:lnTo>
                <a:lnTo>
                  <a:pt x="0" y="0"/>
                </a:lnTo>
                <a:lnTo>
                  <a:pt x="0" y="599566"/>
                </a:lnTo>
                <a:close/>
              </a:path>
            </a:pathLst>
          </a:custGeom>
          <a:solidFill>
            <a:srgbClr val="4C4D4F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869673"/>
            <a:ext cx="4608000" cy="702078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3568" y="1437624"/>
            <a:ext cx="4752000" cy="180324"/>
          </a:xfrm>
        </p:spPr>
        <p:txBody>
          <a:bodyPr>
            <a:noAutofit/>
          </a:bodyPr>
          <a:lstStyle>
            <a:lvl1pPr marL="0" indent="0" algn="l">
              <a:buNone/>
              <a:defRPr sz="1200" b="1">
                <a:solidFill>
                  <a:srgbClr val="009EE2"/>
                </a:solidFill>
                <a:latin typeface="Myriad Pro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5868144" y="4461960"/>
            <a:ext cx="2808362" cy="216694"/>
          </a:xfrm>
        </p:spPr>
        <p:txBody>
          <a:bodyPr/>
          <a:lstStyle>
            <a:lvl1pPr algn="r">
              <a:buNone/>
              <a:defRPr b="1" baseline="0">
                <a:solidFill>
                  <a:srgbClr val="009EE2"/>
                </a:solidFill>
              </a:defRPr>
            </a:lvl1pPr>
          </a:lstStyle>
          <a:p>
            <a:pPr lvl="0"/>
            <a:r>
              <a:rPr lang="de-DE" dirty="0"/>
              <a:t>Vorname Nachname</a:t>
            </a:r>
          </a:p>
        </p:txBody>
      </p:sp>
      <p:sp>
        <p:nvSpPr>
          <p:cNvPr id="20" name="Datumsplatzhalter 1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27.05.18</a:t>
            </a:fld>
            <a:endParaRPr lang="de-DE" dirty="0"/>
          </a:p>
        </p:txBody>
      </p:sp>
      <p:sp>
        <p:nvSpPr>
          <p:cNvPr id="21" name="Foliennummernplatzhalter 2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16F4645-6849-4794-B0B4-0039B2A6EC57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14" name="bk object 18"/>
          <p:cNvSpPr/>
          <p:nvPr userDrawn="1"/>
        </p:nvSpPr>
        <p:spPr>
          <a:xfrm>
            <a:off x="3671450" y="2931790"/>
            <a:ext cx="2556734" cy="2118369"/>
          </a:xfrm>
          <a:custGeom>
            <a:avLst/>
            <a:gdLst/>
            <a:ahLst/>
            <a:cxnLst/>
            <a:rect l="l" t="t" r="r" b="b"/>
            <a:pathLst>
              <a:path w="3862704" h="3199765">
                <a:moveTo>
                  <a:pt x="2896971" y="0"/>
                </a:moveTo>
                <a:lnTo>
                  <a:pt x="965657" y="0"/>
                </a:lnTo>
                <a:lnTo>
                  <a:pt x="0" y="1682178"/>
                </a:lnTo>
                <a:lnTo>
                  <a:pt x="871093" y="3199615"/>
                </a:lnTo>
                <a:lnTo>
                  <a:pt x="2991535" y="3199615"/>
                </a:lnTo>
                <a:lnTo>
                  <a:pt x="3862628" y="1682178"/>
                </a:lnTo>
                <a:lnTo>
                  <a:pt x="2896971" y="0"/>
                </a:lnTo>
              </a:path>
            </a:pathLst>
          </a:custGeom>
          <a:solidFill>
            <a:srgbClr val="7FAED1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5" name="bk object 18"/>
          <p:cNvSpPr/>
          <p:nvPr userDrawn="1"/>
        </p:nvSpPr>
        <p:spPr>
          <a:xfrm>
            <a:off x="5292080" y="843558"/>
            <a:ext cx="4536504" cy="3672000"/>
          </a:xfrm>
          <a:custGeom>
            <a:avLst/>
            <a:gdLst/>
            <a:ahLst/>
            <a:cxnLst/>
            <a:rect l="l" t="t" r="r" b="b"/>
            <a:pathLst>
              <a:path w="3862704" h="3199765">
                <a:moveTo>
                  <a:pt x="2896971" y="0"/>
                </a:moveTo>
                <a:lnTo>
                  <a:pt x="965657" y="0"/>
                </a:lnTo>
                <a:lnTo>
                  <a:pt x="0" y="1682178"/>
                </a:lnTo>
                <a:lnTo>
                  <a:pt x="871093" y="3199615"/>
                </a:lnTo>
                <a:lnTo>
                  <a:pt x="2991535" y="3199615"/>
                </a:lnTo>
                <a:lnTo>
                  <a:pt x="3862628" y="1682178"/>
                </a:lnTo>
                <a:lnTo>
                  <a:pt x="2896971" y="0"/>
                </a:lnTo>
              </a:path>
            </a:pathLst>
          </a:custGeom>
          <a:noFill/>
          <a:ln>
            <a:solidFill>
              <a:srgbClr val="002060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pic>
        <p:nvPicPr>
          <p:cNvPr id="17" name="Grafik 16" descr="image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3528" y="232755"/>
            <a:ext cx="2591025" cy="68281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icht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echseck 42"/>
          <p:cNvSpPr>
            <a:spLocks noChangeAspect="1"/>
          </p:cNvSpPr>
          <p:nvPr userDrawn="1"/>
        </p:nvSpPr>
        <p:spPr>
          <a:xfrm>
            <a:off x="698400" y="1601584"/>
            <a:ext cx="524508" cy="468000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44" name="Sechseck 43"/>
          <p:cNvSpPr>
            <a:spLocks noChangeAspect="1"/>
          </p:cNvSpPr>
          <p:nvPr userDrawn="1"/>
        </p:nvSpPr>
        <p:spPr>
          <a:xfrm>
            <a:off x="698400" y="2141584"/>
            <a:ext cx="524508" cy="468000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45" name="Sechseck 44"/>
          <p:cNvSpPr>
            <a:spLocks noChangeAspect="1"/>
          </p:cNvSpPr>
          <p:nvPr userDrawn="1"/>
        </p:nvSpPr>
        <p:spPr>
          <a:xfrm>
            <a:off x="698400" y="2681584"/>
            <a:ext cx="524508" cy="468000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46" name="Sechseck 45"/>
          <p:cNvSpPr>
            <a:spLocks noChangeAspect="1"/>
          </p:cNvSpPr>
          <p:nvPr userDrawn="1"/>
        </p:nvSpPr>
        <p:spPr>
          <a:xfrm>
            <a:off x="698400" y="3221584"/>
            <a:ext cx="524508" cy="468000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47" name="Sechseck 46"/>
          <p:cNvSpPr>
            <a:spLocks noChangeAspect="1"/>
          </p:cNvSpPr>
          <p:nvPr userDrawn="1"/>
        </p:nvSpPr>
        <p:spPr>
          <a:xfrm>
            <a:off x="698400" y="3761584"/>
            <a:ext cx="524508" cy="468000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48" name="Sechseck 47"/>
          <p:cNvSpPr>
            <a:spLocks noChangeAspect="1"/>
          </p:cNvSpPr>
          <p:nvPr userDrawn="1"/>
        </p:nvSpPr>
        <p:spPr>
          <a:xfrm>
            <a:off x="698400" y="4301584"/>
            <a:ext cx="524508" cy="468000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7" name="Sechseck 26"/>
          <p:cNvSpPr>
            <a:spLocks noChangeAspect="1"/>
          </p:cNvSpPr>
          <p:nvPr userDrawn="1"/>
        </p:nvSpPr>
        <p:spPr>
          <a:xfrm>
            <a:off x="699730" y="1061584"/>
            <a:ext cx="524508" cy="468000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>
            <a:off x="611189" y="1059582"/>
            <a:ext cx="72072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atin typeface="+mn-lt"/>
                <a:cs typeface="+mn-cs"/>
              </a:rPr>
              <a:t>1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611189" y="1598935"/>
            <a:ext cx="72072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atin typeface="+mn-lt"/>
                <a:cs typeface="+mn-cs"/>
              </a:rPr>
              <a:t>2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611189" y="2139479"/>
            <a:ext cx="72072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atin typeface="+mn-lt"/>
                <a:cs typeface="+mn-cs"/>
              </a:rPr>
              <a:t>3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611189" y="2678831"/>
            <a:ext cx="72072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atin typeface="+mn-lt"/>
                <a:cs typeface="+mn-cs"/>
              </a:rPr>
              <a:t>4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611189" y="3219375"/>
            <a:ext cx="72072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atin typeface="+mn-lt"/>
                <a:cs typeface="+mn-cs"/>
              </a:rPr>
              <a:t>5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611189" y="3759920"/>
            <a:ext cx="72072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atin typeface="+mn-lt"/>
                <a:cs typeface="+mn-cs"/>
              </a:rPr>
              <a:t>6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95263"/>
            <a:ext cx="6265044" cy="594122"/>
          </a:xfrm>
        </p:spPr>
        <p:txBody>
          <a:bodyPr/>
          <a:lstStyle>
            <a:lvl1pPr>
              <a:defRPr baseline="0">
                <a:solidFill>
                  <a:srgbClr val="009EE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13"/>
          </p:nvPr>
        </p:nvSpPr>
        <p:spPr>
          <a:xfrm>
            <a:off x="1259632" y="1059582"/>
            <a:ext cx="7272808" cy="378191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36" name="Textplatzhalter 34"/>
          <p:cNvSpPr>
            <a:spLocks noGrp="1"/>
          </p:cNvSpPr>
          <p:nvPr>
            <p:ph type="body" sz="quarter" idx="14"/>
          </p:nvPr>
        </p:nvSpPr>
        <p:spPr>
          <a:xfrm>
            <a:off x="1259632" y="1599642"/>
            <a:ext cx="7272808" cy="378191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37" name="Textplatzhalter 34"/>
          <p:cNvSpPr>
            <a:spLocks noGrp="1"/>
          </p:cNvSpPr>
          <p:nvPr>
            <p:ph type="body" sz="quarter" idx="15"/>
          </p:nvPr>
        </p:nvSpPr>
        <p:spPr>
          <a:xfrm>
            <a:off x="1259632" y="2139702"/>
            <a:ext cx="7272808" cy="378191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38" name="Textplatzhalter 34"/>
          <p:cNvSpPr>
            <a:spLocks noGrp="1"/>
          </p:cNvSpPr>
          <p:nvPr>
            <p:ph type="body" sz="quarter" idx="16"/>
          </p:nvPr>
        </p:nvSpPr>
        <p:spPr>
          <a:xfrm>
            <a:off x="1259632" y="2679762"/>
            <a:ext cx="7272808" cy="378191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39" name="Textplatzhalter 34"/>
          <p:cNvSpPr>
            <a:spLocks noGrp="1"/>
          </p:cNvSpPr>
          <p:nvPr>
            <p:ph type="body" sz="quarter" idx="17"/>
          </p:nvPr>
        </p:nvSpPr>
        <p:spPr>
          <a:xfrm>
            <a:off x="1259632" y="3219822"/>
            <a:ext cx="7272808" cy="378191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2" name="Textplatzhalter 34"/>
          <p:cNvSpPr>
            <a:spLocks noGrp="1"/>
          </p:cNvSpPr>
          <p:nvPr>
            <p:ph type="body" sz="quarter" idx="18"/>
          </p:nvPr>
        </p:nvSpPr>
        <p:spPr>
          <a:xfrm>
            <a:off x="1259632" y="3759882"/>
            <a:ext cx="7272808" cy="378191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22" name="Fußzeilenplatzhalt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3" name="Foliennummernplatzhalt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fld id="{1AFB29EE-D97F-4A64-B11D-CD78FB9ECAB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24" name="Datumsplatzhalter 11"/>
          <p:cNvSpPr>
            <a:spLocks noGrp="1"/>
          </p:cNvSpPr>
          <p:nvPr>
            <p:ph type="dt" sz="half" idx="10"/>
          </p:nvPr>
        </p:nvSpPr>
        <p:spPr>
          <a:xfrm>
            <a:off x="467545" y="4767263"/>
            <a:ext cx="2016125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27.05.18</a:t>
            </a:fld>
            <a:endParaRPr lang="de-DE" dirty="0"/>
          </a:p>
        </p:txBody>
      </p:sp>
      <p:sp>
        <p:nvSpPr>
          <p:cNvPr id="29" name="Textfeld 28"/>
          <p:cNvSpPr txBox="1"/>
          <p:nvPr userDrawn="1"/>
        </p:nvSpPr>
        <p:spPr>
          <a:xfrm>
            <a:off x="611561" y="4299980"/>
            <a:ext cx="72072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>
                <a:latin typeface="+mn-lt"/>
                <a:cs typeface="+mn-cs"/>
              </a:rPr>
              <a:t>7</a:t>
            </a:r>
            <a:endParaRPr lang="de-DE" sz="2400" dirty="0">
              <a:latin typeface="+mn-lt"/>
              <a:cs typeface="+mn-cs"/>
            </a:endParaRPr>
          </a:p>
        </p:txBody>
      </p:sp>
      <p:sp>
        <p:nvSpPr>
          <p:cNvPr id="30" name="Textplatzhalter 34"/>
          <p:cNvSpPr>
            <a:spLocks noGrp="1"/>
          </p:cNvSpPr>
          <p:nvPr>
            <p:ph type="body" sz="quarter" idx="22"/>
          </p:nvPr>
        </p:nvSpPr>
        <p:spPr>
          <a:xfrm>
            <a:off x="1260004" y="4299942"/>
            <a:ext cx="7272808" cy="378191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ichtsfolie ohne Zah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95263"/>
            <a:ext cx="6265044" cy="594122"/>
          </a:xfrm>
        </p:spPr>
        <p:txBody>
          <a:bodyPr/>
          <a:lstStyle>
            <a:lvl1pPr>
              <a:defRPr baseline="0">
                <a:solidFill>
                  <a:srgbClr val="009EE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" name="Foliennummernplatzhalt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fld id="{CE96CD21-BD1A-4919-BC5D-3CE7289878D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8" name="Datumsplatzhalter 11"/>
          <p:cNvSpPr>
            <a:spLocks noGrp="1"/>
          </p:cNvSpPr>
          <p:nvPr>
            <p:ph type="dt" sz="half" idx="10"/>
          </p:nvPr>
        </p:nvSpPr>
        <p:spPr>
          <a:xfrm>
            <a:off x="467545" y="4767263"/>
            <a:ext cx="2016125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27.05.18</a:t>
            </a:fld>
            <a:endParaRPr lang="de-DE" dirty="0"/>
          </a:p>
        </p:txBody>
      </p:sp>
      <p:sp>
        <p:nvSpPr>
          <p:cNvPr id="21" name="Sechseck 20"/>
          <p:cNvSpPr>
            <a:spLocks noChangeAspect="1"/>
          </p:cNvSpPr>
          <p:nvPr userDrawn="1"/>
        </p:nvSpPr>
        <p:spPr>
          <a:xfrm>
            <a:off x="698400" y="1601584"/>
            <a:ext cx="524508" cy="468000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2" name="Sechseck 21"/>
          <p:cNvSpPr>
            <a:spLocks noChangeAspect="1"/>
          </p:cNvSpPr>
          <p:nvPr userDrawn="1"/>
        </p:nvSpPr>
        <p:spPr>
          <a:xfrm>
            <a:off x="698400" y="2141584"/>
            <a:ext cx="524508" cy="468000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3" name="Sechseck 22"/>
          <p:cNvSpPr>
            <a:spLocks noChangeAspect="1"/>
          </p:cNvSpPr>
          <p:nvPr userDrawn="1"/>
        </p:nvSpPr>
        <p:spPr>
          <a:xfrm>
            <a:off x="698400" y="2681584"/>
            <a:ext cx="524508" cy="468000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4" name="Sechseck 23"/>
          <p:cNvSpPr>
            <a:spLocks noChangeAspect="1"/>
          </p:cNvSpPr>
          <p:nvPr userDrawn="1"/>
        </p:nvSpPr>
        <p:spPr>
          <a:xfrm>
            <a:off x="698400" y="3221584"/>
            <a:ext cx="524508" cy="468000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7" name="Sechseck 26"/>
          <p:cNvSpPr>
            <a:spLocks noChangeAspect="1"/>
          </p:cNvSpPr>
          <p:nvPr userDrawn="1"/>
        </p:nvSpPr>
        <p:spPr>
          <a:xfrm>
            <a:off x="699730" y="1061584"/>
            <a:ext cx="524508" cy="468000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34" name="Textplatzhalter 34"/>
          <p:cNvSpPr>
            <a:spLocks noGrp="1"/>
          </p:cNvSpPr>
          <p:nvPr>
            <p:ph type="body" sz="quarter" idx="13"/>
          </p:nvPr>
        </p:nvSpPr>
        <p:spPr>
          <a:xfrm>
            <a:off x="1259632" y="1059582"/>
            <a:ext cx="7272808" cy="378191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0" name="Textplatzhalter 34"/>
          <p:cNvSpPr>
            <a:spLocks noGrp="1"/>
          </p:cNvSpPr>
          <p:nvPr>
            <p:ph type="body" sz="quarter" idx="14"/>
          </p:nvPr>
        </p:nvSpPr>
        <p:spPr>
          <a:xfrm>
            <a:off x="1259632" y="1599642"/>
            <a:ext cx="7272808" cy="378191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1" name="Textplatzhalter 34"/>
          <p:cNvSpPr>
            <a:spLocks noGrp="1"/>
          </p:cNvSpPr>
          <p:nvPr>
            <p:ph type="body" sz="quarter" idx="15"/>
          </p:nvPr>
        </p:nvSpPr>
        <p:spPr>
          <a:xfrm>
            <a:off x="1259632" y="2139702"/>
            <a:ext cx="7272808" cy="378191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3" name="Textplatzhalter 34"/>
          <p:cNvSpPr>
            <a:spLocks noGrp="1"/>
          </p:cNvSpPr>
          <p:nvPr>
            <p:ph type="body" sz="quarter" idx="16"/>
          </p:nvPr>
        </p:nvSpPr>
        <p:spPr>
          <a:xfrm>
            <a:off x="1259632" y="2679762"/>
            <a:ext cx="7272808" cy="378191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4" name="Textplatzhalter 34"/>
          <p:cNvSpPr>
            <a:spLocks noGrp="1"/>
          </p:cNvSpPr>
          <p:nvPr>
            <p:ph type="body" sz="quarter" idx="17"/>
          </p:nvPr>
        </p:nvSpPr>
        <p:spPr>
          <a:xfrm>
            <a:off x="1259632" y="3219822"/>
            <a:ext cx="7272808" cy="378191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5" name="Textplatzhalter 34"/>
          <p:cNvSpPr>
            <a:spLocks noGrp="1"/>
          </p:cNvSpPr>
          <p:nvPr>
            <p:ph type="body" sz="quarter" idx="18"/>
          </p:nvPr>
        </p:nvSpPr>
        <p:spPr>
          <a:xfrm>
            <a:off x="1259632" y="3759882"/>
            <a:ext cx="7272808" cy="378191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7" name="Textplatzhalter 34"/>
          <p:cNvSpPr>
            <a:spLocks noGrp="1"/>
          </p:cNvSpPr>
          <p:nvPr>
            <p:ph type="body" sz="quarter" idx="22"/>
          </p:nvPr>
        </p:nvSpPr>
        <p:spPr>
          <a:xfrm>
            <a:off x="1260004" y="4299942"/>
            <a:ext cx="7272808" cy="378191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ichtsfolie mit Wa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reihandform 55"/>
          <p:cNvSpPr/>
          <p:nvPr userDrawn="1"/>
        </p:nvSpPr>
        <p:spPr>
          <a:xfrm>
            <a:off x="6084168" y="2310408"/>
            <a:ext cx="3059832" cy="2833092"/>
          </a:xfrm>
          <a:custGeom>
            <a:avLst/>
            <a:gdLst>
              <a:gd name="connsiteX0" fmla="*/ 2803584 w 2812211"/>
              <a:gd name="connsiteY0" fmla="*/ 0 h 2441276"/>
              <a:gd name="connsiteX1" fmla="*/ 940279 w 2812211"/>
              <a:gd name="connsiteY1" fmla="*/ 0 h 2441276"/>
              <a:gd name="connsiteX2" fmla="*/ 0 w 2812211"/>
              <a:gd name="connsiteY2" fmla="*/ 1656272 h 2441276"/>
              <a:gd name="connsiteX3" fmla="*/ 500332 w 2812211"/>
              <a:gd name="connsiteY3" fmla="*/ 2441276 h 2441276"/>
              <a:gd name="connsiteX4" fmla="*/ 2812211 w 2812211"/>
              <a:gd name="connsiteY4" fmla="*/ 2441276 h 2441276"/>
              <a:gd name="connsiteX5" fmla="*/ 2803584 w 2812211"/>
              <a:gd name="connsiteY5" fmla="*/ 0 h 2441276"/>
              <a:gd name="connsiteX0" fmla="*/ 2803584 w 2812211"/>
              <a:gd name="connsiteY0" fmla="*/ 0 h 2441276"/>
              <a:gd name="connsiteX1" fmla="*/ 826592 w 2812211"/>
              <a:gd name="connsiteY1" fmla="*/ 0 h 2441276"/>
              <a:gd name="connsiteX2" fmla="*/ 0 w 2812211"/>
              <a:gd name="connsiteY2" fmla="*/ 1656272 h 2441276"/>
              <a:gd name="connsiteX3" fmla="*/ 500332 w 2812211"/>
              <a:gd name="connsiteY3" fmla="*/ 2441276 h 2441276"/>
              <a:gd name="connsiteX4" fmla="*/ 2812211 w 2812211"/>
              <a:gd name="connsiteY4" fmla="*/ 2441276 h 2441276"/>
              <a:gd name="connsiteX5" fmla="*/ 2803584 w 2812211"/>
              <a:gd name="connsiteY5" fmla="*/ 0 h 2441276"/>
              <a:gd name="connsiteX0" fmla="*/ 3057112 w 3065739"/>
              <a:gd name="connsiteY0" fmla="*/ 0 h 2441276"/>
              <a:gd name="connsiteX1" fmla="*/ 1080120 w 3065739"/>
              <a:gd name="connsiteY1" fmla="*/ 0 h 2441276"/>
              <a:gd name="connsiteX2" fmla="*/ 0 w 3065739"/>
              <a:gd name="connsiteY2" fmla="*/ 1800200 h 2441276"/>
              <a:gd name="connsiteX3" fmla="*/ 753860 w 3065739"/>
              <a:gd name="connsiteY3" fmla="*/ 2441276 h 2441276"/>
              <a:gd name="connsiteX4" fmla="*/ 3065739 w 3065739"/>
              <a:gd name="connsiteY4" fmla="*/ 2441276 h 2441276"/>
              <a:gd name="connsiteX5" fmla="*/ 3057112 w 3065739"/>
              <a:gd name="connsiteY5" fmla="*/ 0 h 2441276"/>
              <a:gd name="connsiteX0" fmla="*/ 3057112 w 3065739"/>
              <a:gd name="connsiteY0" fmla="*/ 0 h 3140968"/>
              <a:gd name="connsiteX1" fmla="*/ 1080120 w 3065739"/>
              <a:gd name="connsiteY1" fmla="*/ 0 h 3140968"/>
              <a:gd name="connsiteX2" fmla="*/ 0 w 3065739"/>
              <a:gd name="connsiteY2" fmla="*/ 1800200 h 3140968"/>
              <a:gd name="connsiteX3" fmla="*/ 792088 w 3065739"/>
              <a:gd name="connsiteY3" fmla="*/ 3140968 h 3140968"/>
              <a:gd name="connsiteX4" fmla="*/ 3065739 w 3065739"/>
              <a:gd name="connsiteY4" fmla="*/ 2441276 h 3140968"/>
              <a:gd name="connsiteX5" fmla="*/ 3057112 w 3065739"/>
              <a:gd name="connsiteY5" fmla="*/ 0 h 3140968"/>
              <a:gd name="connsiteX0" fmla="*/ 3057112 w 3059988"/>
              <a:gd name="connsiteY0" fmla="*/ 0 h 3140968"/>
              <a:gd name="connsiteX1" fmla="*/ 1080120 w 3059988"/>
              <a:gd name="connsiteY1" fmla="*/ 0 h 3140968"/>
              <a:gd name="connsiteX2" fmla="*/ 0 w 3059988"/>
              <a:gd name="connsiteY2" fmla="*/ 1800200 h 3140968"/>
              <a:gd name="connsiteX3" fmla="*/ 792088 w 3059988"/>
              <a:gd name="connsiteY3" fmla="*/ 3140968 h 3140968"/>
              <a:gd name="connsiteX4" fmla="*/ 3059832 w 3059988"/>
              <a:gd name="connsiteY4" fmla="*/ 3140968 h 3140968"/>
              <a:gd name="connsiteX5" fmla="*/ 3057112 w 3059988"/>
              <a:gd name="connsiteY5" fmla="*/ 0 h 3140968"/>
              <a:gd name="connsiteX0" fmla="*/ 3057112 w 3059988"/>
              <a:gd name="connsiteY0" fmla="*/ 0 h 3140968"/>
              <a:gd name="connsiteX1" fmla="*/ 1080120 w 3059988"/>
              <a:gd name="connsiteY1" fmla="*/ 0 h 3140968"/>
              <a:gd name="connsiteX2" fmla="*/ 0 w 3059988"/>
              <a:gd name="connsiteY2" fmla="*/ 1800200 h 3140968"/>
              <a:gd name="connsiteX3" fmla="*/ 597791 w 3059988"/>
              <a:gd name="connsiteY3" fmla="*/ 2832466 h 3140968"/>
              <a:gd name="connsiteX4" fmla="*/ 3059832 w 3059988"/>
              <a:gd name="connsiteY4" fmla="*/ 3140968 h 3140968"/>
              <a:gd name="connsiteX5" fmla="*/ 3057112 w 3059988"/>
              <a:gd name="connsiteY5" fmla="*/ 0 h 3140968"/>
              <a:gd name="connsiteX0" fmla="*/ 3057112 w 3060708"/>
              <a:gd name="connsiteY0" fmla="*/ 0 h 2924992"/>
              <a:gd name="connsiteX1" fmla="*/ 1080120 w 3060708"/>
              <a:gd name="connsiteY1" fmla="*/ 0 h 2924992"/>
              <a:gd name="connsiteX2" fmla="*/ 0 w 3060708"/>
              <a:gd name="connsiteY2" fmla="*/ 1800200 h 2924992"/>
              <a:gd name="connsiteX3" fmla="*/ 597791 w 3060708"/>
              <a:gd name="connsiteY3" fmla="*/ 2832466 h 2924992"/>
              <a:gd name="connsiteX4" fmla="*/ 3060708 w 3060708"/>
              <a:gd name="connsiteY4" fmla="*/ 2924992 h 2924992"/>
              <a:gd name="connsiteX5" fmla="*/ 3057112 w 3060708"/>
              <a:gd name="connsiteY5" fmla="*/ 0 h 2924992"/>
              <a:gd name="connsiteX0" fmla="*/ 3057112 w 3060708"/>
              <a:gd name="connsiteY0" fmla="*/ 0 h 2832466"/>
              <a:gd name="connsiteX1" fmla="*/ 1080120 w 3060708"/>
              <a:gd name="connsiteY1" fmla="*/ 0 h 2832466"/>
              <a:gd name="connsiteX2" fmla="*/ 0 w 3060708"/>
              <a:gd name="connsiteY2" fmla="*/ 1800200 h 2832466"/>
              <a:gd name="connsiteX3" fmla="*/ 597791 w 3060708"/>
              <a:gd name="connsiteY3" fmla="*/ 2832466 h 2832466"/>
              <a:gd name="connsiteX4" fmla="*/ 3060708 w 3060708"/>
              <a:gd name="connsiteY4" fmla="*/ 2832466 h 2832466"/>
              <a:gd name="connsiteX5" fmla="*/ 3057112 w 3060708"/>
              <a:gd name="connsiteY5" fmla="*/ 0 h 2832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60708" h="2832466">
                <a:moveTo>
                  <a:pt x="3057112" y="0"/>
                </a:moveTo>
                <a:lnTo>
                  <a:pt x="1080120" y="0"/>
                </a:lnTo>
                <a:lnTo>
                  <a:pt x="0" y="1800200"/>
                </a:lnTo>
                <a:lnTo>
                  <a:pt x="597791" y="2832466"/>
                </a:lnTo>
                <a:lnTo>
                  <a:pt x="3060708" y="2832466"/>
                </a:lnTo>
                <a:cubicBezTo>
                  <a:pt x="3057832" y="2018707"/>
                  <a:pt x="3059988" y="813759"/>
                  <a:pt x="3057112" y="0"/>
                </a:cubicBezTo>
                <a:close/>
              </a:path>
            </a:pathLst>
          </a:custGeom>
          <a:solidFill>
            <a:srgbClr val="C9E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95263"/>
            <a:ext cx="6265044" cy="594122"/>
          </a:xfrm>
        </p:spPr>
        <p:txBody>
          <a:bodyPr/>
          <a:lstStyle>
            <a:lvl1pPr>
              <a:defRPr baseline="0">
                <a:solidFill>
                  <a:srgbClr val="009EE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23" name="Fußzeilenplatzhalt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4" name="Foliennummernplatzhalt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fld id="{364281B8-BE59-45EC-BF92-8A1DD56ADB6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25" name="Datumsplatzhalter 11"/>
          <p:cNvSpPr>
            <a:spLocks noGrp="1"/>
          </p:cNvSpPr>
          <p:nvPr>
            <p:ph type="dt" sz="half" idx="10"/>
          </p:nvPr>
        </p:nvSpPr>
        <p:spPr>
          <a:xfrm>
            <a:off x="467545" y="4767263"/>
            <a:ext cx="2016125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27.05.18</a:t>
            </a:fld>
            <a:endParaRPr lang="de-DE" dirty="0"/>
          </a:p>
        </p:txBody>
      </p:sp>
      <p:sp>
        <p:nvSpPr>
          <p:cNvPr id="29" name="Sechseck 28"/>
          <p:cNvSpPr>
            <a:spLocks noChangeAspect="1"/>
          </p:cNvSpPr>
          <p:nvPr userDrawn="1"/>
        </p:nvSpPr>
        <p:spPr>
          <a:xfrm>
            <a:off x="698400" y="1601584"/>
            <a:ext cx="524508" cy="468000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30" name="Sechseck 29"/>
          <p:cNvSpPr>
            <a:spLocks noChangeAspect="1"/>
          </p:cNvSpPr>
          <p:nvPr userDrawn="1"/>
        </p:nvSpPr>
        <p:spPr>
          <a:xfrm>
            <a:off x="698400" y="2141584"/>
            <a:ext cx="524508" cy="468000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31" name="Sechseck 30"/>
          <p:cNvSpPr>
            <a:spLocks noChangeAspect="1"/>
          </p:cNvSpPr>
          <p:nvPr userDrawn="1"/>
        </p:nvSpPr>
        <p:spPr>
          <a:xfrm>
            <a:off x="698400" y="2681584"/>
            <a:ext cx="524508" cy="468000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32" name="Sechseck 31"/>
          <p:cNvSpPr>
            <a:spLocks noChangeAspect="1"/>
          </p:cNvSpPr>
          <p:nvPr userDrawn="1"/>
        </p:nvSpPr>
        <p:spPr>
          <a:xfrm>
            <a:off x="698400" y="3221584"/>
            <a:ext cx="524508" cy="468000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33" name="Sechseck 32"/>
          <p:cNvSpPr>
            <a:spLocks noChangeAspect="1"/>
          </p:cNvSpPr>
          <p:nvPr userDrawn="1"/>
        </p:nvSpPr>
        <p:spPr>
          <a:xfrm>
            <a:off x="698400" y="3761584"/>
            <a:ext cx="524508" cy="468000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34" name="Sechseck 33"/>
          <p:cNvSpPr>
            <a:spLocks noChangeAspect="1"/>
          </p:cNvSpPr>
          <p:nvPr userDrawn="1"/>
        </p:nvSpPr>
        <p:spPr>
          <a:xfrm>
            <a:off x="698400" y="4301584"/>
            <a:ext cx="524508" cy="468000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40" name="Sechseck 39"/>
          <p:cNvSpPr>
            <a:spLocks noChangeAspect="1"/>
          </p:cNvSpPr>
          <p:nvPr userDrawn="1"/>
        </p:nvSpPr>
        <p:spPr>
          <a:xfrm>
            <a:off x="699730" y="1061584"/>
            <a:ext cx="524508" cy="468000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41" name="Textfeld 40"/>
          <p:cNvSpPr txBox="1"/>
          <p:nvPr userDrawn="1"/>
        </p:nvSpPr>
        <p:spPr>
          <a:xfrm>
            <a:off x="611189" y="1059582"/>
            <a:ext cx="72072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atin typeface="+mn-lt"/>
                <a:cs typeface="+mn-cs"/>
              </a:rPr>
              <a:t>1</a:t>
            </a:r>
          </a:p>
        </p:txBody>
      </p:sp>
      <p:sp>
        <p:nvSpPr>
          <p:cNvPr id="43" name="Textfeld 42"/>
          <p:cNvSpPr txBox="1"/>
          <p:nvPr userDrawn="1"/>
        </p:nvSpPr>
        <p:spPr>
          <a:xfrm>
            <a:off x="611189" y="1598935"/>
            <a:ext cx="72072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atin typeface="+mn-lt"/>
                <a:cs typeface="+mn-cs"/>
              </a:rPr>
              <a:t>2</a:t>
            </a:r>
          </a:p>
        </p:txBody>
      </p:sp>
      <p:sp>
        <p:nvSpPr>
          <p:cNvPr id="44" name="Textfeld 43"/>
          <p:cNvSpPr txBox="1"/>
          <p:nvPr userDrawn="1"/>
        </p:nvSpPr>
        <p:spPr>
          <a:xfrm>
            <a:off x="611189" y="2139479"/>
            <a:ext cx="72072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atin typeface="+mn-lt"/>
                <a:cs typeface="+mn-cs"/>
              </a:rPr>
              <a:t>3</a:t>
            </a:r>
          </a:p>
        </p:txBody>
      </p:sp>
      <p:sp>
        <p:nvSpPr>
          <p:cNvPr id="45" name="Textfeld 44"/>
          <p:cNvSpPr txBox="1"/>
          <p:nvPr userDrawn="1"/>
        </p:nvSpPr>
        <p:spPr>
          <a:xfrm>
            <a:off x="611189" y="2678831"/>
            <a:ext cx="72072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atin typeface="+mn-lt"/>
                <a:cs typeface="+mn-cs"/>
              </a:rPr>
              <a:t>4</a:t>
            </a:r>
          </a:p>
        </p:txBody>
      </p:sp>
      <p:sp>
        <p:nvSpPr>
          <p:cNvPr id="46" name="Textfeld 45"/>
          <p:cNvSpPr txBox="1"/>
          <p:nvPr userDrawn="1"/>
        </p:nvSpPr>
        <p:spPr>
          <a:xfrm>
            <a:off x="611189" y="3219375"/>
            <a:ext cx="72072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atin typeface="+mn-lt"/>
                <a:cs typeface="+mn-cs"/>
              </a:rPr>
              <a:t>5</a:t>
            </a:r>
          </a:p>
        </p:txBody>
      </p:sp>
      <p:sp>
        <p:nvSpPr>
          <p:cNvPr id="47" name="Textfeld 46"/>
          <p:cNvSpPr txBox="1"/>
          <p:nvPr userDrawn="1"/>
        </p:nvSpPr>
        <p:spPr>
          <a:xfrm>
            <a:off x="611189" y="3759920"/>
            <a:ext cx="72072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atin typeface="+mn-lt"/>
                <a:cs typeface="+mn-cs"/>
              </a:rPr>
              <a:t>6</a:t>
            </a:r>
          </a:p>
        </p:txBody>
      </p:sp>
      <p:sp>
        <p:nvSpPr>
          <p:cNvPr id="48" name="Textplatzhalter 34"/>
          <p:cNvSpPr>
            <a:spLocks noGrp="1"/>
          </p:cNvSpPr>
          <p:nvPr>
            <p:ph type="body" sz="quarter" idx="13"/>
          </p:nvPr>
        </p:nvSpPr>
        <p:spPr>
          <a:xfrm>
            <a:off x="1259632" y="1059582"/>
            <a:ext cx="7272808" cy="378191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9" name="Textplatzhalter 34"/>
          <p:cNvSpPr>
            <a:spLocks noGrp="1"/>
          </p:cNvSpPr>
          <p:nvPr>
            <p:ph type="body" sz="quarter" idx="14"/>
          </p:nvPr>
        </p:nvSpPr>
        <p:spPr>
          <a:xfrm>
            <a:off x="1259632" y="1599642"/>
            <a:ext cx="7272808" cy="378191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0" name="Textplatzhalter 34"/>
          <p:cNvSpPr>
            <a:spLocks noGrp="1"/>
          </p:cNvSpPr>
          <p:nvPr>
            <p:ph type="body" sz="quarter" idx="15"/>
          </p:nvPr>
        </p:nvSpPr>
        <p:spPr>
          <a:xfrm>
            <a:off x="1259632" y="2139702"/>
            <a:ext cx="7272808" cy="378191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1" name="Textplatzhalter 34"/>
          <p:cNvSpPr>
            <a:spLocks noGrp="1"/>
          </p:cNvSpPr>
          <p:nvPr>
            <p:ph type="body" sz="quarter" idx="16"/>
          </p:nvPr>
        </p:nvSpPr>
        <p:spPr>
          <a:xfrm>
            <a:off x="1259632" y="2679762"/>
            <a:ext cx="7272808" cy="378191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2" name="Textplatzhalter 34"/>
          <p:cNvSpPr>
            <a:spLocks noGrp="1"/>
          </p:cNvSpPr>
          <p:nvPr>
            <p:ph type="body" sz="quarter" idx="17"/>
          </p:nvPr>
        </p:nvSpPr>
        <p:spPr>
          <a:xfrm>
            <a:off x="1259632" y="3219822"/>
            <a:ext cx="7272808" cy="378191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3" name="Textplatzhalter 34"/>
          <p:cNvSpPr>
            <a:spLocks noGrp="1"/>
          </p:cNvSpPr>
          <p:nvPr>
            <p:ph type="body" sz="quarter" idx="18"/>
          </p:nvPr>
        </p:nvSpPr>
        <p:spPr>
          <a:xfrm>
            <a:off x="1259632" y="3759882"/>
            <a:ext cx="7272808" cy="378191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4" name="Textfeld 53"/>
          <p:cNvSpPr txBox="1"/>
          <p:nvPr userDrawn="1"/>
        </p:nvSpPr>
        <p:spPr>
          <a:xfrm>
            <a:off x="611561" y="4299980"/>
            <a:ext cx="72072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>
                <a:latin typeface="+mn-lt"/>
                <a:cs typeface="+mn-cs"/>
              </a:rPr>
              <a:t>7</a:t>
            </a:r>
            <a:endParaRPr lang="de-DE" sz="2400" dirty="0">
              <a:latin typeface="+mn-lt"/>
              <a:cs typeface="+mn-cs"/>
            </a:endParaRPr>
          </a:p>
        </p:txBody>
      </p:sp>
      <p:sp>
        <p:nvSpPr>
          <p:cNvPr id="55" name="Textplatzhalter 34"/>
          <p:cNvSpPr>
            <a:spLocks noGrp="1"/>
          </p:cNvSpPr>
          <p:nvPr>
            <p:ph type="body" sz="quarter" idx="22"/>
          </p:nvPr>
        </p:nvSpPr>
        <p:spPr>
          <a:xfrm>
            <a:off x="1260004" y="4299942"/>
            <a:ext cx="7272808" cy="378191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ichtsfolie mit Wabe ohne Zah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ihandform 40"/>
          <p:cNvSpPr/>
          <p:nvPr userDrawn="1"/>
        </p:nvSpPr>
        <p:spPr>
          <a:xfrm>
            <a:off x="6084168" y="2310408"/>
            <a:ext cx="3059832" cy="2833092"/>
          </a:xfrm>
          <a:custGeom>
            <a:avLst/>
            <a:gdLst>
              <a:gd name="connsiteX0" fmla="*/ 2803584 w 2812211"/>
              <a:gd name="connsiteY0" fmla="*/ 0 h 2441276"/>
              <a:gd name="connsiteX1" fmla="*/ 940279 w 2812211"/>
              <a:gd name="connsiteY1" fmla="*/ 0 h 2441276"/>
              <a:gd name="connsiteX2" fmla="*/ 0 w 2812211"/>
              <a:gd name="connsiteY2" fmla="*/ 1656272 h 2441276"/>
              <a:gd name="connsiteX3" fmla="*/ 500332 w 2812211"/>
              <a:gd name="connsiteY3" fmla="*/ 2441276 h 2441276"/>
              <a:gd name="connsiteX4" fmla="*/ 2812211 w 2812211"/>
              <a:gd name="connsiteY4" fmla="*/ 2441276 h 2441276"/>
              <a:gd name="connsiteX5" fmla="*/ 2803584 w 2812211"/>
              <a:gd name="connsiteY5" fmla="*/ 0 h 2441276"/>
              <a:gd name="connsiteX0" fmla="*/ 2803584 w 2812211"/>
              <a:gd name="connsiteY0" fmla="*/ 0 h 2441276"/>
              <a:gd name="connsiteX1" fmla="*/ 826592 w 2812211"/>
              <a:gd name="connsiteY1" fmla="*/ 0 h 2441276"/>
              <a:gd name="connsiteX2" fmla="*/ 0 w 2812211"/>
              <a:gd name="connsiteY2" fmla="*/ 1656272 h 2441276"/>
              <a:gd name="connsiteX3" fmla="*/ 500332 w 2812211"/>
              <a:gd name="connsiteY3" fmla="*/ 2441276 h 2441276"/>
              <a:gd name="connsiteX4" fmla="*/ 2812211 w 2812211"/>
              <a:gd name="connsiteY4" fmla="*/ 2441276 h 2441276"/>
              <a:gd name="connsiteX5" fmla="*/ 2803584 w 2812211"/>
              <a:gd name="connsiteY5" fmla="*/ 0 h 2441276"/>
              <a:gd name="connsiteX0" fmla="*/ 3057112 w 3065739"/>
              <a:gd name="connsiteY0" fmla="*/ 0 h 2441276"/>
              <a:gd name="connsiteX1" fmla="*/ 1080120 w 3065739"/>
              <a:gd name="connsiteY1" fmla="*/ 0 h 2441276"/>
              <a:gd name="connsiteX2" fmla="*/ 0 w 3065739"/>
              <a:gd name="connsiteY2" fmla="*/ 1800200 h 2441276"/>
              <a:gd name="connsiteX3" fmla="*/ 753860 w 3065739"/>
              <a:gd name="connsiteY3" fmla="*/ 2441276 h 2441276"/>
              <a:gd name="connsiteX4" fmla="*/ 3065739 w 3065739"/>
              <a:gd name="connsiteY4" fmla="*/ 2441276 h 2441276"/>
              <a:gd name="connsiteX5" fmla="*/ 3057112 w 3065739"/>
              <a:gd name="connsiteY5" fmla="*/ 0 h 2441276"/>
              <a:gd name="connsiteX0" fmla="*/ 3057112 w 3065739"/>
              <a:gd name="connsiteY0" fmla="*/ 0 h 3140968"/>
              <a:gd name="connsiteX1" fmla="*/ 1080120 w 3065739"/>
              <a:gd name="connsiteY1" fmla="*/ 0 h 3140968"/>
              <a:gd name="connsiteX2" fmla="*/ 0 w 3065739"/>
              <a:gd name="connsiteY2" fmla="*/ 1800200 h 3140968"/>
              <a:gd name="connsiteX3" fmla="*/ 792088 w 3065739"/>
              <a:gd name="connsiteY3" fmla="*/ 3140968 h 3140968"/>
              <a:gd name="connsiteX4" fmla="*/ 3065739 w 3065739"/>
              <a:gd name="connsiteY4" fmla="*/ 2441276 h 3140968"/>
              <a:gd name="connsiteX5" fmla="*/ 3057112 w 3065739"/>
              <a:gd name="connsiteY5" fmla="*/ 0 h 3140968"/>
              <a:gd name="connsiteX0" fmla="*/ 3057112 w 3059988"/>
              <a:gd name="connsiteY0" fmla="*/ 0 h 3140968"/>
              <a:gd name="connsiteX1" fmla="*/ 1080120 w 3059988"/>
              <a:gd name="connsiteY1" fmla="*/ 0 h 3140968"/>
              <a:gd name="connsiteX2" fmla="*/ 0 w 3059988"/>
              <a:gd name="connsiteY2" fmla="*/ 1800200 h 3140968"/>
              <a:gd name="connsiteX3" fmla="*/ 792088 w 3059988"/>
              <a:gd name="connsiteY3" fmla="*/ 3140968 h 3140968"/>
              <a:gd name="connsiteX4" fmla="*/ 3059832 w 3059988"/>
              <a:gd name="connsiteY4" fmla="*/ 3140968 h 3140968"/>
              <a:gd name="connsiteX5" fmla="*/ 3057112 w 3059988"/>
              <a:gd name="connsiteY5" fmla="*/ 0 h 3140968"/>
              <a:gd name="connsiteX0" fmla="*/ 3057112 w 3059988"/>
              <a:gd name="connsiteY0" fmla="*/ 0 h 3140968"/>
              <a:gd name="connsiteX1" fmla="*/ 1080120 w 3059988"/>
              <a:gd name="connsiteY1" fmla="*/ 0 h 3140968"/>
              <a:gd name="connsiteX2" fmla="*/ 0 w 3059988"/>
              <a:gd name="connsiteY2" fmla="*/ 1800200 h 3140968"/>
              <a:gd name="connsiteX3" fmla="*/ 597791 w 3059988"/>
              <a:gd name="connsiteY3" fmla="*/ 2832466 h 3140968"/>
              <a:gd name="connsiteX4" fmla="*/ 3059832 w 3059988"/>
              <a:gd name="connsiteY4" fmla="*/ 3140968 h 3140968"/>
              <a:gd name="connsiteX5" fmla="*/ 3057112 w 3059988"/>
              <a:gd name="connsiteY5" fmla="*/ 0 h 3140968"/>
              <a:gd name="connsiteX0" fmla="*/ 3057112 w 3060708"/>
              <a:gd name="connsiteY0" fmla="*/ 0 h 2924992"/>
              <a:gd name="connsiteX1" fmla="*/ 1080120 w 3060708"/>
              <a:gd name="connsiteY1" fmla="*/ 0 h 2924992"/>
              <a:gd name="connsiteX2" fmla="*/ 0 w 3060708"/>
              <a:gd name="connsiteY2" fmla="*/ 1800200 h 2924992"/>
              <a:gd name="connsiteX3" fmla="*/ 597791 w 3060708"/>
              <a:gd name="connsiteY3" fmla="*/ 2832466 h 2924992"/>
              <a:gd name="connsiteX4" fmla="*/ 3060708 w 3060708"/>
              <a:gd name="connsiteY4" fmla="*/ 2924992 h 2924992"/>
              <a:gd name="connsiteX5" fmla="*/ 3057112 w 3060708"/>
              <a:gd name="connsiteY5" fmla="*/ 0 h 2924992"/>
              <a:gd name="connsiteX0" fmla="*/ 3057112 w 3060708"/>
              <a:gd name="connsiteY0" fmla="*/ 0 h 2832466"/>
              <a:gd name="connsiteX1" fmla="*/ 1080120 w 3060708"/>
              <a:gd name="connsiteY1" fmla="*/ 0 h 2832466"/>
              <a:gd name="connsiteX2" fmla="*/ 0 w 3060708"/>
              <a:gd name="connsiteY2" fmla="*/ 1800200 h 2832466"/>
              <a:gd name="connsiteX3" fmla="*/ 597791 w 3060708"/>
              <a:gd name="connsiteY3" fmla="*/ 2832466 h 2832466"/>
              <a:gd name="connsiteX4" fmla="*/ 3060708 w 3060708"/>
              <a:gd name="connsiteY4" fmla="*/ 2832466 h 2832466"/>
              <a:gd name="connsiteX5" fmla="*/ 3057112 w 3060708"/>
              <a:gd name="connsiteY5" fmla="*/ 0 h 2832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60708" h="2832466">
                <a:moveTo>
                  <a:pt x="3057112" y="0"/>
                </a:moveTo>
                <a:lnTo>
                  <a:pt x="1080120" y="0"/>
                </a:lnTo>
                <a:lnTo>
                  <a:pt x="0" y="1800200"/>
                </a:lnTo>
                <a:lnTo>
                  <a:pt x="597791" y="2832466"/>
                </a:lnTo>
                <a:lnTo>
                  <a:pt x="3060708" y="2832466"/>
                </a:lnTo>
                <a:cubicBezTo>
                  <a:pt x="3057832" y="2018707"/>
                  <a:pt x="3059988" y="813759"/>
                  <a:pt x="3057112" y="0"/>
                </a:cubicBezTo>
                <a:close/>
              </a:path>
            </a:pathLst>
          </a:custGeom>
          <a:solidFill>
            <a:srgbClr val="C9E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95263"/>
            <a:ext cx="6265044" cy="594122"/>
          </a:xfrm>
        </p:spPr>
        <p:txBody>
          <a:bodyPr/>
          <a:lstStyle>
            <a:lvl1pPr>
              <a:defRPr baseline="0">
                <a:solidFill>
                  <a:srgbClr val="009EE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7" name="Fußzeilenplatzhalt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fld id="{3044786C-4F14-4D8C-90AB-CE925652780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9" name="Datumsplatzhalter 11"/>
          <p:cNvSpPr>
            <a:spLocks noGrp="1"/>
          </p:cNvSpPr>
          <p:nvPr>
            <p:ph type="dt" sz="half" idx="10"/>
          </p:nvPr>
        </p:nvSpPr>
        <p:spPr>
          <a:xfrm>
            <a:off x="467545" y="4767263"/>
            <a:ext cx="2016125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27.05.18</a:t>
            </a:fld>
            <a:endParaRPr lang="de-DE" dirty="0"/>
          </a:p>
        </p:txBody>
      </p:sp>
      <p:sp>
        <p:nvSpPr>
          <p:cNvPr id="22" name="Sechseck 21"/>
          <p:cNvSpPr>
            <a:spLocks noChangeAspect="1"/>
          </p:cNvSpPr>
          <p:nvPr userDrawn="1"/>
        </p:nvSpPr>
        <p:spPr>
          <a:xfrm>
            <a:off x="698400" y="1601584"/>
            <a:ext cx="524508" cy="468000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3" name="Sechseck 22"/>
          <p:cNvSpPr>
            <a:spLocks noChangeAspect="1"/>
          </p:cNvSpPr>
          <p:nvPr userDrawn="1"/>
        </p:nvSpPr>
        <p:spPr>
          <a:xfrm>
            <a:off x="698400" y="2141584"/>
            <a:ext cx="524508" cy="468000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4" name="Sechseck 23"/>
          <p:cNvSpPr>
            <a:spLocks noChangeAspect="1"/>
          </p:cNvSpPr>
          <p:nvPr userDrawn="1"/>
        </p:nvSpPr>
        <p:spPr>
          <a:xfrm>
            <a:off x="698400" y="2681584"/>
            <a:ext cx="524508" cy="468000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5" name="Sechseck 24"/>
          <p:cNvSpPr>
            <a:spLocks noChangeAspect="1"/>
          </p:cNvSpPr>
          <p:nvPr userDrawn="1"/>
        </p:nvSpPr>
        <p:spPr>
          <a:xfrm>
            <a:off x="698400" y="3221584"/>
            <a:ext cx="524508" cy="468000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6" name="Sechseck 25"/>
          <p:cNvSpPr>
            <a:spLocks noChangeAspect="1"/>
          </p:cNvSpPr>
          <p:nvPr userDrawn="1"/>
        </p:nvSpPr>
        <p:spPr>
          <a:xfrm>
            <a:off x="698400" y="3761584"/>
            <a:ext cx="524508" cy="468000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7" name="Sechseck 26"/>
          <p:cNvSpPr>
            <a:spLocks noChangeAspect="1"/>
          </p:cNvSpPr>
          <p:nvPr userDrawn="1"/>
        </p:nvSpPr>
        <p:spPr>
          <a:xfrm>
            <a:off x="698400" y="4301584"/>
            <a:ext cx="524508" cy="468000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8" name="Sechseck 27"/>
          <p:cNvSpPr>
            <a:spLocks noChangeAspect="1"/>
          </p:cNvSpPr>
          <p:nvPr userDrawn="1"/>
        </p:nvSpPr>
        <p:spPr>
          <a:xfrm>
            <a:off x="699730" y="1061584"/>
            <a:ext cx="524508" cy="468000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9" name="Textplatzhalter 34"/>
          <p:cNvSpPr>
            <a:spLocks noGrp="1"/>
          </p:cNvSpPr>
          <p:nvPr>
            <p:ph type="body" sz="quarter" idx="13"/>
          </p:nvPr>
        </p:nvSpPr>
        <p:spPr>
          <a:xfrm>
            <a:off x="1259632" y="1059582"/>
            <a:ext cx="7272808" cy="378191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30" name="Textplatzhalter 34"/>
          <p:cNvSpPr>
            <a:spLocks noGrp="1"/>
          </p:cNvSpPr>
          <p:nvPr>
            <p:ph type="body" sz="quarter" idx="14"/>
          </p:nvPr>
        </p:nvSpPr>
        <p:spPr>
          <a:xfrm>
            <a:off x="1259632" y="1599642"/>
            <a:ext cx="7272808" cy="378191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31" name="Textplatzhalter 34"/>
          <p:cNvSpPr>
            <a:spLocks noGrp="1"/>
          </p:cNvSpPr>
          <p:nvPr>
            <p:ph type="body" sz="quarter" idx="15"/>
          </p:nvPr>
        </p:nvSpPr>
        <p:spPr>
          <a:xfrm>
            <a:off x="1259632" y="2139702"/>
            <a:ext cx="7272808" cy="378191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32" name="Textplatzhalter 34"/>
          <p:cNvSpPr>
            <a:spLocks noGrp="1"/>
          </p:cNvSpPr>
          <p:nvPr>
            <p:ph type="body" sz="quarter" idx="16"/>
          </p:nvPr>
        </p:nvSpPr>
        <p:spPr>
          <a:xfrm>
            <a:off x="1259632" y="2679762"/>
            <a:ext cx="7272808" cy="378191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33" name="Textplatzhalter 34"/>
          <p:cNvSpPr>
            <a:spLocks noGrp="1"/>
          </p:cNvSpPr>
          <p:nvPr>
            <p:ph type="body" sz="quarter" idx="17"/>
          </p:nvPr>
        </p:nvSpPr>
        <p:spPr>
          <a:xfrm>
            <a:off x="1259632" y="3219822"/>
            <a:ext cx="7272808" cy="378191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34" name="Textplatzhalter 34"/>
          <p:cNvSpPr>
            <a:spLocks noGrp="1"/>
          </p:cNvSpPr>
          <p:nvPr>
            <p:ph type="body" sz="quarter" idx="18"/>
          </p:nvPr>
        </p:nvSpPr>
        <p:spPr>
          <a:xfrm>
            <a:off x="1259632" y="3759882"/>
            <a:ext cx="7272808" cy="378191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0" name="Textplatzhalter 34"/>
          <p:cNvSpPr>
            <a:spLocks noGrp="1"/>
          </p:cNvSpPr>
          <p:nvPr>
            <p:ph type="body" sz="quarter" idx="22"/>
          </p:nvPr>
        </p:nvSpPr>
        <p:spPr>
          <a:xfrm>
            <a:off x="1260004" y="4299942"/>
            <a:ext cx="7272808" cy="378191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en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/>
          <p:cNvSpPr/>
          <p:nvPr/>
        </p:nvSpPr>
        <p:spPr>
          <a:xfrm>
            <a:off x="179389" y="141685"/>
            <a:ext cx="8785225" cy="4860131"/>
          </a:xfrm>
          <a:custGeom>
            <a:avLst/>
            <a:gdLst/>
            <a:ahLst/>
            <a:cxnLst/>
            <a:rect l="l" t="t" r="r" b="b"/>
            <a:pathLst>
              <a:path w="9684385" h="7200265">
                <a:moveTo>
                  <a:pt x="0" y="7199998"/>
                </a:moveTo>
                <a:lnTo>
                  <a:pt x="9684004" y="7199998"/>
                </a:lnTo>
                <a:lnTo>
                  <a:pt x="9684004" y="0"/>
                </a:lnTo>
                <a:lnTo>
                  <a:pt x="0" y="0"/>
                </a:lnTo>
                <a:lnTo>
                  <a:pt x="0" y="7199998"/>
                </a:lnTo>
                <a:close/>
              </a:path>
            </a:pathLst>
          </a:custGeom>
          <a:solidFill>
            <a:srgbClr val="E9E9EA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5" name="object 3"/>
          <p:cNvSpPr/>
          <p:nvPr/>
        </p:nvSpPr>
        <p:spPr>
          <a:xfrm>
            <a:off x="0" y="1740694"/>
            <a:ext cx="6421438" cy="981075"/>
          </a:xfrm>
          <a:custGeom>
            <a:avLst/>
            <a:gdLst/>
            <a:ahLst/>
            <a:cxnLst/>
            <a:rect l="l" t="t" r="r" b="b"/>
            <a:pathLst>
              <a:path w="6421755" h="600075">
                <a:moveTo>
                  <a:pt x="0" y="599566"/>
                </a:moveTo>
                <a:lnTo>
                  <a:pt x="6421145" y="599566"/>
                </a:lnTo>
                <a:lnTo>
                  <a:pt x="6421145" y="0"/>
                </a:lnTo>
                <a:lnTo>
                  <a:pt x="0" y="0"/>
                </a:lnTo>
                <a:lnTo>
                  <a:pt x="0" y="599566"/>
                </a:lnTo>
                <a:close/>
              </a:path>
            </a:pathLst>
          </a:custGeom>
          <a:solidFill>
            <a:srgbClr val="4C4D4F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869673"/>
            <a:ext cx="4320480" cy="702078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3568" y="1437624"/>
            <a:ext cx="4464000" cy="180324"/>
          </a:xfrm>
        </p:spPr>
        <p:txBody>
          <a:bodyPr>
            <a:noAutofit/>
          </a:bodyPr>
          <a:lstStyle>
            <a:lvl1pPr marL="0" indent="0" algn="l">
              <a:buNone/>
              <a:defRPr sz="1200" b="1">
                <a:solidFill>
                  <a:srgbClr val="009EE2"/>
                </a:solidFill>
                <a:latin typeface="Myriad Pro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fld id="{CB7582F4-B095-4FFF-A863-D6E506E1E2C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>
          <a:xfrm>
            <a:off x="467545" y="4767263"/>
            <a:ext cx="2016125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27.05.18</a:t>
            </a:fld>
            <a:endParaRPr lang="de-DE" dirty="0"/>
          </a:p>
        </p:txBody>
      </p:sp>
      <p:pic>
        <p:nvPicPr>
          <p:cNvPr id="15" name="Grafik 14" descr="image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3528" y="232755"/>
            <a:ext cx="2591025" cy="682811"/>
          </a:xfrm>
          <a:prstGeom prst="rect">
            <a:avLst/>
          </a:prstGeom>
        </p:spPr>
      </p:pic>
      <p:pic>
        <p:nvPicPr>
          <p:cNvPr id="16" name="Grafik 15" descr="image4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278588" y="914400"/>
            <a:ext cx="3685900" cy="3600000"/>
          </a:xfrm>
          <a:prstGeom prst="rect">
            <a:avLst/>
          </a:prstGeom>
        </p:spPr>
      </p:pic>
      <p:sp>
        <p:nvSpPr>
          <p:cNvPr id="14" name="bk object 18"/>
          <p:cNvSpPr/>
          <p:nvPr userDrawn="1"/>
        </p:nvSpPr>
        <p:spPr>
          <a:xfrm>
            <a:off x="3671450" y="2931790"/>
            <a:ext cx="2556734" cy="2118369"/>
          </a:xfrm>
          <a:custGeom>
            <a:avLst/>
            <a:gdLst/>
            <a:ahLst/>
            <a:cxnLst/>
            <a:rect l="l" t="t" r="r" b="b"/>
            <a:pathLst>
              <a:path w="3862704" h="3199765">
                <a:moveTo>
                  <a:pt x="2896971" y="0"/>
                </a:moveTo>
                <a:lnTo>
                  <a:pt x="965657" y="0"/>
                </a:lnTo>
                <a:lnTo>
                  <a:pt x="0" y="1682178"/>
                </a:lnTo>
                <a:lnTo>
                  <a:pt x="871093" y="3199615"/>
                </a:lnTo>
                <a:lnTo>
                  <a:pt x="2991535" y="3199615"/>
                </a:lnTo>
                <a:lnTo>
                  <a:pt x="3862628" y="1682178"/>
                </a:lnTo>
                <a:lnTo>
                  <a:pt x="2896971" y="0"/>
                </a:lnTo>
              </a:path>
            </a:pathLst>
          </a:custGeom>
          <a:solidFill>
            <a:srgbClr val="7FAED1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seite mit Textf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/>
          <p:cNvSpPr/>
          <p:nvPr/>
        </p:nvSpPr>
        <p:spPr>
          <a:xfrm>
            <a:off x="179389" y="141685"/>
            <a:ext cx="8785225" cy="4860131"/>
          </a:xfrm>
          <a:custGeom>
            <a:avLst/>
            <a:gdLst/>
            <a:ahLst/>
            <a:cxnLst/>
            <a:rect l="l" t="t" r="r" b="b"/>
            <a:pathLst>
              <a:path w="9684385" h="7200265">
                <a:moveTo>
                  <a:pt x="0" y="7199998"/>
                </a:moveTo>
                <a:lnTo>
                  <a:pt x="9684004" y="7199998"/>
                </a:lnTo>
                <a:lnTo>
                  <a:pt x="9684004" y="0"/>
                </a:lnTo>
                <a:lnTo>
                  <a:pt x="0" y="0"/>
                </a:lnTo>
                <a:lnTo>
                  <a:pt x="0" y="7199998"/>
                </a:lnTo>
                <a:close/>
              </a:path>
            </a:pathLst>
          </a:custGeom>
          <a:solidFill>
            <a:srgbClr val="E9E9EA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grpSp>
        <p:nvGrpSpPr>
          <p:cNvPr id="17" name="Gruppieren 16"/>
          <p:cNvGrpSpPr/>
          <p:nvPr userDrawn="1"/>
        </p:nvGrpSpPr>
        <p:grpSpPr>
          <a:xfrm>
            <a:off x="1" y="3013200"/>
            <a:ext cx="5837585" cy="2130300"/>
            <a:chOff x="0" y="4017600"/>
            <a:chExt cx="5837585" cy="2840400"/>
          </a:xfrm>
        </p:grpSpPr>
        <p:sp>
          <p:nvSpPr>
            <p:cNvPr id="8" name="bk object 18"/>
            <p:cNvSpPr/>
            <p:nvPr/>
          </p:nvSpPr>
          <p:spPr>
            <a:xfrm>
              <a:off x="2411760" y="4019550"/>
              <a:ext cx="3425825" cy="2838450"/>
            </a:xfrm>
            <a:custGeom>
              <a:avLst/>
              <a:gdLst/>
              <a:ahLst/>
              <a:cxnLst/>
              <a:rect l="l" t="t" r="r" b="b"/>
              <a:pathLst>
                <a:path w="3862704" h="3199765">
                  <a:moveTo>
                    <a:pt x="2896971" y="0"/>
                  </a:moveTo>
                  <a:lnTo>
                    <a:pt x="965657" y="0"/>
                  </a:lnTo>
                  <a:lnTo>
                    <a:pt x="0" y="1682178"/>
                  </a:lnTo>
                  <a:lnTo>
                    <a:pt x="871093" y="3199615"/>
                  </a:lnTo>
                  <a:lnTo>
                    <a:pt x="2991535" y="3199615"/>
                  </a:lnTo>
                  <a:lnTo>
                    <a:pt x="3862628" y="1682178"/>
                  </a:lnTo>
                  <a:lnTo>
                    <a:pt x="2896971" y="0"/>
                  </a:lnTo>
                </a:path>
              </a:pathLst>
            </a:custGeom>
            <a:solidFill>
              <a:srgbClr val="7FAED1"/>
            </a:solidFill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6" name="Rechteck 15"/>
            <p:cNvSpPr/>
            <p:nvPr userDrawn="1"/>
          </p:nvSpPr>
          <p:spPr>
            <a:xfrm>
              <a:off x="0" y="4017600"/>
              <a:ext cx="3563888" cy="2840400"/>
            </a:xfrm>
            <a:prstGeom prst="rect">
              <a:avLst/>
            </a:prstGeom>
            <a:solidFill>
              <a:srgbClr val="7FAE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5" name="object 3"/>
          <p:cNvSpPr/>
          <p:nvPr/>
        </p:nvSpPr>
        <p:spPr>
          <a:xfrm>
            <a:off x="0" y="1740694"/>
            <a:ext cx="6421438" cy="981075"/>
          </a:xfrm>
          <a:custGeom>
            <a:avLst/>
            <a:gdLst/>
            <a:ahLst/>
            <a:cxnLst/>
            <a:rect l="l" t="t" r="r" b="b"/>
            <a:pathLst>
              <a:path w="6421755" h="600075">
                <a:moveTo>
                  <a:pt x="0" y="599566"/>
                </a:moveTo>
                <a:lnTo>
                  <a:pt x="6421145" y="599566"/>
                </a:lnTo>
                <a:lnTo>
                  <a:pt x="6421145" y="0"/>
                </a:lnTo>
                <a:lnTo>
                  <a:pt x="0" y="0"/>
                </a:lnTo>
                <a:lnTo>
                  <a:pt x="0" y="599566"/>
                </a:lnTo>
                <a:close/>
              </a:path>
            </a:pathLst>
          </a:custGeom>
          <a:solidFill>
            <a:srgbClr val="4C4D4F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3568" y="1869673"/>
            <a:ext cx="4320480" cy="702078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de-DE" dirty="0"/>
              <a:t>Zwischen-Resümee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fld id="{CB7582F4-B095-4FFF-A863-D6E506E1E2C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3" hasCustomPrompt="1"/>
          </p:nvPr>
        </p:nvSpPr>
        <p:spPr>
          <a:xfrm>
            <a:off x="683569" y="3381840"/>
            <a:ext cx="4393133" cy="1350169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Hier kommt ein Zwischenfazit hin</a:t>
            </a:r>
          </a:p>
          <a:p>
            <a:pPr lvl="0"/>
            <a:r>
              <a:rPr lang="de-DE">
                <a:solidFill>
                  <a:schemeClr val="bg1">
                    <a:lumMod val="95000"/>
                  </a:schemeClr>
                </a:solidFill>
              </a:rPr>
              <a:t>Text</a:t>
            </a:r>
            <a:endParaRPr lang="de-DE" dirty="0">
              <a:solidFill>
                <a:schemeClr val="bg1">
                  <a:lumMod val="95000"/>
                </a:schemeClr>
              </a:solidFill>
            </a:endParaRPr>
          </a:p>
          <a:p>
            <a:pPr lvl="0"/>
            <a:r>
              <a:rPr lang="de-DE">
                <a:solidFill>
                  <a:schemeClr val="bg1">
                    <a:lumMod val="95000"/>
                  </a:schemeClr>
                </a:solidFill>
              </a:rPr>
              <a:t>Text</a:t>
            </a:r>
            <a:endParaRPr lang="de-DE" dirty="0">
              <a:solidFill>
                <a:schemeClr val="bg1">
                  <a:lumMod val="95000"/>
                </a:schemeClr>
              </a:solidFill>
            </a:endParaRPr>
          </a:p>
          <a:p>
            <a:pPr lvl="0"/>
            <a:r>
              <a:rPr lang="de-DE">
                <a:solidFill>
                  <a:schemeClr val="bg1">
                    <a:lumMod val="95000"/>
                  </a:schemeClr>
                </a:solidFill>
              </a:rPr>
              <a:t>Text</a:t>
            </a:r>
            <a:endParaRPr lang="de-DE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19" name="Datumsplatzhalter 1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27.05.18</a:t>
            </a:fld>
            <a:endParaRPr lang="de-DE" dirty="0"/>
          </a:p>
        </p:txBody>
      </p:sp>
      <p:pic>
        <p:nvPicPr>
          <p:cNvPr id="14" name="Grafik 13" descr="image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3528" y="232755"/>
            <a:ext cx="2591025" cy="682811"/>
          </a:xfrm>
          <a:prstGeom prst="rect">
            <a:avLst/>
          </a:prstGeom>
        </p:spPr>
      </p:pic>
      <p:pic>
        <p:nvPicPr>
          <p:cNvPr id="21" name="Grafik 20" descr="image5.png"/>
          <p:cNvPicPr>
            <a:picLocks noChangeAspect="1"/>
          </p:cNvPicPr>
          <p:nvPr userDrawn="1"/>
        </p:nvPicPr>
        <p:blipFill>
          <a:blip r:embed="rId3" cstate="print"/>
          <a:srcRect r="14324"/>
          <a:stretch>
            <a:fillRect/>
          </a:stretch>
        </p:blipFill>
        <p:spPr>
          <a:xfrm>
            <a:off x="5364088" y="1044000"/>
            <a:ext cx="3600400" cy="360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6264696" cy="594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113588"/>
            <a:ext cx="8208912" cy="33483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buFont typeface="Arial" pitchFamily="34" charset="0"/>
              <a:buChar char="•"/>
              <a:defRPr sz="2000"/>
            </a:lvl2pPr>
            <a:lvl3pPr>
              <a:defRPr sz="2000"/>
            </a:lvl3pPr>
            <a:lvl4pPr>
              <a:buFont typeface="Arial" pitchFamily="34" charset="0"/>
              <a:buChar char="•"/>
              <a:defRPr sz="2000"/>
            </a:lvl4pPr>
            <a:lvl5pPr>
              <a:buFont typeface="Arial" pitchFamily="34" charset="0"/>
              <a:buChar char="•"/>
              <a:defRPr sz="2000"/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F3952-4DE7-4772-B2D9-6983F7A82A1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8" name="Datumsplatzhalter 11"/>
          <p:cNvSpPr>
            <a:spLocks noGrp="1"/>
          </p:cNvSpPr>
          <p:nvPr>
            <p:ph type="dt" sz="half" idx="10"/>
          </p:nvPr>
        </p:nvSpPr>
        <p:spPr>
          <a:xfrm>
            <a:off x="467545" y="4767263"/>
            <a:ext cx="2016125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27.05.18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k object 16"/>
          <p:cNvSpPr/>
          <p:nvPr/>
        </p:nvSpPr>
        <p:spPr>
          <a:xfrm>
            <a:off x="179389" y="141685"/>
            <a:ext cx="8785225" cy="744140"/>
          </a:xfrm>
          <a:custGeom>
            <a:avLst/>
            <a:gdLst/>
            <a:ahLst/>
            <a:cxnLst/>
            <a:rect l="l" t="t" r="r" b="b"/>
            <a:pathLst>
              <a:path w="9684385" h="993140">
                <a:moveTo>
                  <a:pt x="0" y="992797"/>
                </a:moveTo>
                <a:lnTo>
                  <a:pt x="9684004" y="992797"/>
                </a:lnTo>
                <a:lnTo>
                  <a:pt x="9684004" y="0"/>
                </a:lnTo>
                <a:lnTo>
                  <a:pt x="0" y="0"/>
                </a:lnTo>
                <a:lnTo>
                  <a:pt x="0" y="992797"/>
                </a:lnTo>
                <a:close/>
              </a:path>
            </a:pathLst>
          </a:custGeom>
          <a:solidFill>
            <a:srgbClr val="E9E9EA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67544" y="195263"/>
            <a:ext cx="6265044" cy="594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1028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67545" y="1113588"/>
            <a:ext cx="8208144" cy="3340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Myriad Pro" pitchFamily="34" charset="0"/>
                <a:cs typeface="+mn-cs"/>
              </a:defRPr>
            </a:lvl1pPr>
          </a:lstStyle>
          <a:p>
            <a:pPr>
              <a:defRPr/>
            </a:pPr>
            <a:r>
              <a:rPr lang="de-DE" dirty="0"/>
              <a:t>Hier kann auch was stehen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Myriad Pro" pitchFamily="34" charset="0"/>
                <a:cs typeface="+mn-cs"/>
              </a:defRPr>
            </a:lvl1pPr>
          </a:lstStyle>
          <a:p>
            <a:pPr>
              <a:defRPr/>
            </a:pPr>
            <a:fld id="{716F4645-6849-4794-B0B4-0039B2A6EC5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0" name="Datumsplatzhalter 11"/>
          <p:cNvSpPr>
            <a:spLocks noGrp="1"/>
          </p:cNvSpPr>
          <p:nvPr>
            <p:ph type="dt" sz="half" idx="2"/>
          </p:nvPr>
        </p:nvSpPr>
        <p:spPr>
          <a:xfrm>
            <a:off x="467545" y="4767263"/>
            <a:ext cx="2016125" cy="273844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bg1">
                    <a:lumMod val="65000"/>
                  </a:schemeClr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27.05.18</a:t>
            </a:fld>
            <a:endParaRPr lang="de-DE" dirty="0"/>
          </a:p>
        </p:txBody>
      </p:sp>
      <p:pic>
        <p:nvPicPr>
          <p:cNvPr id="9" name="Grafik 8" descr="image1.pn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6948264" y="279292"/>
            <a:ext cx="1816765" cy="47552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96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94" r:id="rId8"/>
    <p:sldLayoutId id="2147483689" r:id="rId9"/>
    <p:sldLayoutId id="2147483690" r:id="rId10"/>
    <p:sldLayoutId id="2147483691" r:id="rId11"/>
    <p:sldLayoutId id="2147483692" r:id="rId12"/>
    <p:sldLayoutId id="2147483680" r:id="rId13"/>
    <p:sldLayoutId id="2147483693" r:id="rId14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kern="1200" cap="small">
          <a:solidFill>
            <a:srgbClr val="009EE2"/>
          </a:solidFill>
          <a:latin typeface="Myriad Pro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9EE2"/>
          </a:solidFill>
          <a:latin typeface="Myriad Pro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9EE2"/>
          </a:solidFill>
          <a:latin typeface="Myriad Pro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9EE2"/>
          </a:solidFill>
          <a:latin typeface="Myriad Pro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9EE2"/>
          </a:solidFill>
          <a:latin typeface="Myriad Pro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9EE2"/>
          </a:solidFill>
          <a:latin typeface="Myriad Pro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9EE2"/>
          </a:solidFill>
          <a:latin typeface="Myriad Pro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9EE2"/>
          </a:solidFill>
          <a:latin typeface="Myriad Pro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9EE2"/>
          </a:solidFill>
          <a:latin typeface="Myriad Pro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guides.github.com/introduction/flow/" TargetMode="Externa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join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plossys" TargetMode="External"/><Relationship Id="rId2" Type="http://schemas.openxmlformats.org/officeDocument/2006/relationships/hyperlink" Target="https://github.com/sealsystems" TargetMode="Externa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plossys/docs-plossys" TargetMode="Externa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affle.io/plossys/plossys" TargetMode="Externa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GitHub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3568" y="1437624"/>
            <a:ext cx="4428000" cy="180324"/>
          </a:xfrm>
        </p:spPr>
        <p:txBody>
          <a:bodyPr/>
          <a:lstStyle/>
          <a:p>
            <a:r>
              <a:rPr lang="de-DE" dirty="0"/>
              <a:t>PLOSSYS 5 Lab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5868144" y="4550569"/>
            <a:ext cx="2808362" cy="216694"/>
          </a:xfrm>
        </p:spPr>
        <p:txBody>
          <a:bodyPr/>
          <a:lstStyle/>
          <a:p>
            <a:r>
              <a:rPr lang="de-DE" dirty="0"/>
              <a:t>Michael Scherer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>
          <a:xfrm>
            <a:off x="467545" y="4767263"/>
            <a:ext cx="2016125" cy="273844"/>
          </a:xfrm>
        </p:spPr>
        <p:txBody>
          <a:bodyPr/>
          <a:lstStyle/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27.05.18</a:t>
            </a:fld>
            <a:endParaRPr lang="de-D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3E29F7-BCBD-F74B-B32F-06219354C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Pull </a:t>
            </a:r>
            <a:r>
              <a:rPr lang="de-DE" dirty="0" err="1"/>
              <a:t>Requests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030B1DB-3611-A644-8109-90B966842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 err="1"/>
              <a:t>Branch</a:t>
            </a:r>
            <a:r>
              <a:rPr lang="de-DE" dirty="0"/>
              <a:t>-Modell: </a:t>
            </a:r>
            <a:r>
              <a:rPr lang="de-DE" dirty="0">
                <a:hlinkClick r:id="rId2"/>
              </a:rPr>
              <a:t>GitHub Workflow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PR: Vorbereitung für </a:t>
            </a:r>
            <a:r>
              <a:rPr lang="de-DE" dirty="0" err="1"/>
              <a:t>Mergen</a:t>
            </a:r>
            <a:r>
              <a:rPr lang="de-DE" dirty="0"/>
              <a:t> eines </a:t>
            </a:r>
            <a:r>
              <a:rPr lang="de-DE" dirty="0" err="1"/>
              <a:t>Branches</a:t>
            </a:r>
            <a:r>
              <a:rPr lang="de-DE" dirty="0"/>
              <a:t> in den Master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Interaktion</a:t>
            </a:r>
          </a:p>
          <a:p>
            <a:pPr lvl="1"/>
            <a:r>
              <a:rPr lang="de-DE" dirty="0"/>
              <a:t>Kommentare (auch mit Verweis auf Code)</a:t>
            </a:r>
          </a:p>
          <a:p>
            <a:pPr lvl="1"/>
            <a:r>
              <a:rPr lang="de-DE" dirty="0"/>
              <a:t>Reviews</a:t>
            </a:r>
          </a:p>
          <a:p>
            <a:pPr lvl="1"/>
            <a:r>
              <a:rPr lang="de-DE" dirty="0"/>
              <a:t>Automatische Checks</a:t>
            </a:r>
          </a:p>
          <a:p>
            <a:pPr lvl="1"/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C3868CA-9D4C-4D43-B579-858A90BD7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EF3952-4DE7-4772-B2D9-6983F7A82A14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D3DD254-8B6B-9E42-91AA-8B9B0AEE8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27.05.18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860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F618CE-80E4-9448-A26A-3D1522E0C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Aufbau der PLOSSYS-Organisation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2765F16-C5FA-594E-9123-D8542252EC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Users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Teams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/>
              <a:t>Repositories</a:t>
            </a:r>
            <a:r>
              <a:rPr lang="de-DE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Zuordnung von </a:t>
            </a:r>
            <a:r>
              <a:rPr lang="de-DE" dirty="0" err="1"/>
              <a:t>Repositories</a:t>
            </a:r>
            <a:r>
              <a:rPr lang="de-DE" dirty="0"/>
              <a:t> zu Teams</a:t>
            </a:r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User für unsere </a:t>
            </a:r>
            <a:r>
              <a:rPr lang="de-DE" dirty="0" err="1"/>
              <a:t>Build</a:t>
            </a:r>
            <a:r>
              <a:rPr lang="de-DE" dirty="0"/>
              <a:t>-Pipeline: </a:t>
            </a:r>
            <a:r>
              <a:rPr lang="de-DE" i="1" dirty="0" err="1"/>
              <a:t>comgit</a:t>
            </a:r>
            <a:endParaRPr lang="de-DE" i="1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45287AA-A783-814A-BBB9-5F250730F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EF3952-4DE7-4772-B2D9-6983F7A82A14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AD17C98-4A04-1C4D-851E-A81782732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27.05.18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4378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A2D182-B00A-D54B-9234-687118E80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Bin ich schon drin?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08301BC-811D-6946-A9F8-9947669B89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Wenn Ihr noch nicht in unserer PLOSSYS-Organisation seid: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User erzeugen: </a:t>
            </a:r>
            <a:r>
              <a:rPr lang="de-DE" dirty="0">
                <a:hlinkClick r:id="rId2"/>
              </a:rPr>
              <a:t>https://github.com/join</a:t>
            </a:r>
            <a:endParaRPr lang="de-DE" dirty="0"/>
          </a:p>
          <a:p>
            <a:pPr lvl="1"/>
            <a:r>
              <a:rPr lang="de-DE" dirty="0"/>
              <a:t>Vorschlag für Username: </a:t>
            </a:r>
            <a:r>
              <a:rPr lang="de-DE" i="1" dirty="0"/>
              <a:t>seal-</a:t>
            </a:r>
            <a:r>
              <a:rPr lang="de-DE" dirty="0"/>
              <a:t>&lt;Kürzel&gt; (z.B. </a:t>
            </a:r>
            <a:r>
              <a:rPr lang="de-DE" i="1" dirty="0"/>
              <a:t>seal-</a:t>
            </a:r>
            <a:r>
              <a:rPr lang="de-DE" i="1" dirty="0" err="1"/>
              <a:t>mis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Eigene Firmenadresse für Email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Bei einem Admin unserer Organisation melden (auch bei Fragen).</a:t>
            </a:r>
            <a:br>
              <a:rPr lang="de-DE" dirty="0"/>
            </a:br>
            <a:r>
              <a:rPr lang="de-DE" dirty="0"/>
              <a:t>z.B. Manfred, Michael K., Stefan, mich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Einladung kommt per Email</a:t>
            </a:r>
          </a:p>
          <a:p>
            <a:endParaRPr lang="de-DE" dirty="0"/>
          </a:p>
          <a:p>
            <a:r>
              <a:rPr lang="de-DE" dirty="0"/>
              <a:t>Das war ja einfach!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07295AF-F20C-814D-B46A-A6E72DFA7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EF3952-4DE7-4772-B2D9-6983F7A82A14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DC8E49B-8AAD-E94A-BF31-DAFC3F6E7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27.05.18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9024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AC95BE-7AE4-3B43-AB7D-1987FF023F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Von CVS zu </a:t>
            </a:r>
            <a:r>
              <a:rPr lang="de-DE" dirty="0" err="1"/>
              <a:t>GitHub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13EA9B7-DFCA-3747-92B0-4B551705FA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4BCF9A3-375D-9C4E-A1EC-533E151D7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7582F4-B095-4FFF-A863-D6E506E1E2CB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1EE1B99-6E48-4B41-817B-2FA90E49B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27.05.18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0731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96D3CA-36E4-4141-AF86-D3BB179EA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CVS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75756D5-8CC5-CB4E-B33D-42CB77A15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484083-1086-4C36-AC27-B309D81B83A7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B697161-7ACA-AA44-BDEE-11E146F70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27.05.18</a:t>
            </a:fld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0B51EB20-07CA-1C43-AF62-2582AE8FE865}"/>
              </a:ext>
            </a:extLst>
          </p:cNvPr>
          <p:cNvSpPr/>
          <p:nvPr/>
        </p:nvSpPr>
        <p:spPr>
          <a:xfrm>
            <a:off x="251520" y="1059582"/>
            <a:ext cx="8640960" cy="370768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9760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96D3CA-36E4-4141-AF86-D3BB179EA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Subversion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75756D5-8CC5-CB4E-B33D-42CB77A15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484083-1086-4C36-AC27-B309D81B83A7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B697161-7ACA-AA44-BDEE-11E146F70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27.05.18</a:t>
            </a:fld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0B51EB20-07CA-1C43-AF62-2582AE8FE865}"/>
              </a:ext>
            </a:extLst>
          </p:cNvPr>
          <p:cNvSpPr/>
          <p:nvPr/>
        </p:nvSpPr>
        <p:spPr>
          <a:xfrm>
            <a:off x="251520" y="1059582"/>
            <a:ext cx="8640960" cy="370768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7939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96D3CA-36E4-4141-AF86-D3BB179EA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Git</a:t>
            </a:r>
            <a:r>
              <a:rPr lang="de-DE" dirty="0"/>
              <a:t>(-</a:t>
            </a:r>
            <a:r>
              <a:rPr lang="de-DE" dirty="0" err="1"/>
              <a:t>olite</a:t>
            </a:r>
            <a:r>
              <a:rPr lang="de-DE" dirty="0"/>
              <a:t>)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75756D5-8CC5-CB4E-B33D-42CB77A15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484083-1086-4C36-AC27-B309D81B83A7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B697161-7ACA-AA44-BDEE-11E146F70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27.05.18</a:t>
            </a:fld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0B51EB20-07CA-1C43-AF62-2582AE8FE865}"/>
              </a:ext>
            </a:extLst>
          </p:cNvPr>
          <p:cNvSpPr/>
          <p:nvPr/>
        </p:nvSpPr>
        <p:spPr>
          <a:xfrm>
            <a:off x="251520" y="1059582"/>
            <a:ext cx="8640960" cy="370768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3486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96D3CA-36E4-4141-AF86-D3BB179EA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GitHub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75756D5-8CC5-CB4E-B33D-42CB77A15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484083-1086-4C36-AC27-B309D81B83A7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B697161-7ACA-AA44-BDEE-11E146F70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27.05.18</a:t>
            </a:fld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0B51EB20-07CA-1C43-AF62-2582AE8FE865}"/>
              </a:ext>
            </a:extLst>
          </p:cNvPr>
          <p:cNvSpPr/>
          <p:nvPr/>
        </p:nvSpPr>
        <p:spPr>
          <a:xfrm>
            <a:off x="251520" y="1059582"/>
            <a:ext cx="8640960" cy="370768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98223F04-7C34-BE47-96B9-797DBB16B4CF}"/>
              </a:ext>
            </a:extLst>
          </p:cNvPr>
          <p:cNvSpPr/>
          <p:nvPr/>
        </p:nvSpPr>
        <p:spPr>
          <a:xfrm>
            <a:off x="251520" y="1059582"/>
            <a:ext cx="8640960" cy="37076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2A7E38F-6ADB-3049-9ABB-8D28891D0F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981" y="919834"/>
            <a:ext cx="6628037" cy="422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03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BDFACE-0F67-C444-AFDD-3D2E3FE8F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Unsere Organisationen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CC8F087-8AD1-3340-B4B3-518CFD8F61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Unsere </a:t>
            </a:r>
            <a:r>
              <a:rPr lang="de-DE" dirty="0" err="1"/>
              <a:t>Opensource</a:t>
            </a:r>
            <a:r>
              <a:rPr lang="de-DE" dirty="0"/>
              <a:t>-Projekte:</a:t>
            </a:r>
            <a:br>
              <a:rPr lang="de-DE" dirty="0"/>
            </a:br>
            <a:r>
              <a:rPr lang="de-DE" dirty="0">
                <a:hlinkClick r:id="rId2"/>
              </a:rPr>
              <a:t>https://github.com/sealsystems</a:t>
            </a:r>
            <a:br>
              <a:rPr lang="de-DE" dirty="0"/>
            </a:b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Unsere </a:t>
            </a:r>
            <a:r>
              <a:rPr lang="de-DE" dirty="0" err="1"/>
              <a:t>Closed</a:t>
            </a:r>
            <a:r>
              <a:rPr lang="de-DE" dirty="0"/>
              <a:t>-Source-Projekte:</a:t>
            </a:r>
            <a:br>
              <a:rPr lang="de-DE" dirty="0"/>
            </a:br>
            <a:r>
              <a:rPr lang="de-DE" dirty="0">
                <a:hlinkClick r:id="rId3"/>
              </a:rPr>
              <a:t>https://github.com/plossys</a:t>
            </a:r>
            <a:br>
              <a:rPr lang="de-DE" dirty="0"/>
            </a:br>
            <a:br>
              <a:rPr lang="de-DE" dirty="0"/>
            </a:br>
            <a:r>
              <a:rPr lang="de-DE" dirty="0"/>
              <a:t>(auch von anderen Geschäftsfeldern genutzt)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185C7FD-66DE-E646-8F4D-A939EC423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EF3952-4DE7-4772-B2D9-6983F7A82A14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23D192F-564E-E646-8976-EE05B19E8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27.05.18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2515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380D97-590F-7144-AE63-D65725724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Rpositories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7E07195-52D0-A140-95AA-B41521A3B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 err="1"/>
              <a:t>README.md</a:t>
            </a:r>
            <a:r>
              <a:rPr lang="de-DE" dirty="0"/>
              <a:t> : Einstieg ins Repository</a:t>
            </a:r>
          </a:p>
          <a:p>
            <a:pPr lvl="1"/>
            <a:r>
              <a:rPr lang="de-DE" dirty="0" err="1"/>
              <a:t>Markdown</a:t>
            </a:r>
            <a:r>
              <a:rPr lang="de-DE" dirty="0"/>
              <a:t> FTW!</a:t>
            </a:r>
          </a:p>
          <a:p>
            <a:pPr lvl="1"/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Nicht nur </a:t>
            </a:r>
            <a:r>
              <a:rPr lang="de-DE" dirty="0" err="1"/>
              <a:t>Sourcecode</a:t>
            </a:r>
            <a:r>
              <a:rPr lang="de-DE" dirty="0"/>
              <a:t>:</a:t>
            </a:r>
          </a:p>
          <a:p>
            <a:pPr lvl="1"/>
            <a:r>
              <a:rPr lang="de-DE" dirty="0">
                <a:hlinkClick r:id="rId2"/>
              </a:rPr>
              <a:t>https://</a:t>
            </a:r>
            <a:r>
              <a:rPr lang="de-DE" dirty="0" err="1">
                <a:hlinkClick r:id="rId2"/>
              </a:rPr>
              <a:t>github.com</a:t>
            </a:r>
            <a:r>
              <a:rPr lang="de-DE" dirty="0">
                <a:hlinkClick r:id="rId2"/>
              </a:rPr>
              <a:t>/</a:t>
            </a:r>
            <a:r>
              <a:rPr lang="de-DE" dirty="0" err="1">
                <a:hlinkClick r:id="rId2"/>
              </a:rPr>
              <a:t>plossys</a:t>
            </a:r>
            <a:r>
              <a:rPr lang="de-DE" dirty="0">
                <a:hlinkClick r:id="rId2"/>
              </a:rPr>
              <a:t>/</a:t>
            </a:r>
            <a:r>
              <a:rPr lang="de-DE" dirty="0" err="1">
                <a:hlinkClick r:id="rId2"/>
              </a:rPr>
              <a:t>plossys</a:t>
            </a:r>
            <a:endParaRPr lang="de-DE" dirty="0"/>
          </a:p>
          <a:p>
            <a:pPr lvl="1"/>
            <a:r>
              <a:rPr lang="de-DE" dirty="0">
                <a:hlinkClick r:id="rId2"/>
              </a:rPr>
              <a:t>https://github.com/plossys/docs-plossys</a:t>
            </a:r>
            <a:endParaRPr lang="de-DE" dirty="0"/>
          </a:p>
          <a:p>
            <a:pPr lvl="1"/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Anlegen von neuen </a:t>
            </a:r>
            <a:r>
              <a:rPr lang="de-DE" dirty="0" err="1"/>
              <a:t>Repositories</a:t>
            </a:r>
            <a:endParaRPr lang="de-DE" dirty="0"/>
          </a:p>
          <a:p>
            <a:pPr lvl="1"/>
            <a:r>
              <a:rPr lang="de-DE" dirty="0"/>
              <a:t>Nicht vergessen: Zuordnung zu Teams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57B94B6-AA2D-6F42-98EF-39CF90766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EF3952-4DE7-4772-B2D9-6983F7A82A14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BA2744C-929B-1A42-8321-DC30D53FC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27.05.18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90027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0E712A-CD0A-4B47-BABC-0C344DE55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Issues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D7F3A72-D07C-5C43-ADD5-9069B0B5F3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Nicht nur Code-Repository, sondern auch </a:t>
            </a:r>
            <a:r>
              <a:rPr lang="de-DE" dirty="0" err="1"/>
              <a:t>Issue-Tracker</a:t>
            </a:r>
            <a:br>
              <a:rPr lang="de-DE" dirty="0"/>
            </a:br>
            <a:r>
              <a:rPr lang="de-DE" dirty="0"/>
              <a:t>Einfacher als </a:t>
            </a:r>
            <a:r>
              <a:rPr lang="de-DE" dirty="0" err="1"/>
              <a:t>Jira</a:t>
            </a:r>
            <a:r>
              <a:rPr lang="de-DE" dirty="0"/>
              <a:t>: Konzentration aufs wesentliche</a:t>
            </a:r>
          </a:p>
          <a:p>
            <a:pPr lvl="1"/>
            <a:r>
              <a:rPr lang="de-DE" dirty="0" err="1"/>
              <a:t>Assignees</a:t>
            </a:r>
            <a:endParaRPr lang="de-DE" dirty="0"/>
          </a:p>
          <a:p>
            <a:pPr lvl="1"/>
            <a:r>
              <a:rPr lang="de-DE" dirty="0"/>
              <a:t>Meilensteine</a:t>
            </a:r>
          </a:p>
          <a:p>
            <a:pPr lvl="1"/>
            <a:r>
              <a:rPr lang="de-DE" dirty="0"/>
              <a:t>Tags</a:t>
            </a:r>
          </a:p>
          <a:p>
            <a:pPr lvl="1"/>
            <a:r>
              <a:rPr lang="de-DE" dirty="0"/>
              <a:t>Kommentare mit </a:t>
            </a:r>
            <a:r>
              <a:rPr lang="de-DE" dirty="0" err="1"/>
              <a:t>Markdown</a:t>
            </a:r>
            <a:endParaRPr lang="de-DE" dirty="0"/>
          </a:p>
          <a:p>
            <a:pPr lvl="1"/>
            <a:r>
              <a:rPr lang="de-DE" dirty="0">
                <a:hlinkClick r:id="rId2"/>
              </a:rPr>
              <a:t>https://waffle.io/plossys/</a:t>
            </a:r>
            <a:r>
              <a:rPr lang="de-DE" dirty="0" err="1">
                <a:hlinkClick r:id="rId2"/>
              </a:rPr>
              <a:t>plossys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A7EFE8D-2A0C-4E4E-9007-A90B84B23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EF3952-4DE7-4772-B2D9-6983F7A82A14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2FADBEA-313D-0C46-AD75-2DF9B047C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27.05.18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8635507"/>
      </p:ext>
    </p:extLst>
  </p:cSld>
  <p:clrMapOvr>
    <a:masterClrMapping/>
  </p:clrMapOvr>
</p:sld>
</file>

<file path=ppt/theme/theme1.xml><?xml version="1.0" encoding="utf-8"?>
<a:theme xmlns:a="http://schemas.openxmlformats.org/drawingml/2006/main" name="Vorlage_2016_1">
  <a:themeElements>
    <a:clrScheme name="SEAL Systems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09EE2"/>
      </a:accent1>
      <a:accent2>
        <a:srgbClr val="C9E8FB"/>
      </a:accent2>
      <a:accent3>
        <a:srgbClr val="005F9F"/>
      </a:accent3>
      <a:accent4>
        <a:srgbClr val="003E75"/>
      </a:accent4>
      <a:accent5>
        <a:srgbClr val="4A4A49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Myriad Pro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Vorlage_2016_1</Template>
  <TotalTime>0</TotalTime>
  <Words>195</Words>
  <Application>Microsoft Macintosh PowerPoint</Application>
  <PresentationFormat>Bildschirmpräsentation (16:9)</PresentationFormat>
  <Paragraphs>75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6" baseType="lpstr">
      <vt:lpstr>Myriad Pro</vt:lpstr>
      <vt:lpstr>Calibri</vt:lpstr>
      <vt:lpstr>Arial</vt:lpstr>
      <vt:lpstr>Vorlage_2016_1</vt:lpstr>
      <vt:lpstr>GitHub</vt:lpstr>
      <vt:lpstr>Von CVS zu GitHub</vt:lpstr>
      <vt:lpstr>CVS</vt:lpstr>
      <vt:lpstr>Subversion</vt:lpstr>
      <vt:lpstr>Git(-olite)</vt:lpstr>
      <vt:lpstr>GitHub</vt:lpstr>
      <vt:lpstr>Unsere Organisationen</vt:lpstr>
      <vt:lpstr>Rpositories</vt:lpstr>
      <vt:lpstr>Issues</vt:lpstr>
      <vt:lpstr>Pull Requests</vt:lpstr>
      <vt:lpstr>Aufbau der PLOSSYS-Organisation</vt:lpstr>
      <vt:lpstr>Bin ich schon drin?</vt:lpstr>
    </vt:vector>
  </TitlesOfParts>
  <Company>SEAL Systems</Company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neue SEAL Systems Powerpoint-Vorlage</dc:title>
  <dc:creator>Susanne Meier</dc:creator>
  <cp:lastModifiedBy>Michael Scherer</cp:lastModifiedBy>
  <cp:revision>175</cp:revision>
  <cp:lastPrinted>2016-01-26T09:10:01Z</cp:lastPrinted>
  <dcterms:created xsi:type="dcterms:W3CDTF">2016-01-13T16:06:46Z</dcterms:created>
  <dcterms:modified xsi:type="dcterms:W3CDTF">2018-05-28T09:38:22Z</dcterms:modified>
</cp:coreProperties>
</file>