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385" r:id="rId2"/>
    <p:sldId id="381" r:id="rId3"/>
    <p:sldId id="382" r:id="rId4"/>
    <p:sldId id="351" r:id="rId5"/>
    <p:sldId id="383" r:id="rId6"/>
    <p:sldId id="358" r:id="rId7"/>
    <p:sldId id="398" r:id="rId8"/>
    <p:sldId id="388" r:id="rId9"/>
    <p:sldId id="261" r:id="rId10"/>
    <p:sldId id="256" r:id="rId11"/>
    <p:sldId id="257" r:id="rId12"/>
    <p:sldId id="262" r:id="rId13"/>
    <p:sldId id="389" r:id="rId14"/>
    <p:sldId id="264" r:id="rId15"/>
    <p:sldId id="294" r:id="rId16"/>
    <p:sldId id="396" r:id="rId17"/>
    <p:sldId id="335" r:id="rId18"/>
    <p:sldId id="336" r:id="rId19"/>
    <p:sldId id="337" r:id="rId20"/>
    <p:sldId id="338" r:id="rId21"/>
    <p:sldId id="395" r:id="rId22"/>
    <p:sldId id="390" r:id="rId23"/>
    <p:sldId id="391" r:id="rId24"/>
    <p:sldId id="392" r:id="rId25"/>
    <p:sldId id="320" r:id="rId26"/>
    <p:sldId id="290" r:id="rId27"/>
    <p:sldId id="397" r:id="rId28"/>
    <p:sldId id="284" r:id="rId29"/>
    <p:sldId id="285" r:id="rId30"/>
    <p:sldId id="328" r:id="rId31"/>
    <p:sldId id="394" r:id="rId32"/>
    <p:sldId id="386" r:id="rId33"/>
    <p:sldId id="387" r:id="rId34"/>
    <p:sldId id="329" r:id="rId35"/>
    <p:sldId id="330" r:id="rId36"/>
  </p:sldIdLst>
  <p:sldSz cx="9144000" cy="5143500" type="screen16x9"/>
  <p:notesSz cx="6797675" cy="9926638"/>
  <p:embeddedFontLst>
    <p:embeddedFont>
      <p:font typeface="Calibri" panose="020F0502020204030204" pitchFamily="34" charset="0"/>
      <p:regular r:id="rId38"/>
      <p:bold r:id="rId39"/>
      <p:italic r:id="rId40"/>
      <p:boldItalic r:id="rId41"/>
    </p:embeddedFont>
    <p:embeddedFont>
      <p:font typeface="Myriad Pro" panose="020F0502020204030204" pitchFamily="34" charset="0"/>
      <p:regular r:id="rId42"/>
      <p:bold r:id="rId43"/>
      <p:italic r:id="rId44"/>
      <p:boldItalic r:id="rId45"/>
    </p:embeddedFont>
  </p:embeddedFont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185">
          <p15:clr>
            <a:srgbClr val="A4A3A4"/>
          </p15:clr>
        </p15:guide>
        <p15:guide id="2" pos="56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4A49"/>
    <a:srgbClr val="005F9F"/>
    <a:srgbClr val="7FAED1"/>
    <a:srgbClr val="005691"/>
    <a:srgbClr val="009EE2"/>
    <a:srgbClr val="FFFFFF"/>
    <a:srgbClr val="003E75"/>
    <a:srgbClr val="005FE2"/>
    <a:srgbClr val="C9E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77" autoAdjust="0"/>
    <p:restoredTop sz="94646" autoAdjust="0"/>
  </p:normalViewPr>
  <p:slideViewPr>
    <p:cSldViewPr>
      <p:cViewPr varScale="1">
        <p:scale>
          <a:sx n="146" d="100"/>
          <a:sy n="146" d="100"/>
        </p:scale>
        <p:origin x="184" y="1080"/>
      </p:cViewPr>
      <p:guideLst>
        <p:guide orient="horz" pos="3185"/>
        <p:guide pos="569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F64803-251D-1E4C-8076-DFFE72BCF111}" type="doc">
      <dgm:prSet loTypeId="urn:microsoft.com/office/officeart/2005/8/layout/list1" loCatId="" qsTypeId="urn:microsoft.com/office/officeart/2005/8/quickstyle/simple3" qsCatId="simple" csTypeId="urn:microsoft.com/office/officeart/2005/8/colors/accent1_2" csCatId="accent1" phldr="1"/>
      <dgm:spPr/>
      <dgm:t>
        <a:bodyPr/>
        <a:lstStyle/>
        <a:p>
          <a:endParaRPr lang="en-US"/>
        </a:p>
      </dgm:t>
    </dgm:pt>
    <dgm:pt modelId="{87C7D232-0600-DD44-BBB4-34B87D394CD9}">
      <dgm:prSet phldrT="[Text]"/>
      <dgm:spPr/>
      <dgm:t>
        <a:bodyPr/>
        <a:lstStyle/>
        <a:p>
          <a:r>
            <a:rPr lang="en-US"/>
            <a:t>Infrastructure as a Service</a:t>
          </a:r>
        </a:p>
      </dgm:t>
    </dgm:pt>
    <dgm:pt modelId="{248ACC2B-604E-114A-8B2E-79B04DDB21E1}" type="parTrans" cxnId="{BB9C9D30-BDCF-E747-8E08-1BB1736011E8}">
      <dgm:prSet/>
      <dgm:spPr/>
      <dgm:t>
        <a:bodyPr/>
        <a:lstStyle/>
        <a:p>
          <a:endParaRPr lang="en-US"/>
        </a:p>
      </dgm:t>
    </dgm:pt>
    <dgm:pt modelId="{F928CCA9-18D5-0A4F-9E1F-28A53EB19418}" type="sibTrans" cxnId="{BB9C9D30-BDCF-E747-8E08-1BB1736011E8}">
      <dgm:prSet/>
      <dgm:spPr/>
      <dgm:t>
        <a:bodyPr/>
        <a:lstStyle/>
        <a:p>
          <a:endParaRPr lang="en-US"/>
        </a:p>
      </dgm:t>
    </dgm:pt>
    <dgm:pt modelId="{2EB0901C-F48D-D240-B275-6DBF3139E84D}">
      <dgm:prSet phldrT="[Text]"/>
      <dgm:spPr/>
      <dgm:t>
        <a:bodyPr/>
        <a:lstStyle/>
        <a:p>
          <a:r>
            <a:rPr lang="en-US"/>
            <a:t>Managed hardware</a:t>
          </a:r>
        </a:p>
      </dgm:t>
    </dgm:pt>
    <dgm:pt modelId="{B2DB0DF2-9E69-B643-803F-A348FDDBF34F}" type="parTrans" cxnId="{A11F1D31-6785-E242-AF52-DE07E40EC871}">
      <dgm:prSet/>
      <dgm:spPr/>
      <dgm:t>
        <a:bodyPr/>
        <a:lstStyle/>
        <a:p>
          <a:endParaRPr lang="en-US"/>
        </a:p>
      </dgm:t>
    </dgm:pt>
    <dgm:pt modelId="{976D670B-1D2D-4C45-BDA5-41B718707D12}" type="sibTrans" cxnId="{A11F1D31-6785-E242-AF52-DE07E40EC871}">
      <dgm:prSet/>
      <dgm:spPr/>
      <dgm:t>
        <a:bodyPr/>
        <a:lstStyle/>
        <a:p>
          <a:endParaRPr lang="en-US"/>
        </a:p>
      </dgm:t>
    </dgm:pt>
    <dgm:pt modelId="{E394A8F9-9F21-2A4B-BB8A-082A2051AE90}">
      <dgm:prSet phldrT="[Text]"/>
      <dgm:spPr/>
      <dgm:t>
        <a:bodyPr/>
        <a:lstStyle/>
        <a:p>
          <a:r>
            <a:rPr lang="en-US"/>
            <a:t>Highly configurable environment</a:t>
          </a:r>
        </a:p>
      </dgm:t>
    </dgm:pt>
    <dgm:pt modelId="{4A533FA5-8B78-4446-89E9-8ACF351095EA}" type="parTrans" cxnId="{69828317-50C6-CC44-B524-3A1FDFBA4235}">
      <dgm:prSet/>
      <dgm:spPr/>
      <dgm:t>
        <a:bodyPr/>
        <a:lstStyle/>
        <a:p>
          <a:endParaRPr lang="en-US"/>
        </a:p>
      </dgm:t>
    </dgm:pt>
    <dgm:pt modelId="{CD003751-A8FD-DF44-9D22-FA2290AF4B2A}" type="sibTrans" cxnId="{69828317-50C6-CC44-B524-3A1FDFBA4235}">
      <dgm:prSet/>
      <dgm:spPr/>
      <dgm:t>
        <a:bodyPr/>
        <a:lstStyle/>
        <a:p>
          <a:endParaRPr lang="en-US"/>
        </a:p>
      </dgm:t>
    </dgm:pt>
    <dgm:pt modelId="{D28FB6C7-D767-C144-8C1C-BF82790318EE}">
      <dgm:prSet/>
      <dgm:spPr/>
      <dgm:t>
        <a:bodyPr/>
        <a:lstStyle/>
        <a:p>
          <a:r>
            <a:rPr lang="en-US"/>
            <a:t>Software as a Service</a:t>
          </a:r>
        </a:p>
      </dgm:t>
    </dgm:pt>
    <dgm:pt modelId="{281C9849-4E2E-284C-89AE-C0A81D5518B3}" type="parTrans" cxnId="{95D25029-2104-A44E-8559-14F2D6AB01A9}">
      <dgm:prSet/>
      <dgm:spPr/>
      <dgm:t>
        <a:bodyPr/>
        <a:lstStyle/>
        <a:p>
          <a:endParaRPr lang="en-US"/>
        </a:p>
      </dgm:t>
    </dgm:pt>
    <dgm:pt modelId="{2B42F59A-59CB-C04C-A272-D121F2E42C7A}" type="sibTrans" cxnId="{95D25029-2104-A44E-8559-14F2D6AB01A9}">
      <dgm:prSet/>
      <dgm:spPr/>
      <dgm:t>
        <a:bodyPr/>
        <a:lstStyle/>
        <a:p>
          <a:endParaRPr lang="en-US"/>
        </a:p>
      </dgm:t>
    </dgm:pt>
    <dgm:pt modelId="{F7898C99-8ACC-7944-BD3E-2F30049C9387}">
      <dgm:prSet/>
      <dgm:spPr/>
      <dgm:t>
        <a:bodyPr/>
        <a:lstStyle/>
        <a:p>
          <a:r>
            <a:rPr lang="en-US"/>
            <a:t>Platform as a Service</a:t>
          </a:r>
        </a:p>
      </dgm:t>
    </dgm:pt>
    <dgm:pt modelId="{E7B4FA72-B693-394B-86F9-3C4CFB3102E3}" type="parTrans" cxnId="{7BD6142A-BF5B-404B-9944-C65A0FA229EB}">
      <dgm:prSet/>
      <dgm:spPr/>
      <dgm:t>
        <a:bodyPr/>
        <a:lstStyle/>
        <a:p>
          <a:endParaRPr lang="en-US"/>
        </a:p>
      </dgm:t>
    </dgm:pt>
    <dgm:pt modelId="{E4A51622-FAD1-6E44-81DB-11434996C80B}" type="sibTrans" cxnId="{7BD6142A-BF5B-404B-9944-C65A0FA229EB}">
      <dgm:prSet/>
      <dgm:spPr/>
      <dgm:t>
        <a:bodyPr/>
        <a:lstStyle/>
        <a:p>
          <a:endParaRPr lang="en-US"/>
        </a:p>
      </dgm:t>
    </dgm:pt>
    <dgm:pt modelId="{E07D9F79-4558-704C-B7E5-BAAD9D2BB961}">
      <dgm:prSet/>
      <dgm:spPr/>
      <dgm:t>
        <a:bodyPr/>
        <a:lstStyle/>
        <a:p>
          <a:r>
            <a:rPr lang="en-US"/>
            <a:t>Complete managed stack</a:t>
          </a:r>
        </a:p>
      </dgm:t>
    </dgm:pt>
    <dgm:pt modelId="{AFA09F8D-EF5A-774A-A2A8-7C66AD04A43E}" type="parTrans" cxnId="{0B5A0F12-82A6-574E-BF63-C1E9172043BB}">
      <dgm:prSet/>
      <dgm:spPr/>
      <dgm:t>
        <a:bodyPr/>
        <a:lstStyle/>
        <a:p>
          <a:endParaRPr lang="en-US"/>
        </a:p>
      </dgm:t>
    </dgm:pt>
    <dgm:pt modelId="{B75EC6E5-DCBB-CC4F-A943-EAEAD4D7C329}" type="sibTrans" cxnId="{0B5A0F12-82A6-574E-BF63-C1E9172043BB}">
      <dgm:prSet/>
      <dgm:spPr/>
      <dgm:t>
        <a:bodyPr/>
        <a:lstStyle/>
        <a:p>
          <a:endParaRPr lang="en-US"/>
        </a:p>
      </dgm:t>
    </dgm:pt>
    <dgm:pt modelId="{739E4E59-0FA0-534E-BF14-006890C388F9}">
      <dgm:prSet/>
      <dgm:spPr/>
      <dgm:t>
        <a:bodyPr/>
        <a:lstStyle/>
        <a:p>
          <a:r>
            <a:rPr lang="en-US"/>
            <a:t>Managed OS, Frameworks, …</a:t>
          </a:r>
        </a:p>
      </dgm:t>
    </dgm:pt>
    <dgm:pt modelId="{E71FC8DA-054D-124F-98BF-351D246F5826}" type="parTrans" cxnId="{9CCC99A6-B5A4-A449-9B7F-48A2396CB20F}">
      <dgm:prSet/>
      <dgm:spPr/>
      <dgm:t>
        <a:bodyPr/>
        <a:lstStyle/>
        <a:p>
          <a:endParaRPr lang="en-US"/>
        </a:p>
      </dgm:t>
    </dgm:pt>
    <dgm:pt modelId="{F3F260E5-94CD-9246-8EC3-C867D9546382}" type="sibTrans" cxnId="{9CCC99A6-B5A4-A449-9B7F-48A2396CB20F}">
      <dgm:prSet/>
      <dgm:spPr/>
      <dgm:t>
        <a:bodyPr/>
        <a:lstStyle/>
        <a:p>
          <a:endParaRPr lang="en-US"/>
        </a:p>
      </dgm:t>
    </dgm:pt>
    <dgm:pt modelId="{43D3DECC-D1FB-0244-96E2-573B28B158E3}">
      <dgm:prSet/>
      <dgm:spPr/>
      <dgm:t>
        <a:bodyPr/>
        <a:lstStyle/>
        <a:p>
          <a:r>
            <a:rPr lang="en-US"/>
            <a:t>"Deploy and Run"</a:t>
          </a:r>
        </a:p>
      </dgm:t>
    </dgm:pt>
    <dgm:pt modelId="{FD9D0C91-3FAD-4142-A5E3-239C5DC9CE2E}" type="parTrans" cxnId="{EED60B92-6229-8F41-BF76-FD4F9134A1A2}">
      <dgm:prSet/>
      <dgm:spPr/>
      <dgm:t>
        <a:bodyPr/>
        <a:lstStyle/>
        <a:p>
          <a:endParaRPr lang="en-US"/>
        </a:p>
      </dgm:t>
    </dgm:pt>
    <dgm:pt modelId="{48541321-2F4A-A446-9E78-64DD711D2732}" type="sibTrans" cxnId="{EED60B92-6229-8F41-BF76-FD4F9134A1A2}">
      <dgm:prSet/>
      <dgm:spPr/>
      <dgm:t>
        <a:bodyPr/>
        <a:lstStyle/>
        <a:p>
          <a:endParaRPr lang="en-US"/>
        </a:p>
      </dgm:t>
    </dgm:pt>
    <dgm:pt modelId="{DC0563D7-5B15-F74F-BEB7-F71A1D8BC3C0}">
      <dgm:prSet/>
      <dgm:spPr/>
      <dgm:t>
        <a:bodyPr/>
        <a:lstStyle/>
        <a:p>
          <a:r>
            <a:rPr lang="en-US"/>
            <a:t>Completely under control of provider</a:t>
          </a:r>
        </a:p>
      </dgm:t>
    </dgm:pt>
    <dgm:pt modelId="{060299F9-635E-1A41-8BA8-9EA531C24ED7}" type="parTrans" cxnId="{47A76590-F5A8-7045-93A6-3661F10E8344}">
      <dgm:prSet/>
      <dgm:spPr/>
      <dgm:t>
        <a:bodyPr/>
        <a:lstStyle/>
        <a:p>
          <a:endParaRPr lang="en-US"/>
        </a:p>
      </dgm:t>
    </dgm:pt>
    <dgm:pt modelId="{10119676-6007-F844-9345-40F0F8BB0F58}" type="sibTrans" cxnId="{47A76590-F5A8-7045-93A6-3661F10E8344}">
      <dgm:prSet/>
      <dgm:spPr/>
      <dgm:t>
        <a:bodyPr/>
        <a:lstStyle/>
        <a:p>
          <a:endParaRPr lang="en-US"/>
        </a:p>
      </dgm:t>
    </dgm:pt>
    <dgm:pt modelId="{6D4248B2-8599-454C-832E-C1F7EADBF36D}" type="pres">
      <dgm:prSet presAssocID="{A1F64803-251D-1E4C-8076-DFFE72BCF111}" presName="linear" presStyleCnt="0">
        <dgm:presLayoutVars>
          <dgm:dir/>
          <dgm:animLvl val="lvl"/>
          <dgm:resizeHandles val="exact"/>
        </dgm:presLayoutVars>
      </dgm:prSet>
      <dgm:spPr/>
    </dgm:pt>
    <dgm:pt modelId="{BE56ED6E-09FD-AB4F-B230-EF7CC784FB35}" type="pres">
      <dgm:prSet presAssocID="{D28FB6C7-D767-C144-8C1C-BF82790318EE}" presName="parentLin" presStyleCnt="0"/>
      <dgm:spPr/>
    </dgm:pt>
    <dgm:pt modelId="{F46657DE-A404-E344-973D-2C01A437B247}" type="pres">
      <dgm:prSet presAssocID="{D28FB6C7-D767-C144-8C1C-BF82790318EE}" presName="parentLeftMargin" presStyleLbl="node1" presStyleIdx="0" presStyleCnt="3"/>
      <dgm:spPr/>
    </dgm:pt>
    <dgm:pt modelId="{F18558E1-0635-9245-970F-104F1FBBF563}" type="pres">
      <dgm:prSet presAssocID="{D28FB6C7-D767-C144-8C1C-BF82790318EE}" presName="parentText" presStyleLbl="node1" presStyleIdx="0" presStyleCnt="3">
        <dgm:presLayoutVars>
          <dgm:chMax val="0"/>
          <dgm:bulletEnabled val="1"/>
        </dgm:presLayoutVars>
      </dgm:prSet>
      <dgm:spPr/>
    </dgm:pt>
    <dgm:pt modelId="{D43AEEB9-248B-A742-8A5C-9A851863B8BD}" type="pres">
      <dgm:prSet presAssocID="{D28FB6C7-D767-C144-8C1C-BF82790318EE}" presName="negativeSpace" presStyleCnt="0"/>
      <dgm:spPr/>
    </dgm:pt>
    <dgm:pt modelId="{5E772904-7E33-1A4C-86AB-C7C6A8A60409}" type="pres">
      <dgm:prSet presAssocID="{D28FB6C7-D767-C144-8C1C-BF82790318EE}" presName="childText" presStyleLbl="conFgAcc1" presStyleIdx="0" presStyleCnt="3">
        <dgm:presLayoutVars>
          <dgm:bulletEnabled val="1"/>
        </dgm:presLayoutVars>
      </dgm:prSet>
      <dgm:spPr/>
    </dgm:pt>
    <dgm:pt modelId="{4DDD11C6-0090-C04F-8835-1E3130565C47}" type="pres">
      <dgm:prSet presAssocID="{2B42F59A-59CB-C04C-A272-D121F2E42C7A}" presName="spaceBetweenRectangles" presStyleCnt="0"/>
      <dgm:spPr/>
    </dgm:pt>
    <dgm:pt modelId="{EE7DA706-065E-7E40-A238-63237910F107}" type="pres">
      <dgm:prSet presAssocID="{F7898C99-8ACC-7944-BD3E-2F30049C9387}" presName="parentLin" presStyleCnt="0"/>
      <dgm:spPr/>
    </dgm:pt>
    <dgm:pt modelId="{5110C310-C013-5C42-8D79-BE0AA92F2AC1}" type="pres">
      <dgm:prSet presAssocID="{F7898C99-8ACC-7944-BD3E-2F30049C9387}" presName="parentLeftMargin" presStyleLbl="node1" presStyleIdx="0" presStyleCnt="3"/>
      <dgm:spPr/>
    </dgm:pt>
    <dgm:pt modelId="{B73E71E9-367B-2F49-93B4-5C51C4DDEDDB}" type="pres">
      <dgm:prSet presAssocID="{F7898C99-8ACC-7944-BD3E-2F30049C9387}" presName="parentText" presStyleLbl="node1" presStyleIdx="1" presStyleCnt="3">
        <dgm:presLayoutVars>
          <dgm:chMax val="0"/>
          <dgm:bulletEnabled val="1"/>
        </dgm:presLayoutVars>
      </dgm:prSet>
      <dgm:spPr/>
    </dgm:pt>
    <dgm:pt modelId="{F85D248B-E433-5E48-95FB-952E89F0B0C7}" type="pres">
      <dgm:prSet presAssocID="{F7898C99-8ACC-7944-BD3E-2F30049C9387}" presName="negativeSpace" presStyleCnt="0"/>
      <dgm:spPr/>
    </dgm:pt>
    <dgm:pt modelId="{20931B65-7F18-0A4B-B015-5009582B016F}" type="pres">
      <dgm:prSet presAssocID="{F7898C99-8ACC-7944-BD3E-2F30049C9387}" presName="childText" presStyleLbl="conFgAcc1" presStyleIdx="1" presStyleCnt="3">
        <dgm:presLayoutVars>
          <dgm:bulletEnabled val="1"/>
        </dgm:presLayoutVars>
      </dgm:prSet>
      <dgm:spPr/>
    </dgm:pt>
    <dgm:pt modelId="{41D8F0A6-520B-D143-B543-F9FC29D68784}" type="pres">
      <dgm:prSet presAssocID="{E4A51622-FAD1-6E44-81DB-11434996C80B}" presName="spaceBetweenRectangles" presStyleCnt="0"/>
      <dgm:spPr/>
    </dgm:pt>
    <dgm:pt modelId="{F3D5963E-6A13-3340-92BF-FFCE9B55CE3B}" type="pres">
      <dgm:prSet presAssocID="{87C7D232-0600-DD44-BBB4-34B87D394CD9}" presName="parentLin" presStyleCnt="0"/>
      <dgm:spPr/>
    </dgm:pt>
    <dgm:pt modelId="{BB307C4A-AD16-A440-99C8-2B580BB36C7F}" type="pres">
      <dgm:prSet presAssocID="{87C7D232-0600-DD44-BBB4-34B87D394CD9}" presName="parentLeftMargin" presStyleLbl="node1" presStyleIdx="1" presStyleCnt="3"/>
      <dgm:spPr/>
    </dgm:pt>
    <dgm:pt modelId="{44B93A1F-5A73-6244-A746-F6810D12E03D}" type="pres">
      <dgm:prSet presAssocID="{87C7D232-0600-DD44-BBB4-34B87D394CD9}" presName="parentText" presStyleLbl="node1" presStyleIdx="2" presStyleCnt="3">
        <dgm:presLayoutVars>
          <dgm:chMax val="0"/>
          <dgm:bulletEnabled val="1"/>
        </dgm:presLayoutVars>
      </dgm:prSet>
      <dgm:spPr/>
    </dgm:pt>
    <dgm:pt modelId="{44B10E6C-54B7-C84A-8C07-478B142A8E76}" type="pres">
      <dgm:prSet presAssocID="{87C7D232-0600-DD44-BBB4-34B87D394CD9}" presName="negativeSpace" presStyleCnt="0"/>
      <dgm:spPr/>
    </dgm:pt>
    <dgm:pt modelId="{1637B7A4-8F35-D644-BEB4-4E2ACCAFC5A5}" type="pres">
      <dgm:prSet presAssocID="{87C7D232-0600-DD44-BBB4-34B87D394CD9}" presName="childText" presStyleLbl="conFgAcc1" presStyleIdx="2" presStyleCnt="3">
        <dgm:presLayoutVars>
          <dgm:bulletEnabled val="1"/>
        </dgm:presLayoutVars>
      </dgm:prSet>
      <dgm:spPr/>
    </dgm:pt>
  </dgm:ptLst>
  <dgm:cxnLst>
    <dgm:cxn modelId="{C4295008-27CD-CA43-B26D-4D4F54534A78}" type="presOf" srcId="{D28FB6C7-D767-C144-8C1C-BF82790318EE}" destId="{F18558E1-0635-9245-970F-104F1FBBF563}" srcOrd="1" destOrd="0" presId="urn:microsoft.com/office/officeart/2005/8/layout/list1"/>
    <dgm:cxn modelId="{0B5A0F12-82A6-574E-BF63-C1E9172043BB}" srcId="{D28FB6C7-D767-C144-8C1C-BF82790318EE}" destId="{E07D9F79-4558-704C-B7E5-BAAD9D2BB961}" srcOrd="0" destOrd="0" parTransId="{AFA09F8D-EF5A-774A-A2A8-7C66AD04A43E}" sibTransId="{B75EC6E5-DCBB-CC4F-A943-EAEAD4D7C329}"/>
    <dgm:cxn modelId="{69828317-50C6-CC44-B524-3A1FDFBA4235}" srcId="{87C7D232-0600-DD44-BBB4-34B87D394CD9}" destId="{E394A8F9-9F21-2A4B-BB8A-082A2051AE90}" srcOrd="1" destOrd="0" parTransId="{4A533FA5-8B78-4446-89E9-8ACF351095EA}" sibTransId="{CD003751-A8FD-DF44-9D22-FA2290AF4B2A}"/>
    <dgm:cxn modelId="{95D25029-2104-A44E-8559-14F2D6AB01A9}" srcId="{A1F64803-251D-1E4C-8076-DFFE72BCF111}" destId="{D28FB6C7-D767-C144-8C1C-BF82790318EE}" srcOrd="0" destOrd="0" parTransId="{281C9849-4E2E-284C-89AE-C0A81D5518B3}" sibTransId="{2B42F59A-59CB-C04C-A272-D121F2E42C7A}"/>
    <dgm:cxn modelId="{7BD6142A-BF5B-404B-9944-C65A0FA229EB}" srcId="{A1F64803-251D-1E4C-8076-DFFE72BCF111}" destId="{F7898C99-8ACC-7944-BD3E-2F30049C9387}" srcOrd="1" destOrd="0" parTransId="{E7B4FA72-B693-394B-86F9-3C4CFB3102E3}" sibTransId="{E4A51622-FAD1-6E44-81DB-11434996C80B}"/>
    <dgm:cxn modelId="{9BB86B2F-DD78-2A4C-A479-E0D39E3A07B6}" type="presOf" srcId="{D28FB6C7-D767-C144-8C1C-BF82790318EE}" destId="{F46657DE-A404-E344-973D-2C01A437B247}" srcOrd="0" destOrd="0" presId="urn:microsoft.com/office/officeart/2005/8/layout/list1"/>
    <dgm:cxn modelId="{BB9C9D30-BDCF-E747-8E08-1BB1736011E8}" srcId="{A1F64803-251D-1E4C-8076-DFFE72BCF111}" destId="{87C7D232-0600-DD44-BBB4-34B87D394CD9}" srcOrd="2" destOrd="0" parTransId="{248ACC2B-604E-114A-8B2E-79B04DDB21E1}" sibTransId="{F928CCA9-18D5-0A4F-9E1F-28A53EB19418}"/>
    <dgm:cxn modelId="{A11F1D31-6785-E242-AF52-DE07E40EC871}" srcId="{87C7D232-0600-DD44-BBB4-34B87D394CD9}" destId="{2EB0901C-F48D-D240-B275-6DBF3139E84D}" srcOrd="0" destOrd="0" parTransId="{B2DB0DF2-9E69-B643-803F-A348FDDBF34F}" sibTransId="{976D670B-1D2D-4C45-BDA5-41B718707D12}"/>
    <dgm:cxn modelId="{1DDC0350-5137-844F-91AD-BE7369A583B4}" type="presOf" srcId="{E07D9F79-4558-704C-B7E5-BAAD9D2BB961}" destId="{5E772904-7E33-1A4C-86AB-C7C6A8A60409}" srcOrd="0" destOrd="0" presId="urn:microsoft.com/office/officeart/2005/8/layout/list1"/>
    <dgm:cxn modelId="{2D7F6269-D3C2-454F-BEC4-C623C77E9E79}" type="presOf" srcId="{739E4E59-0FA0-534E-BF14-006890C388F9}" destId="{20931B65-7F18-0A4B-B015-5009582B016F}" srcOrd="0" destOrd="0" presId="urn:microsoft.com/office/officeart/2005/8/layout/list1"/>
    <dgm:cxn modelId="{B1D51A6F-A75F-954A-A497-3EAC00D72645}" type="presOf" srcId="{A1F64803-251D-1E4C-8076-DFFE72BCF111}" destId="{6D4248B2-8599-454C-832E-C1F7EADBF36D}" srcOrd="0" destOrd="0" presId="urn:microsoft.com/office/officeart/2005/8/layout/list1"/>
    <dgm:cxn modelId="{47A76590-F5A8-7045-93A6-3661F10E8344}" srcId="{D28FB6C7-D767-C144-8C1C-BF82790318EE}" destId="{DC0563D7-5B15-F74F-BEB7-F71A1D8BC3C0}" srcOrd="1" destOrd="0" parTransId="{060299F9-635E-1A41-8BA8-9EA531C24ED7}" sibTransId="{10119676-6007-F844-9345-40F0F8BB0F58}"/>
    <dgm:cxn modelId="{EED60B92-6229-8F41-BF76-FD4F9134A1A2}" srcId="{F7898C99-8ACC-7944-BD3E-2F30049C9387}" destId="{43D3DECC-D1FB-0244-96E2-573B28B158E3}" srcOrd="1" destOrd="0" parTransId="{FD9D0C91-3FAD-4142-A5E3-239C5DC9CE2E}" sibTransId="{48541321-2F4A-A446-9E78-64DD711D2732}"/>
    <dgm:cxn modelId="{9CCC99A6-B5A4-A449-9B7F-48A2396CB20F}" srcId="{F7898C99-8ACC-7944-BD3E-2F30049C9387}" destId="{739E4E59-0FA0-534E-BF14-006890C388F9}" srcOrd="0" destOrd="0" parTransId="{E71FC8DA-054D-124F-98BF-351D246F5826}" sibTransId="{F3F260E5-94CD-9246-8EC3-C867D9546382}"/>
    <dgm:cxn modelId="{EABD0FAB-31B8-1047-A98E-51196B9090B1}" type="presOf" srcId="{87C7D232-0600-DD44-BBB4-34B87D394CD9}" destId="{44B93A1F-5A73-6244-A746-F6810D12E03D}" srcOrd="1" destOrd="0" presId="urn:microsoft.com/office/officeart/2005/8/layout/list1"/>
    <dgm:cxn modelId="{5395CBAD-7DDD-3B48-9A37-38C3AF801005}" type="presOf" srcId="{DC0563D7-5B15-F74F-BEB7-F71A1D8BC3C0}" destId="{5E772904-7E33-1A4C-86AB-C7C6A8A60409}" srcOrd="0" destOrd="1" presId="urn:microsoft.com/office/officeart/2005/8/layout/list1"/>
    <dgm:cxn modelId="{E851C2C6-368C-ED44-B210-561F1847F757}" type="presOf" srcId="{F7898C99-8ACC-7944-BD3E-2F30049C9387}" destId="{B73E71E9-367B-2F49-93B4-5C51C4DDEDDB}" srcOrd="1" destOrd="0" presId="urn:microsoft.com/office/officeart/2005/8/layout/list1"/>
    <dgm:cxn modelId="{FAFC9EC9-A317-7045-92EA-2EAEEAFCA818}" type="presOf" srcId="{E394A8F9-9F21-2A4B-BB8A-082A2051AE90}" destId="{1637B7A4-8F35-D644-BEB4-4E2ACCAFC5A5}" srcOrd="0" destOrd="1" presId="urn:microsoft.com/office/officeart/2005/8/layout/list1"/>
    <dgm:cxn modelId="{D6E5EADA-A88B-6344-9161-7CE4CDEDCD1A}" type="presOf" srcId="{43D3DECC-D1FB-0244-96E2-573B28B158E3}" destId="{20931B65-7F18-0A4B-B015-5009582B016F}" srcOrd="0" destOrd="1" presId="urn:microsoft.com/office/officeart/2005/8/layout/list1"/>
    <dgm:cxn modelId="{C08874DB-7080-024C-91A7-19F2DA5AA219}" type="presOf" srcId="{87C7D232-0600-DD44-BBB4-34B87D394CD9}" destId="{BB307C4A-AD16-A440-99C8-2B580BB36C7F}" srcOrd="0" destOrd="0" presId="urn:microsoft.com/office/officeart/2005/8/layout/list1"/>
    <dgm:cxn modelId="{B817DADB-84B7-9043-B15F-FBFFFF9A4696}" type="presOf" srcId="{F7898C99-8ACC-7944-BD3E-2F30049C9387}" destId="{5110C310-C013-5C42-8D79-BE0AA92F2AC1}" srcOrd="0" destOrd="0" presId="urn:microsoft.com/office/officeart/2005/8/layout/list1"/>
    <dgm:cxn modelId="{8BB0B6DD-0BEE-B344-8567-1F09ACD8FEA3}" type="presOf" srcId="{2EB0901C-F48D-D240-B275-6DBF3139E84D}" destId="{1637B7A4-8F35-D644-BEB4-4E2ACCAFC5A5}" srcOrd="0" destOrd="0" presId="urn:microsoft.com/office/officeart/2005/8/layout/list1"/>
    <dgm:cxn modelId="{88A46442-005C-5D4A-8350-462D61F748EA}" type="presParOf" srcId="{6D4248B2-8599-454C-832E-C1F7EADBF36D}" destId="{BE56ED6E-09FD-AB4F-B230-EF7CC784FB35}" srcOrd="0" destOrd="0" presId="urn:microsoft.com/office/officeart/2005/8/layout/list1"/>
    <dgm:cxn modelId="{71216743-F77D-CC4E-B6B2-1EDC286571FC}" type="presParOf" srcId="{BE56ED6E-09FD-AB4F-B230-EF7CC784FB35}" destId="{F46657DE-A404-E344-973D-2C01A437B247}" srcOrd="0" destOrd="0" presId="urn:microsoft.com/office/officeart/2005/8/layout/list1"/>
    <dgm:cxn modelId="{F5740A07-A246-834B-9C22-04A43105F70D}" type="presParOf" srcId="{BE56ED6E-09FD-AB4F-B230-EF7CC784FB35}" destId="{F18558E1-0635-9245-970F-104F1FBBF563}" srcOrd="1" destOrd="0" presId="urn:microsoft.com/office/officeart/2005/8/layout/list1"/>
    <dgm:cxn modelId="{047CC380-B8EF-D24A-9EC4-3398010B7E17}" type="presParOf" srcId="{6D4248B2-8599-454C-832E-C1F7EADBF36D}" destId="{D43AEEB9-248B-A742-8A5C-9A851863B8BD}" srcOrd="1" destOrd="0" presId="urn:microsoft.com/office/officeart/2005/8/layout/list1"/>
    <dgm:cxn modelId="{CDE69014-9CBA-BA4B-BA90-C40F5B4F2C25}" type="presParOf" srcId="{6D4248B2-8599-454C-832E-C1F7EADBF36D}" destId="{5E772904-7E33-1A4C-86AB-C7C6A8A60409}" srcOrd="2" destOrd="0" presId="urn:microsoft.com/office/officeart/2005/8/layout/list1"/>
    <dgm:cxn modelId="{7350E680-32D3-A141-B587-03EDEE1CD8E0}" type="presParOf" srcId="{6D4248B2-8599-454C-832E-C1F7EADBF36D}" destId="{4DDD11C6-0090-C04F-8835-1E3130565C47}" srcOrd="3" destOrd="0" presId="urn:microsoft.com/office/officeart/2005/8/layout/list1"/>
    <dgm:cxn modelId="{261E0F9D-BDAD-A848-9EFA-2D0E7A5B11A7}" type="presParOf" srcId="{6D4248B2-8599-454C-832E-C1F7EADBF36D}" destId="{EE7DA706-065E-7E40-A238-63237910F107}" srcOrd="4" destOrd="0" presId="urn:microsoft.com/office/officeart/2005/8/layout/list1"/>
    <dgm:cxn modelId="{33EF557C-EF3C-1341-A0DF-DA9F6A63F471}" type="presParOf" srcId="{EE7DA706-065E-7E40-A238-63237910F107}" destId="{5110C310-C013-5C42-8D79-BE0AA92F2AC1}" srcOrd="0" destOrd="0" presId="urn:microsoft.com/office/officeart/2005/8/layout/list1"/>
    <dgm:cxn modelId="{14AFB21B-006E-A34F-BF34-3185EE3F181C}" type="presParOf" srcId="{EE7DA706-065E-7E40-A238-63237910F107}" destId="{B73E71E9-367B-2F49-93B4-5C51C4DDEDDB}" srcOrd="1" destOrd="0" presId="urn:microsoft.com/office/officeart/2005/8/layout/list1"/>
    <dgm:cxn modelId="{F94EB9B9-54C9-1141-936F-29A469D0E724}" type="presParOf" srcId="{6D4248B2-8599-454C-832E-C1F7EADBF36D}" destId="{F85D248B-E433-5E48-95FB-952E89F0B0C7}" srcOrd="5" destOrd="0" presId="urn:microsoft.com/office/officeart/2005/8/layout/list1"/>
    <dgm:cxn modelId="{DAD53DD7-8E5B-3145-8039-1D2760C2B8C3}" type="presParOf" srcId="{6D4248B2-8599-454C-832E-C1F7EADBF36D}" destId="{20931B65-7F18-0A4B-B015-5009582B016F}" srcOrd="6" destOrd="0" presId="urn:microsoft.com/office/officeart/2005/8/layout/list1"/>
    <dgm:cxn modelId="{ABDEB248-8C3D-B44E-8EF4-72E569EFF8E5}" type="presParOf" srcId="{6D4248B2-8599-454C-832E-C1F7EADBF36D}" destId="{41D8F0A6-520B-D143-B543-F9FC29D68784}" srcOrd="7" destOrd="0" presId="urn:microsoft.com/office/officeart/2005/8/layout/list1"/>
    <dgm:cxn modelId="{32D05E3D-5457-0B43-9FA9-B66E2C3B697F}" type="presParOf" srcId="{6D4248B2-8599-454C-832E-C1F7EADBF36D}" destId="{F3D5963E-6A13-3340-92BF-FFCE9B55CE3B}" srcOrd="8" destOrd="0" presId="urn:microsoft.com/office/officeart/2005/8/layout/list1"/>
    <dgm:cxn modelId="{1045B70D-380B-D14C-B8CA-B5C9DAA0F79E}" type="presParOf" srcId="{F3D5963E-6A13-3340-92BF-FFCE9B55CE3B}" destId="{BB307C4A-AD16-A440-99C8-2B580BB36C7F}" srcOrd="0" destOrd="0" presId="urn:microsoft.com/office/officeart/2005/8/layout/list1"/>
    <dgm:cxn modelId="{0A36AE0D-709E-6248-83D0-C4DF5096676A}" type="presParOf" srcId="{F3D5963E-6A13-3340-92BF-FFCE9B55CE3B}" destId="{44B93A1F-5A73-6244-A746-F6810D12E03D}" srcOrd="1" destOrd="0" presId="urn:microsoft.com/office/officeart/2005/8/layout/list1"/>
    <dgm:cxn modelId="{744A3FE9-3865-3040-81E9-6F92101DBB0B}" type="presParOf" srcId="{6D4248B2-8599-454C-832E-C1F7EADBF36D}" destId="{44B10E6C-54B7-C84A-8C07-478B142A8E76}" srcOrd="9" destOrd="0" presId="urn:microsoft.com/office/officeart/2005/8/layout/list1"/>
    <dgm:cxn modelId="{AAF49EDC-33B5-7C4E-8210-82A9A424E2B3}" type="presParOf" srcId="{6D4248B2-8599-454C-832E-C1F7EADBF36D}" destId="{1637B7A4-8F35-D644-BEB4-4E2ACCAFC5A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F64803-251D-1E4C-8076-DFFE72BCF111}" type="doc">
      <dgm:prSet loTypeId="urn:microsoft.com/office/officeart/2005/8/layout/list1" loCatId="" qsTypeId="urn:microsoft.com/office/officeart/2005/8/quickstyle/simple3" qsCatId="simple" csTypeId="urn:microsoft.com/office/officeart/2005/8/colors/accent1_2" csCatId="accent1" phldr="1"/>
      <dgm:spPr/>
      <dgm:t>
        <a:bodyPr/>
        <a:lstStyle/>
        <a:p>
          <a:endParaRPr lang="en-US"/>
        </a:p>
      </dgm:t>
    </dgm:pt>
    <dgm:pt modelId="{87C7D232-0600-DD44-BBB4-34B87D394CD9}">
      <dgm:prSet phldrT="[Text]"/>
      <dgm:spPr/>
      <dgm:t>
        <a:bodyPr/>
        <a:lstStyle/>
        <a:p>
          <a:r>
            <a:rPr lang="en-US"/>
            <a:t>Infrastructure as a Service</a:t>
          </a:r>
        </a:p>
      </dgm:t>
    </dgm:pt>
    <dgm:pt modelId="{248ACC2B-604E-114A-8B2E-79B04DDB21E1}" type="parTrans" cxnId="{BB9C9D30-BDCF-E747-8E08-1BB1736011E8}">
      <dgm:prSet/>
      <dgm:spPr/>
      <dgm:t>
        <a:bodyPr/>
        <a:lstStyle/>
        <a:p>
          <a:endParaRPr lang="en-US"/>
        </a:p>
      </dgm:t>
    </dgm:pt>
    <dgm:pt modelId="{F928CCA9-18D5-0A4F-9E1F-28A53EB19418}" type="sibTrans" cxnId="{BB9C9D30-BDCF-E747-8E08-1BB1736011E8}">
      <dgm:prSet/>
      <dgm:spPr/>
      <dgm:t>
        <a:bodyPr/>
        <a:lstStyle/>
        <a:p>
          <a:endParaRPr lang="en-US"/>
        </a:p>
      </dgm:t>
    </dgm:pt>
    <dgm:pt modelId="{2EB0901C-F48D-D240-B275-6DBF3139E84D}">
      <dgm:prSet phldrT="[Text]"/>
      <dgm:spPr/>
      <dgm:t>
        <a:bodyPr/>
        <a:lstStyle/>
        <a:p>
          <a:r>
            <a:rPr lang="en-US"/>
            <a:t>Managed hardware</a:t>
          </a:r>
        </a:p>
      </dgm:t>
    </dgm:pt>
    <dgm:pt modelId="{B2DB0DF2-9E69-B643-803F-A348FDDBF34F}" type="parTrans" cxnId="{A11F1D31-6785-E242-AF52-DE07E40EC871}">
      <dgm:prSet/>
      <dgm:spPr/>
      <dgm:t>
        <a:bodyPr/>
        <a:lstStyle/>
        <a:p>
          <a:endParaRPr lang="en-US"/>
        </a:p>
      </dgm:t>
    </dgm:pt>
    <dgm:pt modelId="{976D670B-1D2D-4C45-BDA5-41B718707D12}" type="sibTrans" cxnId="{A11F1D31-6785-E242-AF52-DE07E40EC871}">
      <dgm:prSet/>
      <dgm:spPr/>
      <dgm:t>
        <a:bodyPr/>
        <a:lstStyle/>
        <a:p>
          <a:endParaRPr lang="en-US"/>
        </a:p>
      </dgm:t>
    </dgm:pt>
    <dgm:pt modelId="{E394A8F9-9F21-2A4B-BB8A-082A2051AE90}">
      <dgm:prSet phldrT="[Text]"/>
      <dgm:spPr/>
      <dgm:t>
        <a:bodyPr/>
        <a:lstStyle/>
        <a:p>
          <a:r>
            <a:rPr lang="en-US"/>
            <a:t>Highly configurable environment</a:t>
          </a:r>
        </a:p>
      </dgm:t>
    </dgm:pt>
    <dgm:pt modelId="{4A533FA5-8B78-4446-89E9-8ACF351095EA}" type="parTrans" cxnId="{69828317-50C6-CC44-B524-3A1FDFBA4235}">
      <dgm:prSet/>
      <dgm:spPr/>
      <dgm:t>
        <a:bodyPr/>
        <a:lstStyle/>
        <a:p>
          <a:endParaRPr lang="en-US"/>
        </a:p>
      </dgm:t>
    </dgm:pt>
    <dgm:pt modelId="{CD003751-A8FD-DF44-9D22-FA2290AF4B2A}" type="sibTrans" cxnId="{69828317-50C6-CC44-B524-3A1FDFBA4235}">
      <dgm:prSet/>
      <dgm:spPr/>
      <dgm:t>
        <a:bodyPr/>
        <a:lstStyle/>
        <a:p>
          <a:endParaRPr lang="en-US"/>
        </a:p>
      </dgm:t>
    </dgm:pt>
    <dgm:pt modelId="{D28FB6C7-D767-C144-8C1C-BF82790318EE}">
      <dgm:prSet/>
      <dgm:spPr/>
      <dgm:t>
        <a:bodyPr/>
        <a:lstStyle/>
        <a:p>
          <a:r>
            <a:rPr lang="en-US"/>
            <a:t>Software as a Service</a:t>
          </a:r>
        </a:p>
      </dgm:t>
    </dgm:pt>
    <dgm:pt modelId="{281C9849-4E2E-284C-89AE-C0A81D5518B3}" type="parTrans" cxnId="{95D25029-2104-A44E-8559-14F2D6AB01A9}">
      <dgm:prSet/>
      <dgm:spPr/>
      <dgm:t>
        <a:bodyPr/>
        <a:lstStyle/>
        <a:p>
          <a:endParaRPr lang="en-US"/>
        </a:p>
      </dgm:t>
    </dgm:pt>
    <dgm:pt modelId="{2B42F59A-59CB-C04C-A272-D121F2E42C7A}" type="sibTrans" cxnId="{95D25029-2104-A44E-8559-14F2D6AB01A9}">
      <dgm:prSet/>
      <dgm:spPr/>
      <dgm:t>
        <a:bodyPr/>
        <a:lstStyle/>
        <a:p>
          <a:endParaRPr lang="en-US"/>
        </a:p>
      </dgm:t>
    </dgm:pt>
    <dgm:pt modelId="{F7898C99-8ACC-7944-BD3E-2F30049C9387}">
      <dgm:prSet/>
      <dgm:spPr/>
      <dgm:t>
        <a:bodyPr/>
        <a:lstStyle/>
        <a:p>
          <a:r>
            <a:rPr lang="en-US"/>
            <a:t>Platform as a Service</a:t>
          </a:r>
        </a:p>
      </dgm:t>
    </dgm:pt>
    <dgm:pt modelId="{E7B4FA72-B693-394B-86F9-3C4CFB3102E3}" type="parTrans" cxnId="{7BD6142A-BF5B-404B-9944-C65A0FA229EB}">
      <dgm:prSet/>
      <dgm:spPr/>
      <dgm:t>
        <a:bodyPr/>
        <a:lstStyle/>
        <a:p>
          <a:endParaRPr lang="en-US"/>
        </a:p>
      </dgm:t>
    </dgm:pt>
    <dgm:pt modelId="{E4A51622-FAD1-6E44-81DB-11434996C80B}" type="sibTrans" cxnId="{7BD6142A-BF5B-404B-9944-C65A0FA229EB}">
      <dgm:prSet/>
      <dgm:spPr/>
      <dgm:t>
        <a:bodyPr/>
        <a:lstStyle/>
        <a:p>
          <a:endParaRPr lang="en-US"/>
        </a:p>
      </dgm:t>
    </dgm:pt>
    <dgm:pt modelId="{E07D9F79-4558-704C-B7E5-BAAD9D2BB961}">
      <dgm:prSet/>
      <dgm:spPr/>
      <dgm:t>
        <a:bodyPr/>
        <a:lstStyle/>
        <a:p>
          <a:r>
            <a:rPr lang="en-US"/>
            <a:t>Complete managed stack</a:t>
          </a:r>
        </a:p>
      </dgm:t>
    </dgm:pt>
    <dgm:pt modelId="{AFA09F8D-EF5A-774A-A2A8-7C66AD04A43E}" type="parTrans" cxnId="{0B5A0F12-82A6-574E-BF63-C1E9172043BB}">
      <dgm:prSet/>
      <dgm:spPr/>
      <dgm:t>
        <a:bodyPr/>
        <a:lstStyle/>
        <a:p>
          <a:endParaRPr lang="en-US"/>
        </a:p>
      </dgm:t>
    </dgm:pt>
    <dgm:pt modelId="{B75EC6E5-DCBB-CC4F-A943-EAEAD4D7C329}" type="sibTrans" cxnId="{0B5A0F12-82A6-574E-BF63-C1E9172043BB}">
      <dgm:prSet/>
      <dgm:spPr/>
      <dgm:t>
        <a:bodyPr/>
        <a:lstStyle/>
        <a:p>
          <a:endParaRPr lang="en-US"/>
        </a:p>
      </dgm:t>
    </dgm:pt>
    <dgm:pt modelId="{739E4E59-0FA0-534E-BF14-006890C388F9}">
      <dgm:prSet/>
      <dgm:spPr/>
      <dgm:t>
        <a:bodyPr/>
        <a:lstStyle/>
        <a:p>
          <a:r>
            <a:rPr lang="en-US"/>
            <a:t>Managed OS, Frameworks, …</a:t>
          </a:r>
        </a:p>
      </dgm:t>
    </dgm:pt>
    <dgm:pt modelId="{E71FC8DA-054D-124F-98BF-351D246F5826}" type="parTrans" cxnId="{9CCC99A6-B5A4-A449-9B7F-48A2396CB20F}">
      <dgm:prSet/>
      <dgm:spPr/>
      <dgm:t>
        <a:bodyPr/>
        <a:lstStyle/>
        <a:p>
          <a:endParaRPr lang="en-US"/>
        </a:p>
      </dgm:t>
    </dgm:pt>
    <dgm:pt modelId="{F3F260E5-94CD-9246-8EC3-C867D9546382}" type="sibTrans" cxnId="{9CCC99A6-B5A4-A449-9B7F-48A2396CB20F}">
      <dgm:prSet/>
      <dgm:spPr/>
      <dgm:t>
        <a:bodyPr/>
        <a:lstStyle/>
        <a:p>
          <a:endParaRPr lang="en-US"/>
        </a:p>
      </dgm:t>
    </dgm:pt>
    <dgm:pt modelId="{43D3DECC-D1FB-0244-96E2-573B28B158E3}">
      <dgm:prSet/>
      <dgm:spPr/>
      <dgm:t>
        <a:bodyPr/>
        <a:lstStyle/>
        <a:p>
          <a:r>
            <a:rPr lang="en-US"/>
            <a:t>"Deploy and Run"</a:t>
          </a:r>
        </a:p>
      </dgm:t>
    </dgm:pt>
    <dgm:pt modelId="{FD9D0C91-3FAD-4142-A5E3-239C5DC9CE2E}" type="parTrans" cxnId="{EED60B92-6229-8F41-BF76-FD4F9134A1A2}">
      <dgm:prSet/>
      <dgm:spPr/>
      <dgm:t>
        <a:bodyPr/>
        <a:lstStyle/>
        <a:p>
          <a:endParaRPr lang="en-US"/>
        </a:p>
      </dgm:t>
    </dgm:pt>
    <dgm:pt modelId="{48541321-2F4A-A446-9E78-64DD711D2732}" type="sibTrans" cxnId="{EED60B92-6229-8F41-BF76-FD4F9134A1A2}">
      <dgm:prSet/>
      <dgm:spPr/>
      <dgm:t>
        <a:bodyPr/>
        <a:lstStyle/>
        <a:p>
          <a:endParaRPr lang="en-US"/>
        </a:p>
      </dgm:t>
    </dgm:pt>
    <dgm:pt modelId="{DC0563D7-5B15-F74F-BEB7-F71A1D8BC3C0}">
      <dgm:prSet/>
      <dgm:spPr/>
      <dgm:t>
        <a:bodyPr/>
        <a:lstStyle/>
        <a:p>
          <a:r>
            <a:rPr lang="en-US"/>
            <a:t>Completely under control of provider</a:t>
          </a:r>
        </a:p>
      </dgm:t>
    </dgm:pt>
    <dgm:pt modelId="{060299F9-635E-1A41-8BA8-9EA531C24ED7}" type="parTrans" cxnId="{47A76590-F5A8-7045-93A6-3661F10E8344}">
      <dgm:prSet/>
      <dgm:spPr/>
      <dgm:t>
        <a:bodyPr/>
        <a:lstStyle/>
        <a:p>
          <a:endParaRPr lang="en-US"/>
        </a:p>
      </dgm:t>
    </dgm:pt>
    <dgm:pt modelId="{10119676-6007-F844-9345-40F0F8BB0F58}" type="sibTrans" cxnId="{47A76590-F5A8-7045-93A6-3661F10E8344}">
      <dgm:prSet/>
      <dgm:spPr/>
      <dgm:t>
        <a:bodyPr/>
        <a:lstStyle/>
        <a:p>
          <a:endParaRPr lang="en-US"/>
        </a:p>
      </dgm:t>
    </dgm:pt>
    <dgm:pt modelId="{6D4248B2-8599-454C-832E-C1F7EADBF36D}" type="pres">
      <dgm:prSet presAssocID="{A1F64803-251D-1E4C-8076-DFFE72BCF111}" presName="linear" presStyleCnt="0">
        <dgm:presLayoutVars>
          <dgm:dir/>
          <dgm:animLvl val="lvl"/>
          <dgm:resizeHandles val="exact"/>
        </dgm:presLayoutVars>
      </dgm:prSet>
      <dgm:spPr/>
    </dgm:pt>
    <dgm:pt modelId="{BE56ED6E-09FD-AB4F-B230-EF7CC784FB35}" type="pres">
      <dgm:prSet presAssocID="{D28FB6C7-D767-C144-8C1C-BF82790318EE}" presName="parentLin" presStyleCnt="0"/>
      <dgm:spPr/>
    </dgm:pt>
    <dgm:pt modelId="{F46657DE-A404-E344-973D-2C01A437B247}" type="pres">
      <dgm:prSet presAssocID="{D28FB6C7-D767-C144-8C1C-BF82790318EE}" presName="parentLeftMargin" presStyleLbl="node1" presStyleIdx="0" presStyleCnt="3"/>
      <dgm:spPr/>
    </dgm:pt>
    <dgm:pt modelId="{F18558E1-0635-9245-970F-104F1FBBF563}" type="pres">
      <dgm:prSet presAssocID="{D28FB6C7-D767-C144-8C1C-BF82790318EE}" presName="parentText" presStyleLbl="node1" presStyleIdx="0" presStyleCnt="3">
        <dgm:presLayoutVars>
          <dgm:chMax val="0"/>
          <dgm:bulletEnabled val="1"/>
        </dgm:presLayoutVars>
      </dgm:prSet>
      <dgm:spPr/>
    </dgm:pt>
    <dgm:pt modelId="{D43AEEB9-248B-A742-8A5C-9A851863B8BD}" type="pres">
      <dgm:prSet presAssocID="{D28FB6C7-D767-C144-8C1C-BF82790318EE}" presName="negativeSpace" presStyleCnt="0"/>
      <dgm:spPr/>
    </dgm:pt>
    <dgm:pt modelId="{5E772904-7E33-1A4C-86AB-C7C6A8A60409}" type="pres">
      <dgm:prSet presAssocID="{D28FB6C7-D767-C144-8C1C-BF82790318EE}" presName="childText" presStyleLbl="conFgAcc1" presStyleIdx="0" presStyleCnt="3">
        <dgm:presLayoutVars>
          <dgm:bulletEnabled val="1"/>
        </dgm:presLayoutVars>
      </dgm:prSet>
      <dgm:spPr/>
    </dgm:pt>
    <dgm:pt modelId="{4DDD11C6-0090-C04F-8835-1E3130565C47}" type="pres">
      <dgm:prSet presAssocID="{2B42F59A-59CB-C04C-A272-D121F2E42C7A}" presName="spaceBetweenRectangles" presStyleCnt="0"/>
      <dgm:spPr/>
    </dgm:pt>
    <dgm:pt modelId="{EE7DA706-065E-7E40-A238-63237910F107}" type="pres">
      <dgm:prSet presAssocID="{F7898C99-8ACC-7944-BD3E-2F30049C9387}" presName="parentLin" presStyleCnt="0"/>
      <dgm:spPr/>
    </dgm:pt>
    <dgm:pt modelId="{5110C310-C013-5C42-8D79-BE0AA92F2AC1}" type="pres">
      <dgm:prSet presAssocID="{F7898C99-8ACC-7944-BD3E-2F30049C9387}" presName="parentLeftMargin" presStyleLbl="node1" presStyleIdx="0" presStyleCnt="3"/>
      <dgm:spPr/>
    </dgm:pt>
    <dgm:pt modelId="{B73E71E9-367B-2F49-93B4-5C51C4DDEDDB}" type="pres">
      <dgm:prSet presAssocID="{F7898C99-8ACC-7944-BD3E-2F30049C9387}" presName="parentText" presStyleLbl="node1" presStyleIdx="1" presStyleCnt="3">
        <dgm:presLayoutVars>
          <dgm:chMax val="0"/>
          <dgm:bulletEnabled val="1"/>
        </dgm:presLayoutVars>
      </dgm:prSet>
      <dgm:spPr/>
    </dgm:pt>
    <dgm:pt modelId="{F85D248B-E433-5E48-95FB-952E89F0B0C7}" type="pres">
      <dgm:prSet presAssocID="{F7898C99-8ACC-7944-BD3E-2F30049C9387}" presName="negativeSpace" presStyleCnt="0"/>
      <dgm:spPr/>
    </dgm:pt>
    <dgm:pt modelId="{20931B65-7F18-0A4B-B015-5009582B016F}" type="pres">
      <dgm:prSet presAssocID="{F7898C99-8ACC-7944-BD3E-2F30049C9387}" presName="childText" presStyleLbl="conFgAcc1" presStyleIdx="1" presStyleCnt="3">
        <dgm:presLayoutVars>
          <dgm:bulletEnabled val="1"/>
        </dgm:presLayoutVars>
      </dgm:prSet>
      <dgm:spPr/>
    </dgm:pt>
    <dgm:pt modelId="{41D8F0A6-520B-D143-B543-F9FC29D68784}" type="pres">
      <dgm:prSet presAssocID="{E4A51622-FAD1-6E44-81DB-11434996C80B}" presName="spaceBetweenRectangles" presStyleCnt="0"/>
      <dgm:spPr/>
    </dgm:pt>
    <dgm:pt modelId="{F3D5963E-6A13-3340-92BF-FFCE9B55CE3B}" type="pres">
      <dgm:prSet presAssocID="{87C7D232-0600-DD44-BBB4-34B87D394CD9}" presName="parentLin" presStyleCnt="0"/>
      <dgm:spPr/>
    </dgm:pt>
    <dgm:pt modelId="{BB307C4A-AD16-A440-99C8-2B580BB36C7F}" type="pres">
      <dgm:prSet presAssocID="{87C7D232-0600-DD44-BBB4-34B87D394CD9}" presName="parentLeftMargin" presStyleLbl="node1" presStyleIdx="1" presStyleCnt="3"/>
      <dgm:spPr/>
    </dgm:pt>
    <dgm:pt modelId="{44B93A1F-5A73-6244-A746-F6810D12E03D}" type="pres">
      <dgm:prSet presAssocID="{87C7D232-0600-DD44-BBB4-34B87D394CD9}" presName="parentText" presStyleLbl="node1" presStyleIdx="2" presStyleCnt="3">
        <dgm:presLayoutVars>
          <dgm:chMax val="0"/>
          <dgm:bulletEnabled val="1"/>
        </dgm:presLayoutVars>
      </dgm:prSet>
      <dgm:spPr/>
    </dgm:pt>
    <dgm:pt modelId="{44B10E6C-54B7-C84A-8C07-478B142A8E76}" type="pres">
      <dgm:prSet presAssocID="{87C7D232-0600-DD44-BBB4-34B87D394CD9}" presName="negativeSpace" presStyleCnt="0"/>
      <dgm:spPr/>
    </dgm:pt>
    <dgm:pt modelId="{1637B7A4-8F35-D644-BEB4-4E2ACCAFC5A5}" type="pres">
      <dgm:prSet presAssocID="{87C7D232-0600-DD44-BBB4-34B87D394CD9}" presName="childText" presStyleLbl="conFgAcc1" presStyleIdx="2" presStyleCnt="3">
        <dgm:presLayoutVars>
          <dgm:bulletEnabled val="1"/>
        </dgm:presLayoutVars>
      </dgm:prSet>
      <dgm:spPr/>
    </dgm:pt>
  </dgm:ptLst>
  <dgm:cxnLst>
    <dgm:cxn modelId="{C4295008-27CD-CA43-B26D-4D4F54534A78}" type="presOf" srcId="{D28FB6C7-D767-C144-8C1C-BF82790318EE}" destId="{F18558E1-0635-9245-970F-104F1FBBF563}" srcOrd="1" destOrd="0" presId="urn:microsoft.com/office/officeart/2005/8/layout/list1"/>
    <dgm:cxn modelId="{0B5A0F12-82A6-574E-BF63-C1E9172043BB}" srcId="{D28FB6C7-D767-C144-8C1C-BF82790318EE}" destId="{E07D9F79-4558-704C-B7E5-BAAD9D2BB961}" srcOrd="0" destOrd="0" parTransId="{AFA09F8D-EF5A-774A-A2A8-7C66AD04A43E}" sibTransId="{B75EC6E5-DCBB-CC4F-A943-EAEAD4D7C329}"/>
    <dgm:cxn modelId="{69828317-50C6-CC44-B524-3A1FDFBA4235}" srcId="{87C7D232-0600-DD44-BBB4-34B87D394CD9}" destId="{E394A8F9-9F21-2A4B-BB8A-082A2051AE90}" srcOrd="1" destOrd="0" parTransId="{4A533FA5-8B78-4446-89E9-8ACF351095EA}" sibTransId="{CD003751-A8FD-DF44-9D22-FA2290AF4B2A}"/>
    <dgm:cxn modelId="{95D25029-2104-A44E-8559-14F2D6AB01A9}" srcId="{A1F64803-251D-1E4C-8076-DFFE72BCF111}" destId="{D28FB6C7-D767-C144-8C1C-BF82790318EE}" srcOrd="0" destOrd="0" parTransId="{281C9849-4E2E-284C-89AE-C0A81D5518B3}" sibTransId="{2B42F59A-59CB-C04C-A272-D121F2E42C7A}"/>
    <dgm:cxn modelId="{7BD6142A-BF5B-404B-9944-C65A0FA229EB}" srcId="{A1F64803-251D-1E4C-8076-DFFE72BCF111}" destId="{F7898C99-8ACC-7944-BD3E-2F30049C9387}" srcOrd="1" destOrd="0" parTransId="{E7B4FA72-B693-394B-86F9-3C4CFB3102E3}" sibTransId="{E4A51622-FAD1-6E44-81DB-11434996C80B}"/>
    <dgm:cxn modelId="{9BB86B2F-DD78-2A4C-A479-E0D39E3A07B6}" type="presOf" srcId="{D28FB6C7-D767-C144-8C1C-BF82790318EE}" destId="{F46657DE-A404-E344-973D-2C01A437B247}" srcOrd="0" destOrd="0" presId="urn:microsoft.com/office/officeart/2005/8/layout/list1"/>
    <dgm:cxn modelId="{BB9C9D30-BDCF-E747-8E08-1BB1736011E8}" srcId="{A1F64803-251D-1E4C-8076-DFFE72BCF111}" destId="{87C7D232-0600-DD44-BBB4-34B87D394CD9}" srcOrd="2" destOrd="0" parTransId="{248ACC2B-604E-114A-8B2E-79B04DDB21E1}" sibTransId="{F928CCA9-18D5-0A4F-9E1F-28A53EB19418}"/>
    <dgm:cxn modelId="{A11F1D31-6785-E242-AF52-DE07E40EC871}" srcId="{87C7D232-0600-DD44-BBB4-34B87D394CD9}" destId="{2EB0901C-F48D-D240-B275-6DBF3139E84D}" srcOrd="0" destOrd="0" parTransId="{B2DB0DF2-9E69-B643-803F-A348FDDBF34F}" sibTransId="{976D670B-1D2D-4C45-BDA5-41B718707D12}"/>
    <dgm:cxn modelId="{1DDC0350-5137-844F-91AD-BE7369A583B4}" type="presOf" srcId="{E07D9F79-4558-704C-B7E5-BAAD9D2BB961}" destId="{5E772904-7E33-1A4C-86AB-C7C6A8A60409}" srcOrd="0" destOrd="0" presId="urn:microsoft.com/office/officeart/2005/8/layout/list1"/>
    <dgm:cxn modelId="{2D7F6269-D3C2-454F-BEC4-C623C77E9E79}" type="presOf" srcId="{739E4E59-0FA0-534E-BF14-006890C388F9}" destId="{20931B65-7F18-0A4B-B015-5009582B016F}" srcOrd="0" destOrd="0" presId="urn:microsoft.com/office/officeart/2005/8/layout/list1"/>
    <dgm:cxn modelId="{B1D51A6F-A75F-954A-A497-3EAC00D72645}" type="presOf" srcId="{A1F64803-251D-1E4C-8076-DFFE72BCF111}" destId="{6D4248B2-8599-454C-832E-C1F7EADBF36D}" srcOrd="0" destOrd="0" presId="urn:microsoft.com/office/officeart/2005/8/layout/list1"/>
    <dgm:cxn modelId="{47A76590-F5A8-7045-93A6-3661F10E8344}" srcId="{D28FB6C7-D767-C144-8C1C-BF82790318EE}" destId="{DC0563D7-5B15-F74F-BEB7-F71A1D8BC3C0}" srcOrd="1" destOrd="0" parTransId="{060299F9-635E-1A41-8BA8-9EA531C24ED7}" sibTransId="{10119676-6007-F844-9345-40F0F8BB0F58}"/>
    <dgm:cxn modelId="{EED60B92-6229-8F41-BF76-FD4F9134A1A2}" srcId="{F7898C99-8ACC-7944-BD3E-2F30049C9387}" destId="{43D3DECC-D1FB-0244-96E2-573B28B158E3}" srcOrd="1" destOrd="0" parTransId="{FD9D0C91-3FAD-4142-A5E3-239C5DC9CE2E}" sibTransId="{48541321-2F4A-A446-9E78-64DD711D2732}"/>
    <dgm:cxn modelId="{9CCC99A6-B5A4-A449-9B7F-48A2396CB20F}" srcId="{F7898C99-8ACC-7944-BD3E-2F30049C9387}" destId="{739E4E59-0FA0-534E-BF14-006890C388F9}" srcOrd="0" destOrd="0" parTransId="{E71FC8DA-054D-124F-98BF-351D246F5826}" sibTransId="{F3F260E5-94CD-9246-8EC3-C867D9546382}"/>
    <dgm:cxn modelId="{EABD0FAB-31B8-1047-A98E-51196B9090B1}" type="presOf" srcId="{87C7D232-0600-DD44-BBB4-34B87D394CD9}" destId="{44B93A1F-5A73-6244-A746-F6810D12E03D}" srcOrd="1" destOrd="0" presId="urn:microsoft.com/office/officeart/2005/8/layout/list1"/>
    <dgm:cxn modelId="{5395CBAD-7DDD-3B48-9A37-38C3AF801005}" type="presOf" srcId="{DC0563D7-5B15-F74F-BEB7-F71A1D8BC3C0}" destId="{5E772904-7E33-1A4C-86AB-C7C6A8A60409}" srcOrd="0" destOrd="1" presId="urn:microsoft.com/office/officeart/2005/8/layout/list1"/>
    <dgm:cxn modelId="{E851C2C6-368C-ED44-B210-561F1847F757}" type="presOf" srcId="{F7898C99-8ACC-7944-BD3E-2F30049C9387}" destId="{B73E71E9-367B-2F49-93B4-5C51C4DDEDDB}" srcOrd="1" destOrd="0" presId="urn:microsoft.com/office/officeart/2005/8/layout/list1"/>
    <dgm:cxn modelId="{FAFC9EC9-A317-7045-92EA-2EAEEAFCA818}" type="presOf" srcId="{E394A8F9-9F21-2A4B-BB8A-082A2051AE90}" destId="{1637B7A4-8F35-D644-BEB4-4E2ACCAFC5A5}" srcOrd="0" destOrd="1" presId="urn:microsoft.com/office/officeart/2005/8/layout/list1"/>
    <dgm:cxn modelId="{D6E5EADA-A88B-6344-9161-7CE4CDEDCD1A}" type="presOf" srcId="{43D3DECC-D1FB-0244-96E2-573B28B158E3}" destId="{20931B65-7F18-0A4B-B015-5009582B016F}" srcOrd="0" destOrd="1" presId="urn:microsoft.com/office/officeart/2005/8/layout/list1"/>
    <dgm:cxn modelId="{C08874DB-7080-024C-91A7-19F2DA5AA219}" type="presOf" srcId="{87C7D232-0600-DD44-BBB4-34B87D394CD9}" destId="{BB307C4A-AD16-A440-99C8-2B580BB36C7F}" srcOrd="0" destOrd="0" presId="urn:microsoft.com/office/officeart/2005/8/layout/list1"/>
    <dgm:cxn modelId="{B817DADB-84B7-9043-B15F-FBFFFF9A4696}" type="presOf" srcId="{F7898C99-8ACC-7944-BD3E-2F30049C9387}" destId="{5110C310-C013-5C42-8D79-BE0AA92F2AC1}" srcOrd="0" destOrd="0" presId="urn:microsoft.com/office/officeart/2005/8/layout/list1"/>
    <dgm:cxn modelId="{8BB0B6DD-0BEE-B344-8567-1F09ACD8FEA3}" type="presOf" srcId="{2EB0901C-F48D-D240-B275-6DBF3139E84D}" destId="{1637B7A4-8F35-D644-BEB4-4E2ACCAFC5A5}" srcOrd="0" destOrd="0" presId="urn:microsoft.com/office/officeart/2005/8/layout/list1"/>
    <dgm:cxn modelId="{88A46442-005C-5D4A-8350-462D61F748EA}" type="presParOf" srcId="{6D4248B2-8599-454C-832E-C1F7EADBF36D}" destId="{BE56ED6E-09FD-AB4F-B230-EF7CC784FB35}" srcOrd="0" destOrd="0" presId="urn:microsoft.com/office/officeart/2005/8/layout/list1"/>
    <dgm:cxn modelId="{71216743-F77D-CC4E-B6B2-1EDC286571FC}" type="presParOf" srcId="{BE56ED6E-09FD-AB4F-B230-EF7CC784FB35}" destId="{F46657DE-A404-E344-973D-2C01A437B247}" srcOrd="0" destOrd="0" presId="urn:microsoft.com/office/officeart/2005/8/layout/list1"/>
    <dgm:cxn modelId="{F5740A07-A246-834B-9C22-04A43105F70D}" type="presParOf" srcId="{BE56ED6E-09FD-AB4F-B230-EF7CC784FB35}" destId="{F18558E1-0635-9245-970F-104F1FBBF563}" srcOrd="1" destOrd="0" presId="urn:microsoft.com/office/officeart/2005/8/layout/list1"/>
    <dgm:cxn modelId="{047CC380-B8EF-D24A-9EC4-3398010B7E17}" type="presParOf" srcId="{6D4248B2-8599-454C-832E-C1F7EADBF36D}" destId="{D43AEEB9-248B-A742-8A5C-9A851863B8BD}" srcOrd="1" destOrd="0" presId="urn:microsoft.com/office/officeart/2005/8/layout/list1"/>
    <dgm:cxn modelId="{CDE69014-9CBA-BA4B-BA90-C40F5B4F2C25}" type="presParOf" srcId="{6D4248B2-8599-454C-832E-C1F7EADBF36D}" destId="{5E772904-7E33-1A4C-86AB-C7C6A8A60409}" srcOrd="2" destOrd="0" presId="urn:microsoft.com/office/officeart/2005/8/layout/list1"/>
    <dgm:cxn modelId="{7350E680-32D3-A141-B587-03EDEE1CD8E0}" type="presParOf" srcId="{6D4248B2-8599-454C-832E-C1F7EADBF36D}" destId="{4DDD11C6-0090-C04F-8835-1E3130565C47}" srcOrd="3" destOrd="0" presId="urn:microsoft.com/office/officeart/2005/8/layout/list1"/>
    <dgm:cxn modelId="{261E0F9D-BDAD-A848-9EFA-2D0E7A5B11A7}" type="presParOf" srcId="{6D4248B2-8599-454C-832E-C1F7EADBF36D}" destId="{EE7DA706-065E-7E40-A238-63237910F107}" srcOrd="4" destOrd="0" presId="urn:microsoft.com/office/officeart/2005/8/layout/list1"/>
    <dgm:cxn modelId="{33EF557C-EF3C-1341-A0DF-DA9F6A63F471}" type="presParOf" srcId="{EE7DA706-065E-7E40-A238-63237910F107}" destId="{5110C310-C013-5C42-8D79-BE0AA92F2AC1}" srcOrd="0" destOrd="0" presId="urn:microsoft.com/office/officeart/2005/8/layout/list1"/>
    <dgm:cxn modelId="{14AFB21B-006E-A34F-BF34-3185EE3F181C}" type="presParOf" srcId="{EE7DA706-065E-7E40-A238-63237910F107}" destId="{B73E71E9-367B-2F49-93B4-5C51C4DDEDDB}" srcOrd="1" destOrd="0" presId="urn:microsoft.com/office/officeart/2005/8/layout/list1"/>
    <dgm:cxn modelId="{F94EB9B9-54C9-1141-936F-29A469D0E724}" type="presParOf" srcId="{6D4248B2-8599-454C-832E-C1F7EADBF36D}" destId="{F85D248B-E433-5E48-95FB-952E89F0B0C7}" srcOrd="5" destOrd="0" presId="urn:microsoft.com/office/officeart/2005/8/layout/list1"/>
    <dgm:cxn modelId="{DAD53DD7-8E5B-3145-8039-1D2760C2B8C3}" type="presParOf" srcId="{6D4248B2-8599-454C-832E-C1F7EADBF36D}" destId="{20931B65-7F18-0A4B-B015-5009582B016F}" srcOrd="6" destOrd="0" presId="urn:microsoft.com/office/officeart/2005/8/layout/list1"/>
    <dgm:cxn modelId="{ABDEB248-8C3D-B44E-8EF4-72E569EFF8E5}" type="presParOf" srcId="{6D4248B2-8599-454C-832E-C1F7EADBF36D}" destId="{41D8F0A6-520B-D143-B543-F9FC29D68784}" srcOrd="7" destOrd="0" presId="urn:microsoft.com/office/officeart/2005/8/layout/list1"/>
    <dgm:cxn modelId="{32D05E3D-5457-0B43-9FA9-B66E2C3B697F}" type="presParOf" srcId="{6D4248B2-8599-454C-832E-C1F7EADBF36D}" destId="{F3D5963E-6A13-3340-92BF-FFCE9B55CE3B}" srcOrd="8" destOrd="0" presId="urn:microsoft.com/office/officeart/2005/8/layout/list1"/>
    <dgm:cxn modelId="{1045B70D-380B-D14C-B8CA-B5C9DAA0F79E}" type="presParOf" srcId="{F3D5963E-6A13-3340-92BF-FFCE9B55CE3B}" destId="{BB307C4A-AD16-A440-99C8-2B580BB36C7F}" srcOrd="0" destOrd="0" presId="urn:microsoft.com/office/officeart/2005/8/layout/list1"/>
    <dgm:cxn modelId="{0A36AE0D-709E-6248-83D0-C4DF5096676A}" type="presParOf" srcId="{F3D5963E-6A13-3340-92BF-FFCE9B55CE3B}" destId="{44B93A1F-5A73-6244-A746-F6810D12E03D}" srcOrd="1" destOrd="0" presId="urn:microsoft.com/office/officeart/2005/8/layout/list1"/>
    <dgm:cxn modelId="{744A3FE9-3865-3040-81E9-6F92101DBB0B}" type="presParOf" srcId="{6D4248B2-8599-454C-832E-C1F7EADBF36D}" destId="{44B10E6C-54B7-C84A-8C07-478B142A8E76}" srcOrd="9" destOrd="0" presId="urn:microsoft.com/office/officeart/2005/8/layout/list1"/>
    <dgm:cxn modelId="{AAF49EDC-33B5-7C4E-8210-82A9A424E2B3}" type="presParOf" srcId="{6D4248B2-8599-454C-832E-C1F7EADBF36D}" destId="{1637B7A4-8F35-D644-BEB4-4E2ACCAFC5A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F64803-251D-1E4C-8076-DFFE72BCF111}" type="doc">
      <dgm:prSet loTypeId="urn:microsoft.com/office/officeart/2005/8/layout/list1" loCatId="" qsTypeId="urn:microsoft.com/office/officeart/2005/8/quickstyle/simple3" qsCatId="simple" csTypeId="urn:microsoft.com/office/officeart/2005/8/colors/accent1_2" csCatId="accent1" phldr="1"/>
      <dgm:spPr/>
      <dgm:t>
        <a:bodyPr/>
        <a:lstStyle/>
        <a:p>
          <a:endParaRPr lang="en-US"/>
        </a:p>
      </dgm:t>
    </dgm:pt>
    <dgm:pt modelId="{87C7D232-0600-DD44-BBB4-34B87D394CD9}">
      <dgm:prSet phldrT="[Text]"/>
      <dgm:spPr/>
      <dgm:t>
        <a:bodyPr/>
        <a:lstStyle/>
        <a:p>
          <a:r>
            <a:rPr lang="en-US"/>
            <a:t>Infrastructure as a Service</a:t>
          </a:r>
        </a:p>
      </dgm:t>
    </dgm:pt>
    <dgm:pt modelId="{248ACC2B-604E-114A-8B2E-79B04DDB21E1}" type="parTrans" cxnId="{BB9C9D30-BDCF-E747-8E08-1BB1736011E8}">
      <dgm:prSet/>
      <dgm:spPr/>
      <dgm:t>
        <a:bodyPr/>
        <a:lstStyle/>
        <a:p>
          <a:endParaRPr lang="en-US"/>
        </a:p>
      </dgm:t>
    </dgm:pt>
    <dgm:pt modelId="{F928CCA9-18D5-0A4F-9E1F-28A53EB19418}" type="sibTrans" cxnId="{BB9C9D30-BDCF-E747-8E08-1BB1736011E8}">
      <dgm:prSet/>
      <dgm:spPr/>
      <dgm:t>
        <a:bodyPr/>
        <a:lstStyle/>
        <a:p>
          <a:endParaRPr lang="en-US"/>
        </a:p>
      </dgm:t>
    </dgm:pt>
    <dgm:pt modelId="{2EB0901C-F48D-D240-B275-6DBF3139E84D}">
      <dgm:prSet phldrT="[Text]"/>
      <dgm:spPr/>
      <dgm:t>
        <a:bodyPr/>
        <a:lstStyle/>
        <a:p>
          <a:r>
            <a:rPr lang="en-US"/>
            <a:t>Managed hardware</a:t>
          </a:r>
        </a:p>
      </dgm:t>
    </dgm:pt>
    <dgm:pt modelId="{B2DB0DF2-9E69-B643-803F-A348FDDBF34F}" type="parTrans" cxnId="{A11F1D31-6785-E242-AF52-DE07E40EC871}">
      <dgm:prSet/>
      <dgm:spPr/>
      <dgm:t>
        <a:bodyPr/>
        <a:lstStyle/>
        <a:p>
          <a:endParaRPr lang="en-US"/>
        </a:p>
      </dgm:t>
    </dgm:pt>
    <dgm:pt modelId="{976D670B-1D2D-4C45-BDA5-41B718707D12}" type="sibTrans" cxnId="{A11F1D31-6785-E242-AF52-DE07E40EC871}">
      <dgm:prSet/>
      <dgm:spPr/>
      <dgm:t>
        <a:bodyPr/>
        <a:lstStyle/>
        <a:p>
          <a:endParaRPr lang="en-US"/>
        </a:p>
      </dgm:t>
    </dgm:pt>
    <dgm:pt modelId="{E394A8F9-9F21-2A4B-BB8A-082A2051AE90}">
      <dgm:prSet phldrT="[Text]"/>
      <dgm:spPr/>
      <dgm:t>
        <a:bodyPr/>
        <a:lstStyle/>
        <a:p>
          <a:r>
            <a:rPr lang="en-US"/>
            <a:t>Highly configurable environment</a:t>
          </a:r>
        </a:p>
      </dgm:t>
    </dgm:pt>
    <dgm:pt modelId="{4A533FA5-8B78-4446-89E9-8ACF351095EA}" type="parTrans" cxnId="{69828317-50C6-CC44-B524-3A1FDFBA4235}">
      <dgm:prSet/>
      <dgm:spPr/>
      <dgm:t>
        <a:bodyPr/>
        <a:lstStyle/>
        <a:p>
          <a:endParaRPr lang="en-US"/>
        </a:p>
      </dgm:t>
    </dgm:pt>
    <dgm:pt modelId="{CD003751-A8FD-DF44-9D22-FA2290AF4B2A}" type="sibTrans" cxnId="{69828317-50C6-CC44-B524-3A1FDFBA4235}">
      <dgm:prSet/>
      <dgm:spPr/>
      <dgm:t>
        <a:bodyPr/>
        <a:lstStyle/>
        <a:p>
          <a:endParaRPr lang="en-US"/>
        </a:p>
      </dgm:t>
    </dgm:pt>
    <dgm:pt modelId="{D28FB6C7-D767-C144-8C1C-BF82790318EE}">
      <dgm:prSet/>
      <dgm:spPr/>
      <dgm:t>
        <a:bodyPr/>
        <a:lstStyle/>
        <a:p>
          <a:r>
            <a:rPr lang="en-US"/>
            <a:t>Software as a Service</a:t>
          </a:r>
        </a:p>
      </dgm:t>
    </dgm:pt>
    <dgm:pt modelId="{281C9849-4E2E-284C-89AE-C0A81D5518B3}" type="parTrans" cxnId="{95D25029-2104-A44E-8559-14F2D6AB01A9}">
      <dgm:prSet/>
      <dgm:spPr/>
      <dgm:t>
        <a:bodyPr/>
        <a:lstStyle/>
        <a:p>
          <a:endParaRPr lang="en-US"/>
        </a:p>
      </dgm:t>
    </dgm:pt>
    <dgm:pt modelId="{2B42F59A-59CB-C04C-A272-D121F2E42C7A}" type="sibTrans" cxnId="{95D25029-2104-A44E-8559-14F2D6AB01A9}">
      <dgm:prSet/>
      <dgm:spPr/>
      <dgm:t>
        <a:bodyPr/>
        <a:lstStyle/>
        <a:p>
          <a:endParaRPr lang="en-US"/>
        </a:p>
      </dgm:t>
    </dgm:pt>
    <dgm:pt modelId="{F7898C99-8ACC-7944-BD3E-2F30049C9387}">
      <dgm:prSet/>
      <dgm:spPr/>
      <dgm:t>
        <a:bodyPr/>
        <a:lstStyle/>
        <a:p>
          <a:r>
            <a:rPr lang="en-US"/>
            <a:t>Platform as a Service</a:t>
          </a:r>
        </a:p>
      </dgm:t>
    </dgm:pt>
    <dgm:pt modelId="{E7B4FA72-B693-394B-86F9-3C4CFB3102E3}" type="parTrans" cxnId="{7BD6142A-BF5B-404B-9944-C65A0FA229EB}">
      <dgm:prSet/>
      <dgm:spPr/>
      <dgm:t>
        <a:bodyPr/>
        <a:lstStyle/>
        <a:p>
          <a:endParaRPr lang="en-US"/>
        </a:p>
      </dgm:t>
    </dgm:pt>
    <dgm:pt modelId="{E4A51622-FAD1-6E44-81DB-11434996C80B}" type="sibTrans" cxnId="{7BD6142A-BF5B-404B-9944-C65A0FA229EB}">
      <dgm:prSet/>
      <dgm:spPr/>
      <dgm:t>
        <a:bodyPr/>
        <a:lstStyle/>
        <a:p>
          <a:endParaRPr lang="en-US"/>
        </a:p>
      </dgm:t>
    </dgm:pt>
    <dgm:pt modelId="{E07D9F79-4558-704C-B7E5-BAAD9D2BB961}">
      <dgm:prSet/>
      <dgm:spPr/>
      <dgm:t>
        <a:bodyPr/>
        <a:lstStyle/>
        <a:p>
          <a:r>
            <a:rPr lang="en-US"/>
            <a:t>Complete managed stack</a:t>
          </a:r>
        </a:p>
      </dgm:t>
    </dgm:pt>
    <dgm:pt modelId="{AFA09F8D-EF5A-774A-A2A8-7C66AD04A43E}" type="parTrans" cxnId="{0B5A0F12-82A6-574E-BF63-C1E9172043BB}">
      <dgm:prSet/>
      <dgm:spPr/>
      <dgm:t>
        <a:bodyPr/>
        <a:lstStyle/>
        <a:p>
          <a:endParaRPr lang="en-US"/>
        </a:p>
      </dgm:t>
    </dgm:pt>
    <dgm:pt modelId="{B75EC6E5-DCBB-CC4F-A943-EAEAD4D7C329}" type="sibTrans" cxnId="{0B5A0F12-82A6-574E-BF63-C1E9172043BB}">
      <dgm:prSet/>
      <dgm:spPr/>
      <dgm:t>
        <a:bodyPr/>
        <a:lstStyle/>
        <a:p>
          <a:endParaRPr lang="en-US"/>
        </a:p>
      </dgm:t>
    </dgm:pt>
    <dgm:pt modelId="{739E4E59-0FA0-534E-BF14-006890C388F9}">
      <dgm:prSet/>
      <dgm:spPr/>
      <dgm:t>
        <a:bodyPr/>
        <a:lstStyle/>
        <a:p>
          <a:r>
            <a:rPr lang="en-US"/>
            <a:t>Managed OS, Frameworks, …</a:t>
          </a:r>
        </a:p>
      </dgm:t>
    </dgm:pt>
    <dgm:pt modelId="{E71FC8DA-054D-124F-98BF-351D246F5826}" type="parTrans" cxnId="{9CCC99A6-B5A4-A449-9B7F-48A2396CB20F}">
      <dgm:prSet/>
      <dgm:spPr/>
      <dgm:t>
        <a:bodyPr/>
        <a:lstStyle/>
        <a:p>
          <a:endParaRPr lang="en-US"/>
        </a:p>
      </dgm:t>
    </dgm:pt>
    <dgm:pt modelId="{F3F260E5-94CD-9246-8EC3-C867D9546382}" type="sibTrans" cxnId="{9CCC99A6-B5A4-A449-9B7F-48A2396CB20F}">
      <dgm:prSet/>
      <dgm:spPr/>
      <dgm:t>
        <a:bodyPr/>
        <a:lstStyle/>
        <a:p>
          <a:endParaRPr lang="en-US"/>
        </a:p>
      </dgm:t>
    </dgm:pt>
    <dgm:pt modelId="{43D3DECC-D1FB-0244-96E2-573B28B158E3}">
      <dgm:prSet/>
      <dgm:spPr/>
      <dgm:t>
        <a:bodyPr/>
        <a:lstStyle/>
        <a:p>
          <a:r>
            <a:rPr lang="en-US"/>
            <a:t>"Deploy and Run"</a:t>
          </a:r>
        </a:p>
      </dgm:t>
    </dgm:pt>
    <dgm:pt modelId="{FD9D0C91-3FAD-4142-A5E3-239C5DC9CE2E}" type="parTrans" cxnId="{EED60B92-6229-8F41-BF76-FD4F9134A1A2}">
      <dgm:prSet/>
      <dgm:spPr/>
      <dgm:t>
        <a:bodyPr/>
        <a:lstStyle/>
        <a:p>
          <a:endParaRPr lang="en-US"/>
        </a:p>
      </dgm:t>
    </dgm:pt>
    <dgm:pt modelId="{48541321-2F4A-A446-9E78-64DD711D2732}" type="sibTrans" cxnId="{EED60B92-6229-8F41-BF76-FD4F9134A1A2}">
      <dgm:prSet/>
      <dgm:spPr/>
      <dgm:t>
        <a:bodyPr/>
        <a:lstStyle/>
        <a:p>
          <a:endParaRPr lang="en-US"/>
        </a:p>
      </dgm:t>
    </dgm:pt>
    <dgm:pt modelId="{DC0563D7-5B15-F74F-BEB7-F71A1D8BC3C0}">
      <dgm:prSet/>
      <dgm:spPr/>
      <dgm:t>
        <a:bodyPr/>
        <a:lstStyle/>
        <a:p>
          <a:r>
            <a:rPr lang="en-US"/>
            <a:t>Completely under control of provider</a:t>
          </a:r>
        </a:p>
      </dgm:t>
    </dgm:pt>
    <dgm:pt modelId="{060299F9-635E-1A41-8BA8-9EA531C24ED7}" type="parTrans" cxnId="{47A76590-F5A8-7045-93A6-3661F10E8344}">
      <dgm:prSet/>
      <dgm:spPr/>
      <dgm:t>
        <a:bodyPr/>
        <a:lstStyle/>
        <a:p>
          <a:endParaRPr lang="en-US"/>
        </a:p>
      </dgm:t>
    </dgm:pt>
    <dgm:pt modelId="{10119676-6007-F844-9345-40F0F8BB0F58}" type="sibTrans" cxnId="{47A76590-F5A8-7045-93A6-3661F10E8344}">
      <dgm:prSet/>
      <dgm:spPr/>
      <dgm:t>
        <a:bodyPr/>
        <a:lstStyle/>
        <a:p>
          <a:endParaRPr lang="en-US"/>
        </a:p>
      </dgm:t>
    </dgm:pt>
    <dgm:pt modelId="{6D4248B2-8599-454C-832E-C1F7EADBF36D}" type="pres">
      <dgm:prSet presAssocID="{A1F64803-251D-1E4C-8076-DFFE72BCF111}" presName="linear" presStyleCnt="0">
        <dgm:presLayoutVars>
          <dgm:dir/>
          <dgm:animLvl val="lvl"/>
          <dgm:resizeHandles val="exact"/>
        </dgm:presLayoutVars>
      </dgm:prSet>
      <dgm:spPr/>
    </dgm:pt>
    <dgm:pt modelId="{BE56ED6E-09FD-AB4F-B230-EF7CC784FB35}" type="pres">
      <dgm:prSet presAssocID="{D28FB6C7-D767-C144-8C1C-BF82790318EE}" presName="parentLin" presStyleCnt="0"/>
      <dgm:spPr/>
    </dgm:pt>
    <dgm:pt modelId="{F46657DE-A404-E344-973D-2C01A437B247}" type="pres">
      <dgm:prSet presAssocID="{D28FB6C7-D767-C144-8C1C-BF82790318EE}" presName="parentLeftMargin" presStyleLbl="node1" presStyleIdx="0" presStyleCnt="3"/>
      <dgm:spPr/>
    </dgm:pt>
    <dgm:pt modelId="{F18558E1-0635-9245-970F-104F1FBBF563}" type="pres">
      <dgm:prSet presAssocID="{D28FB6C7-D767-C144-8C1C-BF82790318EE}" presName="parentText" presStyleLbl="node1" presStyleIdx="0" presStyleCnt="3">
        <dgm:presLayoutVars>
          <dgm:chMax val="0"/>
          <dgm:bulletEnabled val="1"/>
        </dgm:presLayoutVars>
      </dgm:prSet>
      <dgm:spPr/>
    </dgm:pt>
    <dgm:pt modelId="{D43AEEB9-248B-A742-8A5C-9A851863B8BD}" type="pres">
      <dgm:prSet presAssocID="{D28FB6C7-D767-C144-8C1C-BF82790318EE}" presName="negativeSpace" presStyleCnt="0"/>
      <dgm:spPr/>
    </dgm:pt>
    <dgm:pt modelId="{5E772904-7E33-1A4C-86AB-C7C6A8A60409}" type="pres">
      <dgm:prSet presAssocID="{D28FB6C7-D767-C144-8C1C-BF82790318EE}" presName="childText" presStyleLbl="conFgAcc1" presStyleIdx="0" presStyleCnt="3">
        <dgm:presLayoutVars>
          <dgm:bulletEnabled val="1"/>
        </dgm:presLayoutVars>
      </dgm:prSet>
      <dgm:spPr/>
    </dgm:pt>
    <dgm:pt modelId="{4DDD11C6-0090-C04F-8835-1E3130565C47}" type="pres">
      <dgm:prSet presAssocID="{2B42F59A-59CB-C04C-A272-D121F2E42C7A}" presName="spaceBetweenRectangles" presStyleCnt="0"/>
      <dgm:spPr/>
    </dgm:pt>
    <dgm:pt modelId="{EE7DA706-065E-7E40-A238-63237910F107}" type="pres">
      <dgm:prSet presAssocID="{F7898C99-8ACC-7944-BD3E-2F30049C9387}" presName="parentLin" presStyleCnt="0"/>
      <dgm:spPr/>
    </dgm:pt>
    <dgm:pt modelId="{5110C310-C013-5C42-8D79-BE0AA92F2AC1}" type="pres">
      <dgm:prSet presAssocID="{F7898C99-8ACC-7944-BD3E-2F30049C9387}" presName="parentLeftMargin" presStyleLbl="node1" presStyleIdx="0" presStyleCnt="3"/>
      <dgm:spPr/>
    </dgm:pt>
    <dgm:pt modelId="{B73E71E9-367B-2F49-93B4-5C51C4DDEDDB}" type="pres">
      <dgm:prSet presAssocID="{F7898C99-8ACC-7944-BD3E-2F30049C9387}" presName="parentText" presStyleLbl="node1" presStyleIdx="1" presStyleCnt="3">
        <dgm:presLayoutVars>
          <dgm:chMax val="0"/>
          <dgm:bulletEnabled val="1"/>
        </dgm:presLayoutVars>
      </dgm:prSet>
      <dgm:spPr/>
    </dgm:pt>
    <dgm:pt modelId="{F85D248B-E433-5E48-95FB-952E89F0B0C7}" type="pres">
      <dgm:prSet presAssocID="{F7898C99-8ACC-7944-BD3E-2F30049C9387}" presName="negativeSpace" presStyleCnt="0"/>
      <dgm:spPr/>
    </dgm:pt>
    <dgm:pt modelId="{20931B65-7F18-0A4B-B015-5009582B016F}" type="pres">
      <dgm:prSet presAssocID="{F7898C99-8ACC-7944-BD3E-2F30049C9387}" presName="childText" presStyleLbl="conFgAcc1" presStyleIdx="1" presStyleCnt="3">
        <dgm:presLayoutVars>
          <dgm:bulletEnabled val="1"/>
        </dgm:presLayoutVars>
      </dgm:prSet>
      <dgm:spPr/>
    </dgm:pt>
    <dgm:pt modelId="{41D8F0A6-520B-D143-B543-F9FC29D68784}" type="pres">
      <dgm:prSet presAssocID="{E4A51622-FAD1-6E44-81DB-11434996C80B}" presName="spaceBetweenRectangles" presStyleCnt="0"/>
      <dgm:spPr/>
    </dgm:pt>
    <dgm:pt modelId="{F3D5963E-6A13-3340-92BF-FFCE9B55CE3B}" type="pres">
      <dgm:prSet presAssocID="{87C7D232-0600-DD44-BBB4-34B87D394CD9}" presName="parentLin" presStyleCnt="0"/>
      <dgm:spPr/>
    </dgm:pt>
    <dgm:pt modelId="{BB307C4A-AD16-A440-99C8-2B580BB36C7F}" type="pres">
      <dgm:prSet presAssocID="{87C7D232-0600-DD44-BBB4-34B87D394CD9}" presName="parentLeftMargin" presStyleLbl="node1" presStyleIdx="1" presStyleCnt="3"/>
      <dgm:spPr/>
    </dgm:pt>
    <dgm:pt modelId="{44B93A1F-5A73-6244-A746-F6810D12E03D}" type="pres">
      <dgm:prSet presAssocID="{87C7D232-0600-DD44-BBB4-34B87D394CD9}" presName="parentText" presStyleLbl="node1" presStyleIdx="2" presStyleCnt="3">
        <dgm:presLayoutVars>
          <dgm:chMax val="0"/>
          <dgm:bulletEnabled val="1"/>
        </dgm:presLayoutVars>
      </dgm:prSet>
      <dgm:spPr/>
    </dgm:pt>
    <dgm:pt modelId="{44B10E6C-54B7-C84A-8C07-478B142A8E76}" type="pres">
      <dgm:prSet presAssocID="{87C7D232-0600-DD44-BBB4-34B87D394CD9}" presName="negativeSpace" presStyleCnt="0"/>
      <dgm:spPr/>
    </dgm:pt>
    <dgm:pt modelId="{1637B7A4-8F35-D644-BEB4-4E2ACCAFC5A5}" type="pres">
      <dgm:prSet presAssocID="{87C7D232-0600-DD44-BBB4-34B87D394CD9}" presName="childText" presStyleLbl="conFgAcc1" presStyleIdx="2" presStyleCnt="3">
        <dgm:presLayoutVars>
          <dgm:bulletEnabled val="1"/>
        </dgm:presLayoutVars>
      </dgm:prSet>
      <dgm:spPr/>
    </dgm:pt>
  </dgm:ptLst>
  <dgm:cxnLst>
    <dgm:cxn modelId="{C4295008-27CD-CA43-B26D-4D4F54534A78}" type="presOf" srcId="{D28FB6C7-D767-C144-8C1C-BF82790318EE}" destId="{F18558E1-0635-9245-970F-104F1FBBF563}" srcOrd="1" destOrd="0" presId="urn:microsoft.com/office/officeart/2005/8/layout/list1"/>
    <dgm:cxn modelId="{0B5A0F12-82A6-574E-BF63-C1E9172043BB}" srcId="{D28FB6C7-D767-C144-8C1C-BF82790318EE}" destId="{E07D9F79-4558-704C-B7E5-BAAD9D2BB961}" srcOrd="0" destOrd="0" parTransId="{AFA09F8D-EF5A-774A-A2A8-7C66AD04A43E}" sibTransId="{B75EC6E5-DCBB-CC4F-A943-EAEAD4D7C329}"/>
    <dgm:cxn modelId="{69828317-50C6-CC44-B524-3A1FDFBA4235}" srcId="{87C7D232-0600-DD44-BBB4-34B87D394CD9}" destId="{E394A8F9-9F21-2A4B-BB8A-082A2051AE90}" srcOrd="1" destOrd="0" parTransId="{4A533FA5-8B78-4446-89E9-8ACF351095EA}" sibTransId="{CD003751-A8FD-DF44-9D22-FA2290AF4B2A}"/>
    <dgm:cxn modelId="{95D25029-2104-A44E-8559-14F2D6AB01A9}" srcId="{A1F64803-251D-1E4C-8076-DFFE72BCF111}" destId="{D28FB6C7-D767-C144-8C1C-BF82790318EE}" srcOrd="0" destOrd="0" parTransId="{281C9849-4E2E-284C-89AE-C0A81D5518B3}" sibTransId="{2B42F59A-59CB-C04C-A272-D121F2E42C7A}"/>
    <dgm:cxn modelId="{7BD6142A-BF5B-404B-9944-C65A0FA229EB}" srcId="{A1F64803-251D-1E4C-8076-DFFE72BCF111}" destId="{F7898C99-8ACC-7944-BD3E-2F30049C9387}" srcOrd="1" destOrd="0" parTransId="{E7B4FA72-B693-394B-86F9-3C4CFB3102E3}" sibTransId="{E4A51622-FAD1-6E44-81DB-11434996C80B}"/>
    <dgm:cxn modelId="{9BB86B2F-DD78-2A4C-A479-E0D39E3A07B6}" type="presOf" srcId="{D28FB6C7-D767-C144-8C1C-BF82790318EE}" destId="{F46657DE-A404-E344-973D-2C01A437B247}" srcOrd="0" destOrd="0" presId="urn:microsoft.com/office/officeart/2005/8/layout/list1"/>
    <dgm:cxn modelId="{BB9C9D30-BDCF-E747-8E08-1BB1736011E8}" srcId="{A1F64803-251D-1E4C-8076-DFFE72BCF111}" destId="{87C7D232-0600-DD44-BBB4-34B87D394CD9}" srcOrd="2" destOrd="0" parTransId="{248ACC2B-604E-114A-8B2E-79B04DDB21E1}" sibTransId="{F928CCA9-18D5-0A4F-9E1F-28A53EB19418}"/>
    <dgm:cxn modelId="{A11F1D31-6785-E242-AF52-DE07E40EC871}" srcId="{87C7D232-0600-DD44-BBB4-34B87D394CD9}" destId="{2EB0901C-F48D-D240-B275-6DBF3139E84D}" srcOrd="0" destOrd="0" parTransId="{B2DB0DF2-9E69-B643-803F-A348FDDBF34F}" sibTransId="{976D670B-1D2D-4C45-BDA5-41B718707D12}"/>
    <dgm:cxn modelId="{1DDC0350-5137-844F-91AD-BE7369A583B4}" type="presOf" srcId="{E07D9F79-4558-704C-B7E5-BAAD9D2BB961}" destId="{5E772904-7E33-1A4C-86AB-C7C6A8A60409}" srcOrd="0" destOrd="0" presId="urn:microsoft.com/office/officeart/2005/8/layout/list1"/>
    <dgm:cxn modelId="{2D7F6269-D3C2-454F-BEC4-C623C77E9E79}" type="presOf" srcId="{739E4E59-0FA0-534E-BF14-006890C388F9}" destId="{20931B65-7F18-0A4B-B015-5009582B016F}" srcOrd="0" destOrd="0" presId="urn:microsoft.com/office/officeart/2005/8/layout/list1"/>
    <dgm:cxn modelId="{B1D51A6F-A75F-954A-A497-3EAC00D72645}" type="presOf" srcId="{A1F64803-251D-1E4C-8076-DFFE72BCF111}" destId="{6D4248B2-8599-454C-832E-C1F7EADBF36D}" srcOrd="0" destOrd="0" presId="urn:microsoft.com/office/officeart/2005/8/layout/list1"/>
    <dgm:cxn modelId="{47A76590-F5A8-7045-93A6-3661F10E8344}" srcId="{D28FB6C7-D767-C144-8C1C-BF82790318EE}" destId="{DC0563D7-5B15-F74F-BEB7-F71A1D8BC3C0}" srcOrd="1" destOrd="0" parTransId="{060299F9-635E-1A41-8BA8-9EA531C24ED7}" sibTransId="{10119676-6007-F844-9345-40F0F8BB0F58}"/>
    <dgm:cxn modelId="{EED60B92-6229-8F41-BF76-FD4F9134A1A2}" srcId="{F7898C99-8ACC-7944-BD3E-2F30049C9387}" destId="{43D3DECC-D1FB-0244-96E2-573B28B158E3}" srcOrd="1" destOrd="0" parTransId="{FD9D0C91-3FAD-4142-A5E3-239C5DC9CE2E}" sibTransId="{48541321-2F4A-A446-9E78-64DD711D2732}"/>
    <dgm:cxn modelId="{9CCC99A6-B5A4-A449-9B7F-48A2396CB20F}" srcId="{F7898C99-8ACC-7944-BD3E-2F30049C9387}" destId="{739E4E59-0FA0-534E-BF14-006890C388F9}" srcOrd="0" destOrd="0" parTransId="{E71FC8DA-054D-124F-98BF-351D246F5826}" sibTransId="{F3F260E5-94CD-9246-8EC3-C867D9546382}"/>
    <dgm:cxn modelId="{EABD0FAB-31B8-1047-A98E-51196B9090B1}" type="presOf" srcId="{87C7D232-0600-DD44-BBB4-34B87D394CD9}" destId="{44B93A1F-5A73-6244-A746-F6810D12E03D}" srcOrd="1" destOrd="0" presId="urn:microsoft.com/office/officeart/2005/8/layout/list1"/>
    <dgm:cxn modelId="{5395CBAD-7DDD-3B48-9A37-38C3AF801005}" type="presOf" srcId="{DC0563D7-5B15-F74F-BEB7-F71A1D8BC3C0}" destId="{5E772904-7E33-1A4C-86AB-C7C6A8A60409}" srcOrd="0" destOrd="1" presId="urn:microsoft.com/office/officeart/2005/8/layout/list1"/>
    <dgm:cxn modelId="{E851C2C6-368C-ED44-B210-561F1847F757}" type="presOf" srcId="{F7898C99-8ACC-7944-BD3E-2F30049C9387}" destId="{B73E71E9-367B-2F49-93B4-5C51C4DDEDDB}" srcOrd="1" destOrd="0" presId="urn:microsoft.com/office/officeart/2005/8/layout/list1"/>
    <dgm:cxn modelId="{FAFC9EC9-A317-7045-92EA-2EAEEAFCA818}" type="presOf" srcId="{E394A8F9-9F21-2A4B-BB8A-082A2051AE90}" destId="{1637B7A4-8F35-D644-BEB4-4E2ACCAFC5A5}" srcOrd="0" destOrd="1" presId="urn:microsoft.com/office/officeart/2005/8/layout/list1"/>
    <dgm:cxn modelId="{D6E5EADA-A88B-6344-9161-7CE4CDEDCD1A}" type="presOf" srcId="{43D3DECC-D1FB-0244-96E2-573B28B158E3}" destId="{20931B65-7F18-0A4B-B015-5009582B016F}" srcOrd="0" destOrd="1" presId="urn:microsoft.com/office/officeart/2005/8/layout/list1"/>
    <dgm:cxn modelId="{C08874DB-7080-024C-91A7-19F2DA5AA219}" type="presOf" srcId="{87C7D232-0600-DD44-BBB4-34B87D394CD9}" destId="{BB307C4A-AD16-A440-99C8-2B580BB36C7F}" srcOrd="0" destOrd="0" presId="urn:microsoft.com/office/officeart/2005/8/layout/list1"/>
    <dgm:cxn modelId="{B817DADB-84B7-9043-B15F-FBFFFF9A4696}" type="presOf" srcId="{F7898C99-8ACC-7944-BD3E-2F30049C9387}" destId="{5110C310-C013-5C42-8D79-BE0AA92F2AC1}" srcOrd="0" destOrd="0" presId="urn:microsoft.com/office/officeart/2005/8/layout/list1"/>
    <dgm:cxn modelId="{8BB0B6DD-0BEE-B344-8567-1F09ACD8FEA3}" type="presOf" srcId="{2EB0901C-F48D-D240-B275-6DBF3139E84D}" destId="{1637B7A4-8F35-D644-BEB4-4E2ACCAFC5A5}" srcOrd="0" destOrd="0" presId="urn:microsoft.com/office/officeart/2005/8/layout/list1"/>
    <dgm:cxn modelId="{88A46442-005C-5D4A-8350-462D61F748EA}" type="presParOf" srcId="{6D4248B2-8599-454C-832E-C1F7EADBF36D}" destId="{BE56ED6E-09FD-AB4F-B230-EF7CC784FB35}" srcOrd="0" destOrd="0" presId="urn:microsoft.com/office/officeart/2005/8/layout/list1"/>
    <dgm:cxn modelId="{71216743-F77D-CC4E-B6B2-1EDC286571FC}" type="presParOf" srcId="{BE56ED6E-09FD-AB4F-B230-EF7CC784FB35}" destId="{F46657DE-A404-E344-973D-2C01A437B247}" srcOrd="0" destOrd="0" presId="urn:microsoft.com/office/officeart/2005/8/layout/list1"/>
    <dgm:cxn modelId="{F5740A07-A246-834B-9C22-04A43105F70D}" type="presParOf" srcId="{BE56ED6E-09FD-AB4F-B230-EF7CC784FB35}" destId="{F18558E1-0635-9245-970F-104F1FBBF563}" srcOrd="1" destOrd="0" presId="urn:microsoft.com/office/officeart/2005/8/layout/list1"/>
    <dgm:cxn modelId="{047CC380-B8EF-D24A-9EC4-3398010B7E17}" type="presParOf" srcId="{6D4248B2-8599-454C-832E-C1F7EADBF36D}" destId="{D43AEEB9-248B-A742-8A5C-9A851863B8BD}" srcOrd="1" destOrd="0" presId="urn:microsoft.com/office/officeart/2005/8/layout/list1"/>
    <dgm:cxn modelId="{CDE69014-9CBA-BA4B-BA90-C40F5B4F2C25}" type="presParOf" srcId="{6D4248B2-8599-454C-832E-C1F7EADBF36D}" destId="{5E772904-7E33-1A4C-86AB-C7C6A8A60409}" srcOrd="2" destOrd="0" presId="urn:microsoft.com/office/officeart/2005/8/layout/list1"/>
    <dgm:cxn modelId="{7350E680-32D3-A141-B587-03EDEE1CD8E0}" type="presParOf" srcId="{6D4248B2-8599-454C-832E-C1F7EADBF36D}" destId="{4DDD11C6-0090-C04F-8835-1E3130565C47}" srcOrd="3" destOrd="0" presId="urn:microsoft.com/office/officeart/2005/8/layout/list1"/>
    <dgm:cxn modelId="{261E0F9D-BDAD-A848-9EFA-2D0E7A5B11A7}" type="presParOf" srcId="{6D4248B2-8599-454C-832E-C1F7EADBF36D}" destId="{EE7DA706-065E-7E40-A238-63237910F107}" srcOrd="4" destOrd="0" presId="urn:microsoft.com/office/officeart/2005/8/layout/list1"/>
    <dgm:cxn modelId="{33EF557C-EF3C-1341-A0DF-DA9F6A63F471}" type="presParOf" srcId="{EE7DA706-065E-7E40-A238-63237910F107}" destId="{5110C310-C013-5C42-8D79-BE0AA92F2AC1}" srcOrd="0" destOrd="0" presId="urn:microsoft.com/office/officeart/2005/8/layout/list1"/>
    <dgm:cxn modelId="{14AFB21B-006E-A34F-BF34-3185EE3F181C}" type="presParOf" srcId="{EE7DA706-065E-7E40-A238-63237910F107}" destId="{B73E71E9-367B-2F49-93B4-5C51C4DDEDDB}" srcOrd="1" destOrd="0" presId="urn:microsoft.com/office/officeart/2005/8/layout/list1"/>
    <dgm:cxn modelId="{F94EB9B9-54C9-1141-936F-29A469D0E724}" type="presParOf" srcId="{6D4248B2-8599-454C-832E-C1F7EADBF36D}" destId="{F85D248B-E433-5E48-95FB-952E89F0B0C7}" srcOrd="5" destOrd="0" presId="urn:microsoft.com/office/officeart/2005/8/layout/list1"/>
    <dgm:cxn modelId="{DAD53DD7-8E5B-3145-8039-1D2760C2B8C3}" type="presParOf" srcId="{6D4248B2-8599-454C-832E-C1F7EADBF36D}" destId="{20931B65-7F18-0A4B-B015-5009582B016F}" srcOrd="6" destOrd="0" presId="urn:microsoft.com/office/officeart/2005/8/layout/list1"/>
    <dgm:cxn modelId="{ABDEB248-8C3D-B44E-8EF4-72E569EFF8E5}" type="presParOf" srcId="{6D4248B2-8599-454C-832E-C1F7EADBF36D}" destId="{41D8F0A6-520B-D143-B543-F9FC29D68784}" srcOrd="7" destOrd="0" presId="urn:microsoft.com/office/officeart/2005/8/layout/list1"/>
    <dgm:cxn modelId="{32D05E3D-5457-0B43-9FA9-B66E2C3B697F}" type="presParOf" srcId="{6D4248B2-8599-454C-832E-C1F7EADBF36D}" destId="{F3D5963E-6A13-3340-92BF-FFCE9B55CE3B}" srcOrd="8" destOrd="0" presId="urn:microsoft.com/office/officeart/2005/8/layout/list1"/>
    <dgm:cxn modelId="{1045B70D-380B-D14C-B8CA-B5C9DAA0F79E}" type="presParOf" srcId="{F3D5963E-6A13-3340-92BF-FFCE9B55CE3B}" destId="{BB307C4A-AD16-A440-99C8-2B580BB36C7F}" srcOrd="0" destOrd="0" presId="urn:microsoft.com/office/officeart/2005/8/layout/list1"/>
    <dgm:cxn modelId="{0A36AE0D-709E-6248-83D0-C4DF5096676A}" type="presParOf" srcId="{F3D5963E-6A13-3340-92BF-FFCE9B55CE3B}" destId="{44B93A1F-5A73-6244-A746-F6810D12E03D}" srcOrd="1" destOrd="0" presId="urn:microsoft.com/office/officeart/2005/8/layout/list1"/>
    <dgm:cxn modelId="{744A3FE9-3865-3040-81E9-6F92101DBB0B}" type="presParOf" srcId="{6D4248B2-8599-454C-832E-C1F7EADBF36D}" destId="{44B10E6C-54B7-C84A-8C07-478B142A8E76}" srcOrd="9" destOrd="0" presId="urn:microsoft.com/office/officeart/2005/8/layout/list1"/>
    <dgm:cxn modelId="{AAF49EDC-33B5-7C4E-8210-82A9A424E2B3}" type="presParOf" srcId="{6D4248B2-8599-454C-832E-C1F7EADBF36D}" destId="{1637B7A4-8F35-D644-BEB4-4E2ACCAFC5A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72904-7E33-1A4C-86AB-C7C6A8A60409}">
      <dsp:nvSpPr>
        <dsp:cNvPr id="0" name=""/>
        <dsp:cNvSpPr/>
      </dsp:nvSpPr>
      <dsp:spPr>
        <a:xfrm>
          <a:off x="0" y="328727"/>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Complete managed stack</a:t>
          </a:r>
        </a:p>
        <a:p>
          <a:pPr marL="171450" lvl="1" indent="-171450" algn="l" defTabSz="755650">
            <a:lnSpc>
              <a:spcPct val="90000"/>
            </a:lnSpc>
            <a:spcBef>
              <a:spcPct val="0"/>
            </a:spcBef>
            <a:spcAft>
              <a:spcPct val="15000"/>
            </a:spcAft>
            <a:buChar char="•"/>
          </a:pPr>
          <a:r>
            <a:rPr lang="en-US" sz="1700" kern="1200"/>
            <a:t>Completely under control of provider</a:t>
          </a:r>
        </a:p>
      </dsp:txBody>
      <dsp:txXfrm>
        <a:off x="0" y="328727"/>
        <a:ext cx="4272136" cy="990675"/>
      </dsp:txXfrm>
    </dsp:sp>
    <dsp:sp modelId="{F18558E1-0635-9245-970F-104F1FBBF563}">
      <dsp:nvSpPr>
        <dsp:cNvPr id="0" name=""/>
        <dsp:cNvSpPr/>
      </dsp:nvSpPr>
      <dsp:spPr>
        <a:xfrm>
          <a:off x="213606" y="77807"/>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Software as a Service</a:t>
          </a:r>
        </a:p>
      </dsp:txBody>
      <dsp:txXfrm>
        <a:off x="238104" y="102305"/>
        <a:ext cx="2941499" cy="452844"/>
      </dsp:txXfrm>
    </dsp:sp>
    <dsp:sp modelId="{20931B65-7F18-0A4B-B015-5009582B016F}">
      <dsp:nvSpPr>
        <dsp:cNvPr id="0" name=""/>
        <dsp:cNvSpPr/>
      </dsp:nvSpPr>
      <dsp:spPr>
        <a:xfrm>
          <a:off x="0" y="1662122"/>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Managed OS, Frameworks, …</a:t>
          </a:r>
        </a:p>
        <a:p>
          <a:pPr marL="171450" lvl="1" indent="-171450" algn="l" defTabSz="755650">
            <a:lnSpc>
              <a:spcPct val="90000"/>
            </a:lnSpc>
            <a:spcBef>
              <a:spcPct val="0"/>
            </a:spcBef>
            <a:spcAft>
              <a:spcPct val="15000"/>
            </a:spcAft>
            <a:buChar char="•"/>
          </a:pPr>
          <a:r>
            <a:rPr lang="en-US" sz="1700" kern="1200"/>
            <a:t>"Deploy and Run"</a:t>
          </a:r>
        </a:p>
      </dsp:txBody>
      <dsp:txXfrm>
        <a:off x="0" y="1662122"/>
        <a:ext cx="4272136" cy="990675"/>
      </dsp:txXfrm>
    </dsp:sp>
    <dsp:sp modelId="{B73E71E9-367B-2F49-93B4-5C51C4DDEDDB}">
      <dsp:nvSpPr>
        <dsp:cNvPr id="0" name=""/>
        <dsp:cNvSpPr/>
      </dsp:nvSpPr>
      <dsp:spPr>
        <a:xfrm>
          <a:off x="213606" y="1411202"/>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Platform as a Service</a:t>
          </a:r>
        </a:p>
      </dsp:txBody>
      <dsp:txXfrm>
        <a:off x="238104" y="1435700"/>
        <a:ext cx="2941499" cy="452844"/>
      </dsp:txXfrm>
    </dsp:sp>
    <dsp:sp modelId="{1637B7A4-8F35-D644-BEB4-4E2ACCAFC5A5}">
      <dsp:nvSpPr>
        <dsp:cNvPr id="0" name=""/>
        <dsp:cNvSpPr/>
      </dsp:nvSpPr>
      <dsp:spPr>
        <a:xfrm>
          <a:off x="0" y="2995517"/>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Managed hardware</a:t>
          </a:r>
        </a:p>
        <a:p>
          <a:pPr marL="171450" lvl="1" indent="-171450" algn="l" defTabSz="755650">
            <a:lnSpc>
              <a:spcPct val="90000"/>
            </a:lnSpc>
            <a:spcBef>
              <a:spcPct val="0"/>
            </a:spcBef>
            <a:spcAft>
              <a:spcPct val="15000"/>
            </a:spcAft>
            <a:buChar char="•"/>
          </a:pPr>
          <a:r>
            <a:rPr lang="en-US" sz="1700" kern="1200"/>
            <a:t>Highly configurable environment</a:t>
          </a:r>
        </a:p>
      </dsp:txBody>
      <dsp:txXfrm>
        <a:off x="0" y="2995517"/>
        <a:ext cx="4272136" cy="990675"/>
      </dsp:txXfrm>
    </dsp:sp>
    <dsp:sp modelId="{44B93A1F-5A73-6244-A746-F6810D12E03D}">
      <dsp:nvSpPr>
        <dsp:cNvPr id="0" name=""/>
        <dsp:cNvSpPr/>
      </dsp:nvSpPr>
      <dsp:spPr>
        <a:xfrm>
          <a:off x="213606" y="2744597"/>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Infrastructure as a Service</a:t>
          </a:r>
        </a:p>
      </dsp:txBody>
      <dsp:txXfrm>
        <a:off x="238104" y="2769095"/>
        <a:ext cx="2941499"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72904-7E33-1A4C-86AB-C7C6A8A60409}">
      <dsp:nvSpPr>
        <dsp:cNvPr id="0" name=""/>
        <dsp:cNvSpPr/>
      </dsp:nvSpPr>
      <dsp:spPr>
        <a:xfrm>
          <a:off x="0" y="328727"/>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Complete managed stack</a:t>
          </a:r>
        </a:p>
        <a:p>
          <a:pPr marL="171450" lvl="1" indent="-171450" algn="l" defTabSz="755650">
            <a:lnSpc>
              <a:spcPct val="90000"/>
            </a:lnSpc>
            <a:spcBef>
              <a:spcPct val="0"/>
            </a:spcBef>
            <a:spcAft>
              <a:spcPct val="15000"/>
            </a:spcAft>
            <a:buChar char="•"/>
          </a:pPr>
          <a:r>
            <a:rPr lang="en-US" sz="1700" kern="1200"/>
            <a:t>Completely under control of provider</a:t>
          </a:r>
        </a:p>
      </dsp:txBody>
      <dsp:txXfrm>
        <a:off x="0" y="328727"/>
        <a:ext cx="4272136" cy="990675"/>
      </dsp:txXfrm>
    </dsp:sp>
    <dsp:sp modelId="{F18558E1-0635-9245-970F-104F1FBBF563}">
      <dsp:nvSpPr>
        <dsp:cNvPr id="0" name=""/>
        <dsp:cNvSpPr/>
      </dsp:nvSpPr>
      <dsp:spPr>
        <a:xfrm>
          <a:off x="213606" y="77807"/>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Software as a Service</a:t>
          </a:r>
        </a:p>
      </dsp:txBody>
      <dsp:txXfrm>
        <a:off x="238104" y="102305"/>
        <a:ext cx="2941499" cy="452844"/>
      </dsp:txXfrm>
    </dsp:sp>
    <dsp:sp modelId="{20931B65-7F18-0A4B-B015-5009582B016F}">
      <dsp:nvSpPr>
        <dsp:cNvPr id="0" name=""/>
        <dsp:cNvSpPr/>
      </dsp:nvSpPr>
      <dsp:spPr>
        <a:xfrm>
          <a:off x="0" y="1662122"/>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Managed OS, Frameworks, …</a:t>
          </a:r>
        </a:p>
        <a:p>
          <a:pPr marL="171450" lvl="1" indent="-171450" algn="l" defTabSz="755650">
            <a:lnSpc>
              <a:spcPct val="90000"/>
            </a:lnSpc>
            <a:spcBef>
              <a:spcPct val="0"/>
            </a:spcBef>
            <a:spcAft>
              <a:spcPct val="15000"/>
            </a:spcAft>
            <a:buChar char="•"/>
          </a:pPr>
          <a:r>
            <a:rPr lang="en-US" sz="1700" kern="1200"/>
            <a:t>"Deploy and Run"</a:t>
          </a:r>
        </a:p>
      </dsp:txBody>
      <dsp:txXfrm>
        <a:off x="0" y="1662122"/>
        <a:ext cx="4272136" cy="990675"/>
      </dsp:txXfrm>
    </dsp:sp>
    <dsp:sp modelId="{B73E71E9-367B-2F49-93B4-5C51C4DDEDDB}">
      <dsp:nvSpPr>
        <dsp:cNvPr id="0" name=""/>
        <dsp:cNvSpPr/>
      </dsp:nvSpPr>
      <dsp:spPr>
        <a:xfrm>
          <a:off x="213606" y="1411202"/>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Platform as a Service</a:t>
          </a:r>
        </a:p>
      </dsp:txBody>
      <dsp:txXfrm>
        <a:off x="238104" y="1435700"/>
        <a:ext cx="2941499" cy="452844"/>
      </dsp:txXfrm>
    </dsp:sp>
    <dsp:sp modelId="{1637B7A4-8F35-D644-BEB4-4E2ACCAFC5A5}">
      <dsp:nvSpPr>
        <dsp:cNvPr id="0" name=""/>
        <dsp:cNvSpPr/>
      </dsp:nvSpPr>
      <dsp:spPr>
        <a:xfrm>
          <a:off x="0" y="2995517"/>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Managed hardware</a:t>
          </a:r>
        </a:p>
        <a:p>
          <a:pPr marL="171450" lvl="1" indent="-171450" algn="l" defTabSz="755650">
            <a:lnSpc>
              <a:spcPct val="90000"/>
            </a:lnSpc>
            <a:spcBef>
              <a:spcPct val="0"/>
            </a:spcBef>
            <a:spcAft>
              <a:spcPct val="15000"/>
            </a:spcAft>
            <a:buChar char="•"/>
          </a:pPr>
          <a:r>
            <a:rPr lang="en-US" sz="1700" kern="1200"/>
            <a:t>Highly configurable environment</a:t>
          </a:r>
        </a:p>
      </dsp:txBody>
      <dsp:txXfrm>
        <a:off x="0" y="2995517"/>
        <a:ext cx="4272136" cy="990675"/>
      </dsp:txXfrm>
    </dsp:sp>
    <dsp:sp modelId="{44B93A1F-5A73-6244-A746-F6810D12E03D}">
      <dsp:nvSpPr>
        <dsp:cNvPr id="0" name=""/>
        <dsp:cNvSpPr/>
      </dsp:nvSpPr>
      <dsp:spPr>
        <a:xfrm>
          <a:off x="213606" y="2744597"/>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Infrastructure as a Service</a:t>
          </a:r>
        </a:p>
      </dsp:txBody>
      <dsp:txXfrm>
        <a:off x="238104" y="2769095"/>
        <a:ext cx="2941499"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72904-7E33-1A4C-86AB-C7C6A8A60409}">
      <dsp:nvSpPr>
        <dsp:cNvPr id="0" name=""/>
        <dsp:cNvSpPr/>
      </dsp:nvSpPr>
      <dsp:spPr>
        <a:xfrm>
          <a:off x="0" y="328727"/>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Complete managed stack</a:t>
          </a:r>
        </a:p>
        <a:p>
          <a:pPr marL="171450" lvl="1" indent="-171450" algn="l" defTabSz="755650">
            <a:lnSpc>
              <a:spcPct val="90000"/>
            </a:lnSpc>
            <a:spcBef>
              <a:spcPct val="0"/>
            </a:spcBef>
            <a:spcAft>
              <a:spcPct val="15000"/>
            </a:spcAft>
            <a:buChar char="•"/>
          </a:pPr>
          <a:r>
            <a:rPr lang="en-US" sz="1700" kern="1200"/>
            <a:t>Completely under control of provider</a:t>
          </a:r>
        </a:p>
      </dsp:txBody>
      <dsp:txXfrm>
        <a:off x="0" y="328727"/>
        <a:ext cx="4272136" cy="990675"/>
      </dsp:txXfrm>
    </dsp:sp>
    <dsp:sp modelId="{F18558E1-0635-9245-970F-104F1FBBF563}">
      <dsp:nvSpPr>
        <dsp:cNvPr id="0" name=""/>
        <dsp:cNvSpPr/>
      </dsp:nvSpPr>
      <dsp:spPr>
        <a:xfrm>
          <a:off x="213606" y="77807"/>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Software as a Service</a:t>
          </a:r>
        </a:p>
      </dsp:txBody>
      <dsp:txXfrm>
        <a:off x="238104" y="102305"/>
        <a:ext cx="2941499" cy="452844"/>
      </dsp:txXfrm>
    </dsp:sp>
    <dsp:sp modelId="{20931B65-7F18-0A4B-B015-5009582B016F}">
      <dsp:nvSpPr>
        <dsp:cNvPr id="0" name=""/>
        <dsp:cNvSpPr/>
      </dsp:nvSpPr>
      <dsp:spPr>
        <a:xfrm>
          <a:off x="0" y="1662122"/>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Managed OS, Frameworks, …</a:t>
          </a:r>
        </a:p>
        <a:p>
          <a:pPr marL="171450" lvl="1" indent="-171450" algn="l" defTabSz="755650">
            <a:lnSpc>
              <a:spcPct val="90000"/>
            </a:lnSpc>
            <a:spcBef>
              <a:spcPct val="0"/>
            </a:spcBef>
            <a:spcAft>
              <a:spcPct val="15000"/>
            </a:spcAft>
            <a:buChar char="•"/>
          </a:pPr>
          <a:r>
            <a:rPr lang="en-US" sz="1700" kern="1200"/>
            <a:t>"Deploy and Run"</a:t>
          </a:r>
        </a:p>
      </dsp:txBody>
      <dsp:txXfrm>
        <a:off x="0" y="1662122"/>
        <a:ext cx="4272136" cy="990675"/>
      </dsp:txXfrm>
    </dsp:sp>
    <dsp:sp modelId="{B73E71E9-367B-2F49-93B4-5C51C4DDEDDB}">
      <dsp:nvSpPr>
        <dsp:cNvPr id="0" name=""/>
        <dsp:cNvSpPr/>
      </dsp:nvSpPr>
      <dsp:spPr>
        <a:xfrm>
          <a:off x="213606" y="1411202"/>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Platform as a Service</a:t>
          </a:r>
        </a:p>
      </dsp:txBody>
      <dsp:txXfrm>
        <a:off x="238104" y="1435700"/>
        <a:ext cx="2941499" cy="452844"/>
      </dsp:txXfrm>
    </dsp:sp>
    <dsp:sp modelId="{1637B7A4-8F35-D644-BEB4-4E2ACCAFC5A5}">
      <dsp:nvSpPr>
        <dsp:cNvPr id="0" name=""/>
        <dsp:cNvSpPr/>
      </dsp:nvSpPr>
      <dsp:spPr>
        <a:xfrm>
          <a:off x="0" y="2995517"/>
          <a:ext cx="4272136" cy="9906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1565" tIns="354076" rIns="33156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Managed hardware</a:t>
          </a:r>
        </a:p>
        <a:p>
          <a:pPr marL="171450" lvl="1" indent="-171450" algn="l" defTabSz="755650">
            <a:lnSpc>
              <a:spcPct val="90000"/>
            </a:lnSpc>
            <a:spcBef>
              <a:spcPct val="0"/>
            </a:spcBef>
            <a:spcAft>
              <a:spcPct val="15000"/>
            </a:spcAft>
            <a:buChar char="•"/>
          </a:pPr>
          <a:r>
            <a:rPr lang="en-US" sz="1700" kern="1200"/>
            <a:t>Highly configurable environment</a:t>
          </a:r>
        </a:p>
      </dsp:txBody>
      <dsp:txXfrm>
        <a:off x="0" y="2995517"/>
        <a:ext cx="4272136" cy="990675"/>
      </dsp:txXfrm>
    </dsp:sp>
    <dsp:sp modelId="{44B93A1F-5A73-6244-A746-F6810D12E03D}">
      <dsp:nvSpPr>
        <dsp:cNvPr id="0" name=""/>
        <dsp:cNvSpPr/>
      </dsp:nvSpPr>
      <dsp:spPr>
        <a:xfrm>
          <a:off x="213606" y="2744597"/>
          <a:ext cx="2990495"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034" tIns="0" rIns="113034" bIns="0" numCol="1" spcCol="1270" anchor="ctr" anchorCtr="0">
          <a:noAutofit/>
        </a:bodyPr>
        <a:lstStyle/>
        <a:p>
          <a:pPr marL="0" lvl="0" indent="0" algn="l" defTabSz="755650">
            <a:lnSpc>
              <a:spcPct val="90000"/>
            </a:lnSpc>
            <a:spcBef>
              <a:spcPct val="0"/>
            </a:spcBef>
            <a:spcAft>
              <a:spcPct val="35000"/>
            </a:spcAft>
            <a:buNone/>
          </a:pPr>
          <a:r>
            <a:rPr lang="en-US" sz="1700" kern="1200"/>
            <a:t>Infrastructure as a Service</a:t>
          </a:r>
        </a:p>
      </dsp:txBody>
      <dsp:txXfrm>
        <a:off x="238104" y="2769095"/>
        <a:ext cx="2941499"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4E20788-873A-441F-9466-EE3E03F9AA2E}" type="datetimeFigureOut">
              <a:rPr lang="de-DE"/>
              <a:pPr>
                <a:defRPr/>
              </a:pPr>
              <a:t>14.06.22</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93F2B8B-7FCF-4ED8-A59B-CA4C88AE136E}"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talk</a:t>
            </a:r>
            <a:r>
              <a:rPr lang="de-DE" dirty="0"/>
              <a:t> </a:t>
            </a:r>
            <a:r>
              <a:rPr lang="de-DE" dirty="0" err="1"/>
              <a:t>about</a:t>
            </a:r>
            <a:r>
              <a:rPr lang="de-DE" dirty="0"/>
              <a:t> </a:t>
            </a:r>
            <a:r>
              <a:rPr lang="de-DE" dirty="0" err="1"/>
              <a:t>cloud</a:t>
            </a:r>
            <a:r>
              <a:rPr lang="de-DE" dirty="0"/>
              <a:t>.</a:t>
            </a:r>
            <a:endParaRPr lang="en-US"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1</a:t>
            </a:fld>
            <a:endParaRPr lang="de-DE"/>
          </a:p>
        </p:txBody>
      </p:sp>
    </p:spTree>
    <p:extLst>
      <p:ext uri="{BB962C8B-B14F-4D97-AF65-F5344CB8AC3E}">
        <p14:creationId xmlns:p14="http://schemas.microsoft.com/office/powerpoint/2010/main" val="2523044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dirty="0"/>
              <a:t>MIS:</a:t>
            </a:r>
          </a:p>
          <a:p>
            <a:endParaRPr lang="de-DE" dirty="0"/>
          </a:p>
          <a:p>
            <a:r>
              <a:rPr lang="de-DE" dirty="0"/>
              <a:t>1. Ein wichtiger Baustein bei der TLS-Verschlüsselung sind Zertifikate. Leider ist die manuelle Verwaltung von Zertifikaten sehr aufwändig und fehleranfällig. Wird ein Zertifikat nicht vor Ablauf seiner Gültigkeit ausgetauscht, steht plötzlich das ganze System still. Aber PLOSSYS 5 kann diese Aufgabe für Sie übernehmen!</a:t>
            </a:r>
          </a:p>
          <a:p>
            <a:endParaRPr lang="de-DE" dirty="0"/>
          </a:p>
          <a:p>
            <a:r>
              <a:rPr lang="de-DE" dirty="0"/>
              <a:t>2. So können alle Services mit Zertifikaten arbeiten, die von einer PLOSSYS-eigenen </a:t>
            </a:r>
            <a:r>
              <a:rPr lang="de-DE" dirty="0" err="1"/>
              <a:t>Certificate</a:t>
            </a:r>
            <a:r>
              <a:rPr lang="de-DE" dirty="0"/>
              <a:t> Authority erstellt werden. Alle Services vertrauen dieser CA und damit auch den ausgestellten Zertifikaten. Jeder Service erhält automatisch vor Ablauf eines Zertifikats ein neues.</a:t>
            </a:r>
          </a:p>
          <a:p>
            <a:endParaRPr lang="de-DE" dirty="0"/>
          </a:p>
          <a:p>
            <a:r>
              <a:rPr lang="de-DE" dirty="0"/>
              <a:t>Dadurch können die Laufzeiten der Zertifikate drastisch reduziert werden. Dies erhöht Sicherheit des Systems deutlich!</a:t>
            </a:r>
          </a:p>
          <a:p>
            <a:endParaRPr lang="de-DE" dirty="0"/>
          </a:p>
          <a:p>
            <a:r>
              <a:rPr lang="de-DE" dirty="0"/>
              <a:t>3. Die Kommunikation nach außen kann nicht über eine interne CA abgesichert werden. Zum Beispiel kennt der Webbrowser eines Benutzers die CA nicht und würde deshalb unseren Weboberflächen nicht vertrauen.</a:t>
            </a:r>
          </a:p>
          <a:p>
            <a:endParaRPr lang="de-DE" dirty="0"/>
          </a:p>
          <a:p>
            <a:r>
              <a:rPr lang="de-DE" dirty="0"/>
              <a:t>Eine unternehmensweite PKI lässt sich natürlich auch mit PLOSSYS 5 verwenden.</a:t>
            </a:r>
          </a:p>
          <a:p>
            <a:endParaRPr lang="de-DE" dirty="0"/>
          </a:p>
          <a:p>
            <a:r>
              <a:rPr lang="de-DE" dirty="0"/>
              <a:t>Seit einigen Jahren gibt es die Möglichkeit, sich automatisiert und kostenlos Zertifikate erstellen zu lassen. Die Initiative heißt "</a:t>
            </a:r>
            <a:r>
              <a:rPr lang="de-DE" dirty="0" err="1"/>
              <a:t>Let's</a:t>
            </a:r>
            <a:r>
              <a:rPr lang="de-DE" dirty="0"/>
              <a:t> </a:t>
            </a:r>
            <a:r>
              <a:rPr lang="de-DE" dirty="0" err="1"/>
              <a:t>Encrypt</a:t>
            </a:r>
            <a:r>
              <a:rPr lang="de-DE" dirty="0"/>
              <a:t>". Der große Vorteil dieser Zertifikate ist, dass sie allgemein als vertrauenswürdig angesehen werden. Wir können darüber also auch unsere Weboberflächen absichern. Bevor ein Zertifikat seine Gültigkeit verliert, erhält PLOSSYS 5 automatisch ein neues Zertifikat.</a:t>
            </a:r>
          </a:p>
          <a:p>
            <a:endParaRPr lang="de-DE" dirty="0"/>
          </a:p>
          <a:p>
            <a:r>
              <a:rPr lang="de-DE" dirty="0"/>
              <a:t>Die interne und externe Kommunikation wird also immer durch gültige Zertifikate abgesichert. Ein manueller Eingriff ist nicht mehr notwendig.</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20</a:t>
            </a:fld>
            <a:endParaRPr lang="de-DE"/>
          </a:p>
        </p:txBody>
      </p:sp>
    </p:spTree>
    <p:extLst>
      <p:ext uri="{BB962C8B-B14F-4D97-AF65-F5344CB8AC3E}">
        <p14:creationId xmlns:p14="http://schemas.microsoft.com/office/powerpoint/2010/main" val="190021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talk</a:t>
            </a:r>
            <a:r>
              <a:rPr lang="de-DE" dirty="0"/>
              <a:t> </a:t>
            </a:r>
            <a:r>
              <a:rPr lang="de-DE" dirty="0" err="1"/>
              <a:t>about</a:t>
            </a:r>
            <a:r>
              <a:rPr lang="de-DE" dirty="0"/>
              <a:t> </a:t>
            </a:r>
            <a:r>
              <a:rPr lang="de-DE" dirty="0" err="1"/>
              <a:t>cloud</a:t>
            </a:r>
            <a:r>
              <a:rPr lang="de-DE" dirty="0"/>
              <a:t>.</a:t>
            </a:r>
            <a:endParaRPr lang="en-US"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21</a:t>
            </a:fld>
            <a:endParaRPr lang="de-DE"/>
          </a:p>
        </p:txBody>
      </p:sp>
    </p:spTree>
    <p:extLst>
      <p:ext uri="{BB962C8B-B14F-4D97-AF65-F5344CB8AC3E}">
        <p14:creationId xmlns:p14="http://schemas.microsoft.com/office/powerpoint/2010/main" val="161211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Communication </a:t>
            </a:r>
            <a:r>
              <a:rPr lang="de-DE" dirty="0" err="1"/>
              <a:t>is</a:t>
            </a:r>
            <a:r>
              <a:rPr lang="de-DE" dirty="0"/>
              <a:t> also an </a:t>
            </a:r>
            <a:r>
              <a:rPr lang="de-DE" dirty="0" err="1"/>
              <a:t>important</a:t>
            </a:r>
            <a:r>
              <a:rPr lang="de-DE" dirty="0"/>
              <a:t> </a:t>
            </a:r>
            <a:r>
              <a:rPr lang="de-DE" dirty="0" err="1"/>
              <a:t>building</a:t>
            </a:r>
            <a:r>
              <a:rPr lang="de-DE" dirty="0"/>
              <a:t> block </a:t>
            </a:r>
            <a:r>
              <a:rPr lang="de-DE" dirty="0" err="1"/>
              <a:t>for</a:t>
            </a:r>
            <a:r>
              <a:rPr lang="de-DE" dirty="0"/>
              <a:t> </a:t>
            </a:r>
            <a:r>
              <a:rPr lang="de-DE" dirty="0" err="1"/>
              <a:t>our</a:t>
            </a:r>
            <a:r>
              <a:rPr lang="de-DE" dirty="0"/>
              <a:t> </a:t>
            </a:r>
            <a:r>
              <a:rPr lang="de-DE" dirty="0" err="1"/>
              <a:t>application</a:t>
            </a:r>
            <a:r>
              <a:rPr lang="de-DE" dirty="0"/>
              <a:t>. </a:t>
            </a:r>
            <a:r>
              <a:rPr lang="de-DE" dirty="0" err="1"/>
              <a:t>We</a:t>
            </a:r>
            <a:r>
              <a:rPr lang="de-DE" dirty="0"/>
              <a:t> </a:t>
            </a:r>
            <a:r>
              <a:rPr lang="de-DE" dirty="0" err="1"/>
              <a:t>decided</a:t>
            </a:r>
            <a:r>
              <a:rPr lang="de-DE" dirty="0"/>
              <a:t> </a:t>
            </a:r>
            <a:r>
              <a:rPr lang="de-DE" dirty="0" err="1"/>
              <a:t>to</a:t>
            </a:r>
            <a:r>
              <a:rPr lang="de-DE" dirty="0"/>
              <a:t> </a:t>
            </a:r>
            <a:r>
              <a:rPr lang="de-DE" dirty="0" err="1"/>
              <a:t>use</a:t>
            </a:r>
            <a:r>
              <a:rPr lang="de-DE" dirty="0"/>
              <a:t> Internet </a:t>
            </a:r>
            <a:r>
              <a:rPr lang="de-DE" dirty="0" err="1"/>
              <a:t>Printing</a:t>
            </a:r>
            <a:r>
              <a:rPr lang="de-DE" dirty="0"/>
              <a:t> Protocol </a:t>
            </a:r>
            <a:r>
              <a:rPr lang="de-DE" dirty="0" err="1"/>
              <a:t>wherever</a:t>
            </a:r>
            <a:r>
              <a:rPr lang="de-DE" dirty="0"/>
              <a:t> </a:t>
            </a:r>
            <a:r>
              <a:rPr lang="de-DE" dirty="0" err="1"/>
              <a:t>possible</a:t>
            </a:r>
            <a:r>
              <a:rPr lang="de-DE" dirty="0"/>
              <a:t>.</a:t>
            </a:r>
          </a:p>
          <a:p>
            <a:pPr marL="171450" indent="-171450">
              <a:buFontTx/>
              <a:buChar char="-"/>
            </a:pPr>
            <a:r>
              <a:rPr lang="de-DE" dirty="0" err="1"/>
              <a:t>It‘s</a:t>
            </a:r>
            <a:r>
              <a:rPr lang="de-DE" dirty="0"/>
              <a:t> </a:t>
            </a:r>
            <a:r>
              <a:rPr lang="de-DE" dirty="0" err="1"/>
              <a:t>based</a:t>
            </a:r>
            <a:r>
              <a:rPr lang="de-DE" dirty="0"/>
              <a:t> on HTTP, so </a:t>
            </a:r>
            <a:r>
              <a:rPr lang="de-DE" dirty="0" err="1"/>
              <a:t>we</a:t>
            </a:r>
            <a:r>
              <a:rPr lang="de-DE" dirty="0"/>
              <a:t> </a:t>
            </a:r>
            <a:r>
              <a:rPr lang="de-DE" dirty="0" err="1"/>
              <a:t>get</a:t>
            </a:r>
            <a:r>
              <a:rPr lang="de-DE" dirty="0"/>
              <a:t> all </a:t>
            </a:r>
            <a:r>
              <a:rPr lang="de-DE" dirty="0" err="1"/>
              <a:t>features</a:t>
            </a:r>
            <a:r>
              <a:rPr lang="de-DE" dirty="0"/>
              <a:t> </a:t>
            </a:r>
            <a:r>
              <a:rPr lang="de-DE" dirty="0" err="1"/>
              <a:t>of</a:t>
            </a:r>
            <a:r>
              <a:rPr lang="de-DE" dirty="0"/>
              <a:t> HTTP </a:t>
            </a:r>
            <a:r>
              <a:rPr lang="de-DE" dirty="0" err="1"/>
              <a:t>for</a:t>
            </a:r>
            <a:r>
              <a:rPr lang="de-DE" dirty="0"/>
              <a:t> </a:t>
            </a:r>
            <a:r>
              <a:rPr lang="de-DE" dirty="0" err="1"/>
              <a:t>free</a:t>
            </a:r>
            <a:r>
              <a:rPr lang="de-DE" dirty="0"/>
              <a:t>. </a:t>
            </a:r>
            <a:r>
              <a:rPr lang="de-DE" dirty="0" err="1"/>
              <a:t>For</a:t>
            </a:r>
            <a:r>
              <a:rPr lang="de-DE" dirty="0"/>
              <a:t> </a:t>
            </a:r>
            <a:r>
              <a:rPr lang="de-DE" dirty="0" err="1"/>
              <a:t>example</a:t>
            </a:r>
            <a:r>
              <a:rPr lang="de-DE" dirty="0"/>
              <a:t> TLS-</a:t>
            </a:r>
            <a:r>
              <a:rPr lang="de-DE" dirty="0" err="1"/>
              <a:t>encryption</a:t>
            </a:r>
            <a:r>
              <a:rPr lang="de-DE" dirty="0"/>
              <a:t>.</a:t>
            </a:r>
          </a:p>
          <a:p>
            <a:pPr marL="171450" indent="-171450">
              <a:buFontTx/>
              <a:buChar char="-"/>
            </a:pPr>
            <a:r>
              <a:rPr lang="de-DE" dirty="0" err="1"/>
              <a:t>There</a:t>
            </a:r>
            <a:r>
              <a:rPr lang="de-DE" dirty="0"/>
              <a:t> </a:t>
            </a:r>
            <a:r>
              <a:rPr lang="de-DE" dirty="0" err="1"/>
              <a:t>is</a:t>
            </a:r>
            <a:r>
              <a:rPr lang="de-DE" dirty="0"/>
              <a:t> also an </a:t>
            </a:r>
            <a:r>
              <a:rPr lang="de-DE" dirty="0" err="1"/>
              <a:t>important</a:t>
            </a:r>
            <a:r>
              <a:rPr lang="de-DE" dirty="0"/>
              <a:t> </a:t>
            </a:r>
            <a:r>
              <a:rPr lang="de-DE" dirty="0" err="1"/>
              <a:t>addition</a:t>
            </a:r>
            <a:r>
              <a:rPr lang="de-DE" dirty="0"/>
              <a:t> </a:t>
            </a:r>
            <a:r>
              <a:rPr lang="de-DE" dirty="0" err="1"/>
              <a:t>to</a:t>
            </a:r>
            <a:r>
              <a:rPr lang="de-DE" dirty="0"/>
              <a:t> </a:t>
            </a:r>
            <a:r>
              <a:rPr lang="de-DE" dirty="0" err="1"/>
              <a:t>the</a:t>
            </a:r>
            <a:r>
              <a:rPr lang="de-DE" dirty="0"/>
              <a:t> IPP </a:t>
            </a:r>
            <a:r>
              <a:rPr lang="de-DE" dirty="0" err="1"/>
              <a:t>standard</a:t>
            </a:r>
            <a:r>
              <a:rPr lang="de-DE" dirty="0"/>
              <a:t> </a:t>
            </a:r>
            <a:r>
              <a:rPr lang="de-DE" dirty="0" err="1"/>
              <a:t>called</a:t>
            </a:r>
            <a:r>
              <a:rPr lang="de-DE" dirty="0"/>
              <a:t> „IPP </a:t>
            </a:r>
            <a:r>
              <a:rPr lang="de-DE" dirty="0" err="1"/>
              <a:t>Shared</a:t>
            </a:r>
            <a:r>
              <a:rPr lang="de-DE" dirty="0"/>
              <a:t> Infrastructure </a:t>
            </a:r>
            <a:r>
              <a:rPr lang="de-DE" dirty="0" err="1"/>
              <a:t>Extenstions</a:t>
            </a:r>
            <a:r>
              <a:rPr lang="de-DE" dirty="0"/>
              <a:t>“.</a:t>
            </a:r>
          </a:p>
          <a:p>
            <a:pPr marL="171450" indent="-171450">
              <a:buFontTx/>
              <a:buChar char="-"/>
            </a:pPr>
            <a:r>
              <a:rPr lang="de-DE" dirty="0"/>
              <a:t>As </a:t>
            </a:r>
            <a:r>
              <a:rPr lang="de-DE" dirty="0" err="1"/>
              <a:t>you</a:t>
            </a:r>
            <a:r>
              <a:rPr lang="de-DE" dirty="0"/>
              <a:t> </a:t>
            </a:r>
            <a:r>
              <a:rPr lang="de-DE" dirty="0" err="1"/>
              <a:t>can</a:t>
            </a:r>
            <a:r>
              <a:rPr lang="de-DE" dirty="0"/>
              <a:t> </a:t>
            </a:r>
            <a:r>
              <a:rPr lang="de-DE" dirty="0" err="1"/>
              <a:t>see</a:t>
            </a:r>
            <a:r>
              <a:rPr lang="de-DE" dirty="0"/>
              <a:t> in </a:t>
            </a:r>
            <a:r>
              <a:rPr lang="de-DE" dirty="0" err="1"/>
              <a:t>the</a:t>
            </a:r>
            <a:r>
              <a:rPr lang="de-DE" dirty="0"/>
              <a:t> </a:t>
            </a:r>
            <a:r>
              <a:rPr lang="de-DE" dirty="0" err="1"/>
              <a:t>picture</a:t>
            </a:r>
            <a:r>
              <a:rPr lang="de-DE" dirty="0"/>
              <a:t>, </a:t>
            </a:r>
            <a:r>
              <a:rPr lang="de-DE" dirty="0" err="1"/>
              <a:t>it</a:t>
            </a:r>
            <a:r>
              <a:rPr lang="de-DE" dirty="0"/>
              <a:t> </a:t>
            </a:r>
            <a:r>
              <a:rPr lang="de-DE" dirty="0" err="1"/>
              <a:t>deals</a:t>
            </a:r>
            <a:r>
              <a:rPr lang="de-DE" dirty="0"/>
              <a:t> </a:t>
            </a:r>
            <a:r>
              <a:rPr lang="de-DE" dirty="0" err="1"/>
              <a:t>with</a:t>
            </a:r>
            <a:r>
              <a:rPr lang="de-DE" dirty="0"/>
              <a:t> </a:t>
            </a:r>
            <a:r>
              <a:rPr lang="de-DE" dirty="0" err="1"/>
              <a:t>processing</a:t>
            </a:r>
            <a:r>
              <a:rPr lang="de-DE" dirty="0"/>
              <a:t> </a:t>
            </a:r>
            <a:r>
              <a:rPr lang="de-DE" dirty="0" err="1"/>
              <a:t>print</a:t>
            </a:r>
            <a:r>
              <a:rPr lang="de-DE" dirty="0"/>
              <a:t> </a:t>
            </a:r>
            <a:r>
              <a:rPr lang="de-DE" dirty="0" err="1"/>
              <a:t>jobs</a:t>
            </a:r>
            <a:r>
              <a:rPr lang="de-DE" dirty="0"/>
              <a:t> in </a:t>
            </a:r>
            <a:r>
              <a:rPr lang="de-DE" dirty="0" err="1"/>
              <a:t>the</a:t>
            </a:r>
            <a:r>
              <a:rPr lang="de-DE" dirty="0"/>
              <a:t> </a:t>
            </a:r>
            <a:r>
              <a:rPr lang="de-DE" dirty="0" err="1"/>
              <a:t>public</a:t>
            </a:r>
            <a:r>
              <a:rPr lang="de-DE" dirty="0"/>
              <a:t> </a:t>
            </a:r>
            <a:r>
              <a:rPr lang="de-DE" dirty="0" err="1"/>
              <a:t>cloud</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22</a:t>
            </a:fld>
            <a:endParaRPr lang="de-DE"/>
          </a:p>
        </p:txBody>
      </p:sp>
    </p:spTree>
    <p:extLst>
      <p:ext uri="{BB962C8B-B14F-4D97-AF65-F5344CB8AC3E}">
        <p14:creationId xmlns:p14="http://schemas.microsoft.com/office/powerpoint/2010/main" val="383426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e-DE" dirty="0" err="1"/>
              <a:t>Here</a:t>
            </a:r>
            <a:r>
              <a:rPr lang="de-DE" dirty="0"/>
              <a:t> </a:t>
            </a:r>
            <a:r>
              <a:rPr lang="de-DE" dirty="0" err="1"/>
              <a:t>we</a:t>
            </a:r>
            <a:r>
              <a:rPr lang="de-DE" dirty="0"/>
              <a:t> </a:t>
            </a:r>
            <a:r>
              <a:rPr lang="de-DE" dirty="0" err="1"/>
              <a:t>see</a:t>
            </a:r>
            <a:r>
              <a:rPr lang="de-DE" dirty="0"/>
              <a:t> </a:t>
            </a:r>
            <a:r>
              <a:rPr lang="de-DE" dirty="0" err="1"/>
              <a:t>basically</a:t>
            </a:r>
            <a:r>
              <a:rPr lang="de-DE" dirty="0"/>
              <a:t> </a:t>
            </a:r>
            <a:r>
              <a:rPr lang="de-DE" dirty="0" err="1"/>
              <a:t>the</a:t>
            </a:r>
            <a:r>
              <a:rPr lang="de-DE" dirty="0"/>
              <a:t> same </a:t>
            </a:r>
            <a:r>
              <a:rPr lang="de-DE" dirty="0" err="1"/>
              <a:t>picture</a:t>
            </a:r>
            <a:r>
              <a:rPr lang="de-DE" dirty="0"/>
              <a:t>.</a:t>
            </a:r>
          </a:p>
          <a:p>
            <a:pPr marL="171450" indent="-171450">
              <a:buFontTx/>
              <a:buChar char="-"/>
            </a:pPr>
            <a:r>
              <a:rPr lang="de-DE" dirty="0" err="1"/>
              <a:t>We</a:t>
            </a:r>
            <a:r>
              <a:rPr lang="de-DE" dirty="0"/>
              <a:t> </a:t>
            </a:r>
            <a:r>
              <a:rPr lang="de-DE" dirty="0" err="1"/>
              <a:t>have</a:t>
            </a:r>
            <a:r>
              <a:rPr lang="de-DE" dirty="0"/>
              <a:t> PLOSSYS </a:t>
            </a:r>
            <a:r>
              <a:rPr lang="de-DE" dirty="0" err="1"/>
              <a:t>running</a:t>
            </a:r>
            <a:r>
              <a:rPr lang="de-DE" dirty="0"/>
              <a:t> </a:t>
            </a:r>
            <a:r>
              <a:rPr lang="de-DE" dirty="0" err="1"/>
              <a:t>as</a:t>
            </a:r>
            <a:r>
              <a:rPr lang="de-DE" dirty="0"/>
              <a:t> a </a:t>
            </a:r>
            <a:r>
              <a:rPr lang="de-DE" dirty="0" err="1"/>
              <a:t>public</a:t>
            </a:r>
            <a:r>
              <a:rPr lang="de-DE" dirty="0"/>
              <a:t> </a:t>
            </a:r>
            <a:r>
              <a:rPr lang="de-DE" dirty="0" err="1"/>
              <a:t>cloud</a:t>
            </a:r>
            <a:r>
              <a:rPr lang="de-DE" dirty="0"/>
              <a:t> </a:t>
            </a:r>
            <a:r>
              <a:rPr lang="de-DE" dirty="0" err="1"/>
              <a:t>service</a:t>
            </a:r>
            <a:r>
              <a:rPr lang="de-DE" dirty="0"/>
              <a:t>.</a:t>
            </a:r>
          </a:p>
          <a:p>
            <a:pPr marL="171450" indent="-171450">
              <a:buFontTx/>
              <a:buChar char="-"/>
            </a:pPr>
            <a:r>
              <a:rPr lang="de-DE" dirty="0" err="1"/>
              <a:t>And</a:t>
            </a:r>
            <a:r>
              <a:rPr lang="de-DE" dirty="0"/>
              <a:t> </a:t>
            </a:r>
            <a:r>
              <a:rPr lang="de-DE" dirty="0" err="1"/>
              <a:t>there</a:t>
            </a:r>
            <a:r>
              <a:rPr lang="de-DE" dirty="0"/>
              <a:t> </a:t>
            </a:r>
            <a:r>
              <a:rPr lang="de-DE" dirty="0" err="1"/>
              <a:t>are</a:t>
            </a:r>
            <a:r>
              <a:rPr lang="de-DE" dirty="0"/>
              <a:t> </a:t>
            </a:r>
            <a:r>
              <a:rPr lang="de-DE" dirty="0" err="1"/>
              <a:t>some</a:t>
            </a:r>
            <a:r>
              <a:rPr lang="de-DE" dirty="0"/>
              <a:t> </a:t>
            </a:r>
            <a:r>
              <a:rPr lang="de-DE" dirty="0" err="1"/>
              <a:t>devices</a:t>
            </a:r>
            <a:r>
              <a:rPr lang="de-DE" dirty="0"/>
              <a:t> </a:t>
            </a:r>
            <a:r>
              <a:rPr lang="de-DE" dirty="0" err="1"/>
              <a:t>located</a:t>
            </a:r>
            <a:r>
              <a:rPr lang="de-DE" dirty="0"/>
              <a:t> in </a:t>
            </a:r>
            <a:r>
              <a:rPr lang="de-DE" dirty="0" err="1"/>
              <a:t>the</a:t>
            </a:r>
            <a:r>
              <a:rPr lang="de-DE" dirty="0"/>
              <a:t> </a:t>
            </a:r>
            <a:r>
              <a:rPr lang="de-DE" dirty="0" err="1"/>
              <a:t>local</a:t>
            </a:r>
            <a:r>
              <a:rPr lang="de-DE" dirty="0"/>
              <a:t> </a:t>
            </a:r>
            <a:r>
              <a:rPr lang="de-DE" dirty="0" err="1"/>
              <a:t>network</a:t>
            </a:r>
            <a:r>
              <a:rPr lang="de-DE" dirty="0"/>
              <a:t> </a:t>
            </a:r>
            <a:r>
              <a:rPr lang="de-DE" dirty="0" err="1"/>
              <a:t>of</a:t>
            </a:r>
            <a:r>
              <a:rPr lang="de-DE" dirty="0"/>
              <a:t> </a:t>
            </a:r>
            <a:r>
              <a:rPr lang="de-DE" dirty="0" err="1"/>
              <a:t>the</a:t>
            </a:r>
            <a:r>
              <a:rPr lang="de-DE" dirty="0"/>
              <a:t> </a:t>
            </a:r>
            <a:r>
              <a:rPr lang="de-DE" dirty="0" err="1"/>
              <a:t>customer</a:t>
            </a:r>
            <a:r>
              <a:rPr lang="de-DE" dirty="0"/>
              <a:t>. All </a:t>
            </a:r>
            <a:r>
              <a:rPr lang="de-DE" dirty="0" err="1"/>
              <a:t>are</a:t>
            </a:r>
            <a:r>
              <a:rPr lang="de-DE" dirty="0"/>
              <a:t> </a:t>
            </a:r>
            <a:r>
              <a:rPr lang="de-DE" dirty="0" err="1"/>
              <a:t>protected</a:t>
            </a:r>
            <a:r>
              <a:rPr lang="de-DE" dirty="0"/>
              <a:t> </a:t>
            </a:r>
            <a:r>
              <a:rPr lang="de-DE" dirty="0" err="1"/>
              <a:t>by</a:t>
            </a:r>
            <a:r>
              <a:rPr lang="de-DE" dirty="0"/>
              <a:t> a </a:t>
            </a:r>
            <a:r>
              <a:rPr lang="de-DE" dirty="0" err="1"/>
              <a:t>firewall</a:t>
            </a:r>
            <a:r>
              <a:rPr lang="de-DE" dirty="0"/>
              <a:t>.</a:t>
            </a:r>
          </a:p>
          <a:p>
            <a:pPr marL="171450" indent="-171450">
              <a:buFontTx/>
              <a:buChar char="-"/>
            </a:pPr>
            <a:r>
              <a:rPr lang="de-DE" dirty="0" err="1"/>
              <a:t>There</a:t>
            </a:r>
            <a:r>
              <a:rPr lang="de-DE" dirty="0"/>
              <a:t> </a:t>
            </a:r>
            <a:r>
              <a:rPr lang="de-DE" dirty="0" err="1"/>
              <a:t>is</a:t>
            </a:r>
            <a:r>
              <a:rPr lang="de-DE" dirty="0"/>
              <a:t> </a:t>
            </a:r>
            <a:r>
              <a:rPr lang="de-DE" dirty="0" err="1"/>
              <a:t>no</a:t>
            </a:r>
            <a:r>
              <a:rPr lang="de-DE" dirty="0"/>
              <a:t> </a:t>
            </a:r>
            <a:r>
              <a:rPr lang="de-DE" dirty="0" err="1"/>
              <a:t>problem</a:t>
            </a:r>
            <a:r>
              <a:rPr lang="de-DE" dirty="0"/>
              <a:t> </a:t>
            </a:r>
            <a:r>
              <a:rPr lang="de-DE" dirty="0" err="1"/>
              <a:t>seinding</a:t>
            </a:r>
            <a:r>
              <a:rPr lang="de-DE" dirty="0"/>
              <a:t> </a:t>
            </a:r>
            <a:r>
              <a:rPr lang="de-DE" dirty="0" err="1"/>
              <a:t>data</a:t>
            </a:r>
            <a:r>
              <a:rPr lang="de-DE" dirty="0"/>
              <a:t> </a:t>
            </a:r>
            <a:r>
              <a:rPr lang="de-DE" dirty="0" err="1"/>
              <a:t>to</a:t>
            </a:r>
            <a:r>
              <a:rPr lang="de-DE" dirty="0"/>
              <a:t> </a:t>
            </a:r>
            <a:r>
              <a:rPr lang="de-DE" dirty="0" err="1"/>
              <a:t>our</a:t>
            </a:r>
            <a:r>
              <a:rPr lang="de-DE" dirty="0"/>
              <a:t> PLOSSYS </a:t>
            </a:r>
            <a:r>
              <a:rPr lang="de-DE" dirty="0" err="1"/>
              <a:t>since</a:t>
            </a:r>
            <a:r>
              <a:rPr lang="de-DE" dirty="0"/>
              <a:t> </a:t>
            </a:r>
            <a:r>
              <a:rPr lang="de-DE" dirty="0" err="1"/>
              <a:t>we</a:t>
            </a:r>
            <a:r>
              <a:rPr lang="de-DE" dirty="0"/>
              <a:t> just </a:t>
            </a:r>
            <a:r>
              <a:rPr lang="de-DE" dirty="0" err="1"/>
              <a:t>use</a:t>
            </a:r>
            <a:r>
              <a:rPr lang="de-DE" dirty="0"/>
              <a:t> HTTPS.</a:t>
            </a:r>
          </a:p>
          <a:p>
            <a:pPr marL="171450" indent="-171450">
              <a:buFontTx/>
              <a:buChar char="-"/>
            </a:pPr>
            <a:r>
              <a:rPr lang="de-DE" dirty="0"/>
              <a:t>But PLOSSYS </a:t>
            </a:r>
            <a:r>
              <a:rPr lang="de-DE" dirty="0" err="1"/>
              <a:t>cannot</a:t>
            </a:r>
            <a:r>
              <a:rPr lang="de-DE" dirty="0"/>
              <a:t> </a:t>
            </a:r>
            <a:r>
              <a:rPr lang="de-DE" dirty="0" err="1"/>
              <a:t>reach</a:t>
            </a:r>
            <a:r>
              <a:rPr lang="de-DE" dirty="0"/>
              <a:t> </a:t>
            </a:r>
            <a:r>
              <a:rPr lang="de-DE" dirty="0" err="1"/>
              <a:t>the</a:t>
            </a:r>
            <a:r>
              <a:rPr lang="de-DE" dirty="0"/>
              <a:t> </a:t>
            </a:r>
            <a:r>
              <a:rPr lang="de-DE" dirty="0" err="1"/>
              <a:t>printers</a:t>
            </a:r>
            <a:r>
              <a:rPr lang="de-DE" dirty="0"/>
              <a:t> </a:t>
            </a:r>
            <a:r>
              <a:rPr lang="de-DE" dirty="0" err="1"/>
              <a:t>for</a:t>
            </a:r>
            <a:r>
              <a:rPr lang="de-DE" dirty="0"/>
              <a:t> </a:t>
            </a:r>
            <a:r>
              <a:rPr lang="de-DE" dirty="0" err="1"/>
              <a:t>two</a:t>
            </a:r>
            <a:r>
              <a:rPr lang="de-DE" dirty="0"/>
              <a:t> </a:t>
            </a:r>
            <a:r>
              <a:rPr lang="de-DE" dirty="0" err="1"/>
              <a:t>reasons</a:t>
            </a:r>
            <a:r>
              <a:rPr lang="de-DE" dirty="0"/>
              <a:t>:</a:t>
            </a:r>
          </a:p>
          <a:p>
            <a:pPr marL="628650" lvl="1" indent="-171450">
              <a:buFontTx/>
              <a:buChar char="-"/>
            </a:pPr>
            <a:r>
              <a:rPr lang="de-DE" dirty="0"/>
              <a:t>First, </a:t>
            </a:r>
            <a:r>
              <a:rPr lang="de-DE" dirty="0" err="1"/>
              <a:t>they</a:t>
            </a:r>
            <a:r>
              <a:rPr lang="de-DE" dirty="0"/>
              <a:t> </a:t>
            </a:r>
            <a:r>
              <a:rPr lang="de-DE" dirty="0" err="1"/>
              <a:t>only</a:t>
            </a:r>
            <a:r>
              <a:rPr lang="de-DE" dirty="0"/>
              <a:t> </a:t>
            </a:r>
            <a:r>
              <a:rPr lang="de-DE" dirty="0" err="1"/>
              <a:t>have</a:t>
            </a:r>
            <a:r>
              <a:rPr lang="de-DE" dirty="0"/>
              <a:t> private </a:t>
            </a:r>
            <a:r>
              <a:rPr lang="de-DE" dirty="0" err="1"/>
              <a:t>ip</a:t>
            </a:r>
            <a:r>
              <a:rPr lang="de-DE" dirty="0"/>
              <a:t> </a:t>
            </a:r>
            <a:r>
              <a:rPr lang="de-DE" dirty="0" err="1"/>
              <a:t>addresses</a:t>
            </a:r>
            <a:r>
              <a:rPr lang="de-DE" dirty="0"/>
              <a:t> </a:t>
            </a:r>
            <a:r>
              <a:rPr lang="de-DE" dirty="0" err="1"/>
              <a:t>assigned</a:t>
            </a:r>
            <a:r>
              <a:rPr lang="de-DE" dirty="0"/>
              <a:t> </a:t>
            </a:r>
            <a:r>
              <a:rPr lang="de-DE" dirty="0" err="1"/>
              <a:t>to</a:t>
            </a:r>
            <a:endParaRPr lang="de-DE" dirty="0"/>
          </a:p>
          <a:p>
            <a:pPr marL="628650" lvl="1" indent="-171450">
              <a:buFontTx/>
              <a:buChar char="-"/>
            </a:pPr>
            <a:r>
              <a:rPr lang="de-DE" dirty="0"/>
              <a:t>Second, </a:t>
            </a:r>
            <a:r>
              <a:rPr lang="de-DE" dirty="0" err="1"/>
              <a:t>any</a:t>
            </a:r>
            <a:r>
              <a:rPr lang="de-DE" dirty="0"/>
              <a:t> </a:t>
            </a:r>
            <a:r>
              <a:rPr lang="de-DE" dirty="0" err="1"/>
              <a:t>incoming</a:t>
            </a:r>
            <a:r>
              <a:rPr lang="de-DE" dirty="0"/>
              <a:t> </a:t>
            </a:r>
            <a:r>
              <a:rPr lang="de-DE" dirty="0" err="1"/>
              <a:t>connection</a:t>
            </a:r>
            <a:r>
              <a:rPr lang="de-DE" dirty="0"/>
              <a:t> </a:t>
            </a:r>
            <a:r>
              <a:rPr lang="de-DE" dirty="0" err="1"/>
              <a:t>is</a:t>
            </a:r>
            <a:r>
              <a:rPr lang="de-DE" dirty="0"/>
              <a:t> </a:t>
            </a:r>
            <a:r>
              <a:rPr lang="de-DE" dirty="0" err="1"/>
              <a:t>blocked</a:t>
            </a:r>
            <a:r>
              <a:rPr lang="de-DE" dirty="0"/>
              <a:t> </a:t>
            </a:r>
            <a:r>
              <a:rPr lang="de-DE" dirty="0" err="1"/>
              <a:t>by</a:t>
            </a:r>
            <a:r>
              <a:rPr lang="de-DE" dirty="0"/>
              <a:t> </a:t>
            </a:r>
            <a:r>
              <a:rPr lang="de-DE" dirty="0" err="1"/>
              <a:t>the</a:t>
            </a:r>
            <a:r>
              <a:rPr lang="de-DE" dirty="0"/>
              <a:t> </a:t>
            </a:r>
            <a:r>
              <a:rPr lang="de-DE" dirty="0" err="1"/>
              <a:t>firewall</a:t>
            </a:r>
            <a:endParaRPr lang="de-DE" dirty="0"/>
          </a:p>
          <a:p>
            <a:pPr marL="171450" lvl="0" indent="-171450">
              <a:buFontTx/>
              <a:buChar char="-"/>
            </a:pPr>
            <a:r>
              <a:rPr lang="de-DE" dirty="0"/>
              <a:t>So </a:t>
            </a:r>
            <a:r>
              <a:rPr lang="de-DE" dirty="0" err="1"/>
              <a:t>we</a:t>
            </a:r>
            <a:r>
              <a:rPr lang="de-DE" dirty="0"/>
              <a:t> </a:t>
            </a:r>
            <a:r>
              <a:rPr lang="de-DE" dirty="0" err="1"/>
              <a:t>need</a:t>
            </a:r>
            <a:r>
              <a:rPr lang="de-DE" dirty="0"/>
              <a:t> a </a:t>
            </a:r>
            <a:r>
              <a:rPr lang="de-DE" dirty="0" err="1"/>
              <a:t>proxy</a:t>
            </a:r>
            <a:r>
              <a:rPr lang="de-DE" dirty="0"/>
              <a:t> </a:t>
            </a:r>
            <a:r>
              <a:rPr lang="de-DE" dirty="0" err="1"/>
              <a:t>inside</a:t>
            </a:r>
            <a:r>
              <a:rPr lang="de-DE" dirty="0"/>
              <a:t> </a:t>
            </a:r>
            <a:r>
              <a:rPr lang="de-DE" dirty="0" err="1"/>
              <a:t>the</a:t>
            </a:r>
            <a:r>
              <a:rPr lang="de-DE" dirty="0"/>
              <a:t> </a:t>
            </a:r>
            <a:r>
              <a:rPr lang="de-DE" dirty="0" err="1"/>
              <a:t>network</a:t>
            </a:r>
            <a:r>
              <a:rPr lang="de-DE" dirty="0"/>
              <a:t> </a:t>
            </a:r>
            <a:r>
              <a:rPr lang="de-DE" dirty="0" err="1"/>
              <a:t>which</a:t>
            </a:r>
            <a:r>
              <a:rPr lang="de-DE" dirty="0"/>
              <a:t> </a:t>
            </a:r>
            <a:r>
              <a:rPr lang="de-DE" dirty="0" err="1"/>
              <a:t>opens</a:t>
            </a:r>
            <a:r>
              <a:rPr lang="de-DE" dirty="0"/>
              <a:t> a </a:t>
            </a:r>
            <a:r>
              <a:rPr lang="de-DE" dirty="0" err="1"/>
              <a:t>connection</a:t>
            </a:r>
            <a:r>
              <a:rPr lang="de-DE" dirty="0"/>
              <a:t> </a:t>
            </a:r>
            <a:r>
              <a:rPr lang="de-DE" dirty="0" err="1"/>
              <a:t>to</a:t>
            </a:r>
            <a:r>
              <a:rPr lang="de-DE" dirty="0"/>
              <a:t> PLOSSYS.</a:t>
            </a:r>
          </a:p>
          <a:p>
            <a:pPr marL="171450" lvl="0" indent="-171450">
              <a:buFontTx/>
              <a:buChar char="-"/>
            </a:pPr>
            <a:r>
              <a:rPr lang="de-DE" dirty="0" err="1"/>
              <a:t>Now</a:t>
            </a:r>
            <a:r>
              <a:rPr lang="de-DE" dirty="0"/>
              <a:t>, </a:t>
            </a:r>
            <a:r>
              <a:rPr lang="de-DE" dirty="0" err="1"/>
              <a:t>our</a:t>
            </a:r>
            <a:r>
              <a:rPr lang="de-DE" dirty="0"/>
              <a:t> </a:t>
            </a:r>
            <a:r>
              <a:rPr lang="de-DE" dirty="0" err="1"/>
              <a:t>gateway</a:t>
            </a:r>
            <a:r>
              <a:rPr lang="de-DE" dirty="0"/>
              <a:t> </a:t>
            </a:r>
            <a:r>
              <a:rPr lang="de-DE" dirty="0" err="1"/>
              <a:t>component</a:t>
            </a:r>
            <a:r>
              <a:rPr lang="de-DE" dirty="0"/>
              <a:t> </a:t>
            </a:r>
            <a:r>
              <a:rPr lang="de-DE" dirty="0" err="1"/>
              <a:t>can</a:t>
            </a:r>
            <a:r>
              <a:rPr lang="de-DE" dirty="0"/>
              <a:t> send a </a:t>
            </a:r>
            <a:r>
              <a:rPr lang="de-DE" dirty="0" err="1"/>
              <a:t>job</a:t>
            </a:r>
            <a:r>
              <a:rPr lang="de-DE" dirty="0"/>
              <a:t> </a:t>
            </a:r>
            <a:r>
              <a:rPr lang="de-DE" dirty="0" err="1"/>
              <a:t>to</a:t>
            </a:r>
            <a:r>
              <a:rPr lang="de-DE" dirty="0"/>
              <a:t> </a:t>
            </a:r>
            <a:r>
              <a:rPr lang="de-DE" dirty="0" err="1"/>
              <a:t>the</a:t>
            </a:r>
            <a:r>
              <a:rPr lang="de-DE" dirty="0"/>
              <a:t> </a:t>
            </a:r>
            <a:r>
              <a:rPr lang="de-DE" dirty="0" err="1"/>
              <a:t>proxy</a:t>
            </a:r>
            <a:r>
              <a:rPr lang="de-DE" dirty="0"/>
              <a:t> wich </a:t>
            </a:r>
            <a:r>
              <a:rPr lang="de-DE" dirty="0" err="1"/>
              <a:t>forwards</a:t>
            </a:r>
            <a:r>
              <a:rPr lang="de-DE" dirty="0"/>
              <a:t> </a:t>
            </a:r>
            <a:r>
              <a:rPr lang="de-DE" dirty="0" err="1"/>
              <a:t>it</a:t>
            </a:r>
            <a:r>
              <a:rPr lang="de-DE" dirty="0"/>
              <a:t> </a:t>
            </a:r>
            <a:r>
              <a:rPr lang="de-DE" dirty="0" err="1"/>
              <a:t>to</a:t>
            </a:r>
            <a:r>
              <a:rPr lang="de-DE" dirty="0"/>
              <a:t> </a:t>
            </a:r>
            <a:r>
              <a:rPr lang="de-DE" dirty="0" err="1"/>
              <a:t>the</a:t>
            </a:r>
            <a:r>
              <a:rPr lang="de-DE" dirty="0"/>
              <a:t> </a:t>
            </a:r>
            <a:r>
              <a:rPr lang="de-DE" dirty="0" err="1"/>
              <a:t>printer</a:t>
            </a:r>
            <a:r>
              <a:rPr lang="de-DE" dirty="0"/>
              <a:t>.</a:t>
            </a:r>
          </a:p>
          <a:p>
            <a:pPr marL="171450" lvl="0" indent="-171450">
              <a:buFontTx/>
              <a:buChar char="-"/>
            </a:pPr>
            <a:r>
              <a:rPr lang="de-DE" dirty="0" err="1"/>
              <a:t>That‘s</a:t>
            </a:r>
            <a:r>
              <a:rPr lang="de-DE" dirty="0"/>
              <a:t> all </a:t>
            </a:r>
            <a:r>
              <a:rPr lang="de-DE" dirty="0" err="1"/>
              <a:t>defined</a:t>
            </a:r>
            <a:r>
              <a:rPr lang="de-DE" dirty="0"/>
              <a:t> </a:t>
            </a:r>
            <a:r>
              <a:rPr lang="de-DE" dirty="0" err="1"/>
              <a:t>by</a:t>
            </a:r>
            <a:r>
              <a:rPr lang="de-DE" dirty="0"/>
              <a:t> </a:t>
            </a:r>
            <a:r>
              <a:rPr lang="de-DE" dirty="0" err="1"/>
              <a:t>the</a:t>
            </a:r>
            <a:r>
              <a:rPr lang="de-DE" dirty="0"/>
              <a:t> IPP </a:t>
            </a:r>
            <a:r>
              <a:rPr lang="de-DE" dirty="0" err="1"/>
              <a:t>Extention</a:t>
            </a:r>
            <a:r>
              <a:rPr lang="de-DE" dirty="0"/>
              <a:t>. </a:t>
            </a:r>
            <a:r>
              <a:rPr lang="de-DE" dirty="0" err="1"/>
              <a:t>We</a:t>
            </a:r>
            <a:r>
              <a:rPr lang="de-DE" dirty="0"/>
              <a:t> </a:t>
            </a:r>
            <a:r>
              <a:rPr lang="de-DE" dirty="0" err="1"/>
              <a:t>have</a:t>
            </a:r>
            <a:r>
              <a:rPr lang="de-DE" dirty="0"/>
              <a:t> an IPP Proxy </a:t>
            </a:r>
            <a:r>
              <a:rPr lang="de-DE" dirty="0" err="1"/>
              <a:t>and</a:t>
            </a:r>
            <a:r>
              <a:rPr lang="de-DE" dirty="0"/>
              <a:t> an IPP Infrastructure Printer </a:t>
            </a:r>
            <a:r>
              <a:rPr lang="de-DE" dirty="0" err="1"/>
              <a:t>and</a:t>
            </a:r>
            <a:r>
              <a:rPr lang="de-DE" dirty="0"/>
              <a:t> all </a:t>
            </a:r>
            <a:r>
              <a:rPr lang="de-DE" dirty="0" err="1"/>
              <a:t>needed</a:t>
            </a:r>
            <a:r>
              <a:rPr lang="de-DE" dirty="0"/>
              <a:t> </a:t>
            </a:r>
            <a:r>
              <a:rPr lang="de-DE" dirty="0" err="1"/>
              <a:t>comminucation</a:t>
            </a:r>
            <a:r>
              <a:rPr lang="de-DE" dirty="0"/>
              <a:t> </a:t>
            </a:r>
            <a:r>
              <a:rPr lang="de-DE" dirty="0" err="1"/>
              <a:t>is</a:t>
            </a:r>
            <a:r>
              <a:rPr lang="de-DE" dirty="0"/>
              <a:t> </a:t>
            </a:r>
            <a:r>
              <a:rPr lang="de-DE" dirty="0" err="1"/>
              <a:t>defined</a:t>
            </a:r>
            <a:r>
              <a:rPr lang="de-DE" dirty="0"/>
              <a:t> </a:t>
            </a:r>
            <a:r>
              <a:rPr lang="de-DE" dirty="0" err="1"/>
              <a:t>by</a:t>
            </a:r>
            <a:r>
              <a:rPr lang="de-DE" dirty="0"/>
              <a:t> </a:t>
            </a:r>
            <a:r>
              <a:rPr lang="de-DE" dirty="0" err="1"/>
              <a:t>the</a:t>
            </a:r>
            <a:r>
              <a:rPr lang="de-DE" dirty="0"/>
              <a:t> </a:t>
            </a:r>
            <a:r>
              <a:rPr lang="de-DE" dirty="0" err="1"/>
              <a:t>standard</a:t>
            </a:r>
            <a:r>
              <a:rPr lang="de-DE" dirty="0"/>
              <a:t>.</a:t>
            </a:r>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23</a:t>
            </a:fld>
            <a:endParaRPr lang="de-DE"/>
          </a:p>
        </p:txBody>
      </p:sp>
    </p:spTree>
    <p:extLst>
      <p:ext uri="{BB962C8B-B14F-4D97-AF65-F5344CB8AC3E}">
        <p14:creationId xmlns:p14="http://schemas.microsoft.com/office/powerpoint/2010/main" val="10515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a:t>We</a:t>
            </a:r>
            <a:r>
              <a:rPr lang="de-DE" dirty="0"/>
              <a:t> </a:t>
            </a:r>
            <a:r>
              <a:rPr lang="de-DE" dirty="0" err="1"/>
              <a:t>can</a:t>
            </a:r>
            <a:r>
              <a:rPr lang="de-DE" dirty="0"/>
              <a:t> also </a:t>
            </a:r>
            <a:r>
              <a:rPr lang="de-DE" dirty="0" err="1"/>
              <a:t>use</a:t>
            </a:r>
            <a:r>
              <a:rPr lang="de-DE" dirty="0"/>
              <a:t> IPP </a:t>
            </a:r>
            <a:r>
              <a:rPr lang="de-DE" dirty="0" err="1"/>
              <a:t>to</a:t>
            </a:r>
            <a:r>
              <a:rPr lang="de-DE" dirty="0"/>
              <a:t> send </a:t>
            </a:r>
            <a:r>
              <a:rPr lang="de-DE" dirty="0" err="1"/>
              <a:t>feedback</a:t>
            </a:r>
            <a:r>
              <a:rPr lang="de-DE" dirty="0"/>
              <a:t> </a:t>
            </a:r>
            <a:r>
              <a:rPr lang="de-DE" dirty="0" err="1"/>
              <a:t>to</a:t>
            </a:r>
            <a:r>
              <a:rPr lang="de-DE" dirty="0"/>
              <a:t> </a:t>
            </a:r>
            <a:r>
              <a:rPr lang="de-DE" dirty="0" err="1"/>
              <a:t>the</a:t>
            </a:r>
            <a:r>
              <a:rPr lang="de-DE" dirty="0"/>
              <a:t> </a:t>
            </a:r>
            <a:r>
              <a:rPr lang="de-DE" dirty="0" err="1"/>
              <a:t>client</a:t>
            </a:r>
            <a:r>
              <a:rPr lang="de-DE" dirty="0"/>
              <a:t>. </a:t>
            </a:r>
            <a:r>
              <a:rPr lang="de-DE" dirty="0" err="1"/>
              <a:t>For</a:t>
            </a:r>
            <a:r>
              <a:rPr lang="de-DE" dirty="0"/>
              <a:t> </a:t>
            </a:r>
            <a:r>
              <a:rPr lang="de-DE" dirty="0" err="1"/>
              <a:t>example</a:t>
            </a:r>
            <a:r>
              <a:rPr lang="de-DE" dirty="0"/>
              <a:t> </a:t>
            </a:r>
            <a:r>
              <a:rPr lang="de-DE" dirty="0" err="1"/>
              <a:t>about</a:t>
            </a:r>
            <a:r>
              <a:rPr lang="de-DE" dirty="0"/>
              <a:t> </a:t>
            </a:r>
            <a:r>
              <a:rPr lang="de-DE" dirty="0" err="1"/>
              <a:t>the</a:t>
            </a:r>
            <a:r>
              <a:rPr lang="de-DE" dirty="0"/>
              <a:t> </a:t>
            </a:r>
            <a:r>
              <a:rPr lang="de-DE" dirty="0" err="1"/>
              <a:t>status</a:t>
            </a:r>
            <a:r>
              <a:rPr lang="de-DE" dirty="0"/>
              <a:t> </a:t>
            </a:r>
            <a:r>
              <a:rPr lang="de-DE" dirty="0" err="1"/>
              <a:t>of</a:t>
            </a:r>
            <a:r>
              <a:rPr lang="de-DE" dirty="0"/>
              <a:t> </a:t>
            </a:r>
            <a:r>
              <a:rPr lang="de-DE" dirty="0" err="1"/>
              <a:t>jobs</a:t>
            </a:r>
            <a:r>
              <a:rPr lang="de-DE" dirty="0"/>
              <a:t> </a:t>
            </a:r>
            <a:r>
              <a:rPr lang="de-DE" dirty="0" err="1"/>
              <a:t>or</a:t>
            </a:r>
            <a:r>
              <a:rPr lang="de-DE" dirty="0"/>
              <a:t> </a:t>
            </a:r>
            <a:r>
              <a:rPr lang="de-DE" dirty="0" err="1"/>
              <a:t>printers</a:t>
            </a:r>
            <a:r>
              <a:rPr lang="de-DE" dirty="0"/>
              <a:t>.</a:t>
            </a:r>
          </a:p>
          <a:p>
            <a:pPr marL="171450" indent="-171450">
              <a:buFontTx/>
              <a:buChar char="-"/>
            </a:pPr>
            <a:r>
              <a:rPr lang="de-DE" dirty="0" err="1"/>
              <a:t>We</a:t>
            </a:r>
            <a:r>
              <a:rPr lang="de-DE" dirty="0"/>
              <a:t> </a:t>
            </a:r>
            <a:r>
              <a:rPr lang="de-DE" dirty="0" err="1"/>
              <a:t>can</a:t>
            </a:r>
            <a:r>
              <a:rPr lang="de-DE" dirty="0"/>
              <a:t> </a:t>
            </a:r>
            <a:r>
              <a:rPr lang="de-DE" dirty="0" err="1"/>
              <a:t>even</a:t>
            </a:r>
            <a:r>
              <a:rPr lang="de-DE" dirty="0"/>
              <a:t> </a:t>
            </a:r>
            <a:r>
              <a:rPr lang="de-DE" dirty="0" err="1"/>
              <a:t>control</a:t>
            </a:r>
            <a:r>
              <a:rPr lang="de-DE" dirty="0"/>
              <a:t> </a:t>
            </a:r>
            <a:r>
              <a:rPr lang="de-DE" dirty="0" err="1"/>
              <a:t>jobs</a:t>
            </a:r>
            <a:r>
              <a:rPr lang="de-DE" dirty="0"/>
              <a:t> via IPP. </a:t>
            </a:r>
            <a:r>
              <a:rPr lang="de-DE" dirty="0" err="1"/>
              <a:t>For</a:t>
            </a:r>
            <a:r>
              <a:rPr lang="de-DE" dirty="0"/>
              <a:t> </a:t>
            </a:r>
            <a:r>
              <a:rPr lang="de-DE" dirty="0" err="1"/>
              <a:t>example</a:t>
            </a:r>
            <a:r>
              <a:rPr lang="de-DE" dirty="0"/>
              <a:t> </a:t>
            </a:r>
            <a:r>
              <a:rPr lang="de-DE" dirty="0" err="1"/>
              <a:t>cancel</a:t>
            </a:r>
            <a:r>
              <a:rPr lang="de-DE" dirty="0"/>
              <a:t> </a:t>
            </a:r>
            <a:r>
              <a:rPr lang="de-DE" dirty="0" err="1"/>
              <a:t>or</a:t>
            </a:r>
            <a:r>
              <a:rPr lang="de-DE" dirty="0"/>
              <a:t> </a:t>
            </a:r>
            <a:r>
              <a:rPr lang="de-DE" dirty="0" err="1"/>
              <a:t>redirect</a:t>
            </a:r>
            <a:r>
              <a:rPr lang="de-DE" dirty="0"/>
              <a:t> </a:t>
            </a:r>
            <a:r>
              <a:rPr lang="de-DE" dirty="0" err="1"/>
              <a:t>jobs</a:t>
            </a:r>
            <a:r>
              <a:rPr lang="de-DE" dirty="0"/>
              <a:t>.</a:t>
            </a:r>
          </a:p>
          <a:p>
            <a:pPr marL="171450" indent="-171450">
              <a:buFontTx/>
              <a:buChar char="-"/>
            </a:pPr>
            <a:r>
              <a:rPr lang="de-DE" dirty="0"/>
              <a:t>Communication </a:t>
            </a:r>
            <a:r>
              <a:rPr lang="de-DE" dirty="0" err="1"/>
              <a:t>is</a:t>
            </a:r>
            <a:r>
              <a:rPr lang="de-DE" dirty="0"/>
              <a:t> also </a:t>
            </a:r>
            <a:r>
              <a:rPr lang="de-DE" dirty="0" err="1"/>
              <a:t>possible</a:t>
            </a:r>
            <a:r>
              <a:rPr lang="de-DE" dirty="0"/>
              <a:t> </a:t>
            </a:r>
            <a:r>
              <a:rPr lang="de-DE" dirty="0" err="1"/>
              <a:t>accross</a:t>
            </a:r>
            <a:r>
              <a:rPr lang="de-DE" dirty="0"/>
              <a:t> multiple </a:t>
            </a:r>
            <a:r>
              <a:rPr lang="de-DE" dirty="0" err="1"/>
              <a:t>datacenters</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24</a:t>
            </a:fld>
            <a:endParaRPr lang="de-DE"/>
          </a:p>
        </p:txBody>
      </p:sp>
    </p:spTree>
    <p:extLst>
      <p:ext uri="{BB962C8B-B14F-4D97-AF65-F5344CB8AC3E}">
        <p14:creationId xmlns:p14="http://schemas.microsoft.com/office/powerpoint/2010/main" val="137837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User/Password</a:t>
            </a:r>
          </a:p>
          <a:p>
            <a:pPr marL="171450" indent="-171450">
              <a:buFontTx/>
              <a:buChar char="-"/>
            </a:pPr>
            <a:r>
              <a:rPr lang="de-DE" dirty="0"/>
              <a:t>LDAP</a:t>
            </a:r>
          </a:p>
          <a:p>
            <a:pPr marL="171450" indent="-171450">
              <a:buFontTx/>
              <a:buChar char="-"/>
            </a:pPr>
            <a:r>
              <a:rPr lang="de-DE" dirty="0"/>
              <a:t>Kerberos</a:t>
            </a:r>
          </a:p>
          <a:p>
            <a:pPr marL="171450" indent="-171450">
              <a:buFontTx/>
              <a:buChar char="-"/>
            </a:pPr>
            <a:r>
              <a:rPr lang="de-DE" dirty="0"/>
              <a:t>Keine heterogenen Verfahren</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26</a:t>
            </a:fld>
            <a:endParaRPr lang="de-DE"/>
          </a:p>
        </p:txBody>
      </p:sp>
    </p:spTree>
    <p:extLst>
      <p:ext uri="{BB962C8B-B14F-4D97-AF65-F5344CB8AC3E}">
        <p14:creationId xmlns:p14="http://schemas.microsoft.com/office/powerpoint/2010/main" val="308148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talk</a:t>
            </a:r>
            <a:r>
              <a:rPr lang="de-DE" dirty="0"/>
              <a:t> </a:t>
            </a:r>
            <a:r>
              <a:rPr lang="de-DE" dirty="0" err="1"/>
              <a:t>about</a:t>
            </a:r>
            <a:r>
              <a:rPr lang="de-DE" dirty="0"/>
              <a:t> </a:t>
            </a:r>
            <a:r>
              <a:rPr lang="de-DE" dirty="0" err="1"/>
              <a:t>cloud</a:t>
            </a:r>
            <a:r>
              <a:rPr lang="de-DE" dirty="0"/>
              <a:t>.</a:t>
            </a:r>
            <a:endParaRPr lang="en-US"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27</a:t>
            </a:fld>
            <a:endParaRPr lang="de-DE"/>
          </a:p>
        </p:txBody>
      </p:sp>
    </p:spTree>
    <p:extLst>
      <p:ext uri="{BB962C8B-B14F-4D97-AF65-F5344CB8AC3E}">
        <p14:creationId xmlns:p14="http://schemas.microsoft.com/office/powerpoint/2010/main" val="256751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Betrieb geht, Daten rein, Daten raus, hübsche Oberfläche, geht alles.</a:t>
            </a:r>
          </a:p>
          <a:p>
            <a:r>
              <a:rPr lang="de-DE" dirty="0"/>
              <a:t>Mit</a:t>
            </a:r>
            <a:r>
              <a:rPr lang="de-DE" baseline="0" dirty="0"/>
              <a:t> Identity Management (später mehr) bekommt man das auch abgesichert.</a:t>
            </a:r>
          </a:p>
          <a:p>
            <a:r>
              <a:rPr lang="de-DE" dirty="0"/>
              <a:t>Aber: nicht eine Cloud, sondern viele.</a:t>
            </a:r>
            <a:r>
              <a:rPr lang="de-DE" baseline="0" dirty="0"/>
              <a:t> Was heute integriert unter dem Schutz der Firewall läuft, verteilt sich morgen auf X öffentliche Server. Alle müssen drucken können. Will man dort alle Drucker einrichten?</a:t>
            </a:r>
            <a:endParaRPr lang="de-DE" dirty="0"/>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28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MIS:</a:t>
            </a:r>
          </a:p>
          <a:p>
            <a:endParaRPr lang="de-DE" dirty="0"/>
          </a:p>
          <a:p>
            <a:r>
              <a:rPr lang="de-DE" dirty="0"/>
              <a:t>1. Wir haben bereits erfahren, dass sich PLOSSYS 5 mit vielen anderen Systemen koppeln lässt. Seien es Systeme in der Cloud oder im eigenen Rechenzentrum.</a:t>
            </a:r>
          </a:p>
          <a:p>
            <a:endParaRPr lang="de-DE" dirty="0"/>
          </a:p>
          <a:p>
            <a:r>
              <a:rPr lang="de-DE" dirty="0"/>
              <a:t>2. Drehkreuz ist dabei der SEAL Print Client. Er bietet nicht nur eine Oberfläche, wie sie hier zu sehen ist. Er kann auch über eine </a:t>
            </a:r>
            <a:r>
              <a:rPr lang="de-DE" dirty="0" err="1"/>
              <a:t>RESTful</a:t>
            </a:r>
            <a:r>
              <a:rPr lang="de-DE" dirty="0"/>
              <a:t> API von PLOSSYS 5 aus angesprochen werden.</a:t>
            </a:r>
          </a:p>
          <a:p>
            <a:endParaRPr lang="de-DE" dirty="0"/>
          </a:p>
          <a:p>
            <a:r>
              <a:rPr lang="de-DE" dirty="0"/>
              <a:t>Über Plug-Ins kann er Daten mit PLOSSYS 5 und beliebigen anderen Systemen austauschen. So kann kann PLOSSYS 5 über den SEAL Print Client zum Beispiel Daten in </a:t>
            </a:r>
            <a:r>
              <a:rPr lang="de-DE" dirty="0" err="1"/>
              <a:t>Sharepoint</a:t>
            </a:r>
            <a:r>
              <a:rPr lang="de-DE" dirty="0"/>
              <a:t> ablegen.</a:t>
            </a:r>
          </a:p>
          <a:p>
            <a:endParaRPr lang="de-DE" dirty="0"/>
          </a:p>
          <a:p>
            <a:r>
              <a:rPr lang="de-DE" dirty="0"/>
              <a:t>Um ein neues System anzubinden, muss lediglich ein Plug-In erstellt werden. Und schon kann man das neue System in beliebige Workflows einbinden.</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30</a:t>
            </a:fld>
            <a:endParaRPr lang="de-DE"/>
          </a:p>
        </p:txBody>
      </p:sp>
    </p:spTree>
    <p:extLst>
      <p:ext uri="{BB962C8B-B14F-4D97-AF65-F5344CB8AC3E}">
        <p14:creationId xmlns:p14="http://schemas.microsoft.com/office/powerpoint/2010/main" val="327002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talk</a:t>
            </a:r>
            <a:r>
              <a:rPr lang="de-DE" dirty="0"/>
              <a:t> </a:t>
            </a:r>
            <a:r>
              <a:rPr lang="de-DE" dirty="0" err="1"/>
              <a:t>about</a:t>
            </a:r>
            <a:r>
              <a:rPr lang="de-DE" dirty="0"/>
              <a:t> </a:t>
            </a:r>
            <a:r>
              <a:rPr lang="de-DE" dirty="0" err="1"/>
              <a:t>cloud</a:t>
            </a:r>
            <a:r>
              <a:rPr lang="de-DE" dirty="0"/>
              <a:t>.</a:t>
            </a:r>
            <a:endParaRPr lang="en-US"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31</a:t>
            </a:fld>
            <a:endParaRPr lang="de-DE"/>
          </a:p>
        </p:txBody>
      </p:sp>
    </p:spTree>
    <p:extLst>
      <p:ext uri="{BB962C8B-B14F-4D97-AF65-F5344CB8AC3E}">
        <p14:creationId xmlns:p14="http://schemas.microsoft.com/office/powerpoint/2010/main" val="177731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Logging</a:t>
            </a:r>
            <a:r>
              <a:rPr lang="de-DE" dirty="0"/>
              <a:t> – Check </a:t>
            </a:r>
            <a:r>
              <a:rPr lang="de-DE" dirty="0" err="1"/>
              <a:t>services</a:t>
            </a:r>
            <a:r>
              <a:rPr lang="de-DE" dirty="0"/>
              <a:t>, …</a:t>
            </a:r>
          </a:p>
          <a:p>
            <a:r>
              <a:rPr lang="de-DE" dirty="0"/>
              <a:t>Accounting – </a:t>
            </a:r>
            <a:r>
              <a:rPr lang="de-DE" dirty="0" err="1"/>
              <a:t>billing</a:t>
            </a:r>
            <a:r>
              <a:rPr lang="de-DE" dirty="0"/>
              <a:t>, Analyze </a:t>
            </a:r>
            <a:r>
              <a:rPr lang="de-DE" dirty="0" err="1"/>
              <a:t>workload</a:t>
            </a:r>
            <a:r>
              <a:rPr lang="de-DE" dirty="0"/>
              <a:t> </a:t>
            </a:r>
            <a:r>
              <a:rPr lang="de-DE" dirty="0" err="1"/>
              <a:t>of</a:t>
            </a:r>
            <a:r>
              <a:rPr lang="de-DE" dirty="0"/>
              <a:t> </a:t>
            </a:r>
            <a:r>
              <a:rPr lang="de-DE" dirty="0" err="1"/>
              <a:t>devices</a:t>
            </a:r>
            <a:r>
              <a:rPr lang="de-DE" dirty="0"/>
              <a:t>, </a:t>
            </a:r>
            <a:r>
              <a:rPr lang="de-DE" dirty="0" err="1"/>
              <a:t>reduce</a:t>
            </a:r>
            <a:r>
              <a:rPr lang="de-DE" dirty="0"/>
              <a:t> </a:t>
            </a:r>
            <a:r>
              <a:rPr lang="de-DE" dirty="0" err="1"/>
              <a:t>or</a:t>
            </a:r>
            <a:r>
              <a:rPr lang="de-DE" dirty="0"/>
              <a:t> </a:t>
            </a:r>
            <a:r>
              <a:rPr lang="de-DE" dirty="0" err="1"/>
              <a:t>optimize</a:t>
            </a:r>
            <a:r>
              <a:rPr lang="de-DE" dirty="0"/>
              <a:t> print </a:t>
            </a:r>
            <a:r>
              <a:rPr lang="de-DE" dirty="0" err="1"/>
              <a:t>infrastructure</a:t>
            </a:r>
            <a:r>
              <a:rPr lang="de-DE" dirty="0"/>
              <a:t> </a:t>
            </a:r>
          </a:p>
          <a:p>
            <a:r>
              <a:rPr lang="de-DE" dirty="0" err="1"/>
              <a:t>Traceability</a:t>
            </a:r>
            <a:r>
              <a:rPr lang="de-DE" dirty="0"/>
              <a:t> – JJ wie heißt das?</a:t>
            </a:r>
          </a:p>
          <a:p>
            <a:r>
              <a:rPr lang="de-DE" dirty="0"/>
              <a:t>Connect </a:t>
            </a:r>
            <a:r>
              <a:rPr lang="de-DE" dirty="0" err="1"/>
              <a:t>to</a:t>
            </a:r>
            <a:r>
              <a:rPr lang="de-DE" dirty="0"/>
              <a:t> </a:t>
            </a:r>
            <a:r>
              <a:rPr lang="de-DE" dirty="0" err="1"/>
              <a:t>your</a:t>
            </a:r>
            <a:r>
              <a:rPr lang="de-DE" dirty="0"/>
              <a:t> Monitoring (REST Interface)</a:t>
            </a:r>
          </a:p>
          <a:p>
            <a:endParaRPr lang="de-DE" dirty="0"/>
          </a:p>
        </p:txBody>
      </p:sp>
      <p:sp>
        <p:nvSpPr>
          <p:cNvPr id="4" name="Foliennummernplatzhalter 3"/>
          <p:cNvSpPr>
            <a:spLocks noGrp="1"/>
          </p:cNvSpPr>
          <p:nvPr>
            <p:ph type="sldNum" sz="quarter" idx="5"/>
          </p:nvPr>
        </p:nvSpPr>
        <p:spPr/>
        <p:txBody>
          <a:bodyPr/>
          <a:lstStyle/>
          <a:p>
            <a:pPr>
              <a:defRPr/>
            </a:pPr>
            <a:fld id="{593F2B8B-7FCF-4ED8-A59B-CA4C88AE136E}" type="slidenum">
              <a:rPr lang="de-DE" smtClean="0"/>
              <a:pPr>
                <a:defRPr/>
              </a:pPr>
              <a:t>6</a:t>
            </a:fld>
            <a:endParaRPr lang="de-DE"/>
          </a:p>
        </p:txBody>
      </p:sp>
    </p:spTree>
    <p:extLst>
      <p:ext uri="{BB962C8B-B14F-4D97-AF65-F5344CB8AC3E}">
        <p14:creationId xmlns:p14="http://schemas.microsoft.com/office/powerpoint/2010/main" val="999375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Tx/>
              <a:buChar char="-"/>
            </a:pPr>
            <a:r>
              <a:rPr lang="de-DE" dirty="0" err="1"/>
              <a:t>Here</a:t>
            </a:r>
            <a:r>
              <a:rPr lang="de-DE" dirty="0"/>
              <a:t>, </a:t>
            </a:r>
            <a:r>
              <a:rPr lang="de-DE" dirty="0" err="1"/>
              <a:t>we</a:t>
            </a:r>
            <a:r>
              <a:rPr lang="de-DE" dirty="0"/>
              <a:t> </a:t>
            </a:r>
            <a:r>
              <a:rPr lang="de-DE" dirty="0" err="1"/>
              <a:t>mainly</a:t>
            </a:r>
            <a:r>
              <a:rPr lang="de-DE" dirty="0"/>
              <a:t> </a:t>
            </a:r>
            <a:r>
              <a:rPr lang="de-DE" dirty="0" err="1"/>
              <a:t>talk</a:t>
            </a:r>
            <a:r>
              <a:rPr lang="de-DE" dirty="0"/>
              <a:t> </a:t>
            </a:r>
            <a:r>
              <a:rPr lang="de-DE" dirty="0" err="1"/>
              <a:t>about</a:t>
            </a:r>
            <a:r>
              <a:rPr lang="de-DE" dirty="0"/>
              <a:t> </a:t>
            </a:r>
            <a:r>
              <a:rPr lang="de-DE" dirty="0" err="1"/>
              <a:t>public</a:t>
            </a:r>
            <a:r>
              <a:rPr lang="de-DE" dirty="0"/>
              <a:t> </a:t>
            </a:r>
            <a:r>
              <a:rPr lang="de-DE" dirty="0" err="1"/>
              <a:t>cloud</a:t>
            </a:r>
            <a:r>
              <a:rPr lang="de-DE" dirty="0"/>
              <a:t>, not private. Public </a:t>
            </a:r>
            <a:r>
              <a:rPr lang="de-DE" dirty="0" err="1"/>
              <a:t>cloud</a:t>
            </a:r>
            <a:r>
              <a:rPr lang="de-DE" dirty="0"/>
              <a:t> </a:t>
            </a:r>
            <a:r>
              <a:rPr lang="de-DE" dirty="0" err="1"/>
              <a:t>means</a:t>
            </a:r>
            <a:r>
              <a:rPr lang="de-DE" dirty="0"/>
              <a:t>, </a:t>
            </a:r>
            <a:r>
              <a:rPr lang="de-DE" dirty="0" err="1"/>
              <a:t>everyone</a:t>
            </a:r>
            <a:r>
              <a:rPr lang="de-DE" dirty="0"/>
              <a:t> </a:t>
            </a:r>
            <a:r>
              <a:rPr lang="de-DE" dirty="0" err="1"/>
              <a:t>can</a:t>
            </a:r>
            <a:r>
              <a:rPr lang="de-DE" dirty="0"/>
              <a:t> </a:t>
            </a:r>
            <a:r>
              <a:rPr lang="de-DE" dirty="0" err="1"/>
              <a:t>access</a:t>
            </a:r>
            <a:r>
              <a:rPr lang="de-DE" dirty="0"/>
              <a:t> a </a:t>
            </a:r>
            <a:r>
              <a:rPr lang="de-DE" dirty="0" err="1"/>
              <a:t>service</a:t>
            </a:r>
            <a:r>
              <a:rPr lang="de-DE" dirty="0"/>
              <a:t> but </a:t>
            </a:r>
            <a:r>
              <a:rPr lang="de-DE" dirty="0" err="1"/>
              <a:t>there</a:t>
            </a:r>
            <a:r>
              <a:rPr lang="de-DE" dirty="0"/>
              <a:t> </a:t>
            </a:r>
            <a:r>
              <a:rPr lang="de-DE" dirty="0" err="1"/>
              <a:t>is</a:t>
            </a:r>
            <a:r>
              <a:rPr lang="de-DE" dirty="0"/>
              <a:t> </a:t>
            </a:r>
            <a:r>
              <a:rPr lang="de-DE" dirty="0" err="1"/>
              <a:t>no</a:t>
            </a:r>
            <a:r>
              <a:rPr lang="de-DE" dirty="0"/>
              <a:t> </a:t>
            </a:r>
            <a:r>
              <a:rPr lang="de-DE" dirty="0" err="1"/>
              <a:t>connection</a:t>
            </a:r>
            <a:r>
              <a:rPr lang="de-DE" dirty="0"/>
              <a:t> </a:t>
            </a:r>
            <a:r>
              <a:rPr lang="de-DE" dirty="0" err="1"/>
              <a:t>to</a:t>
            </a:r>
            <a:r>
              <a:rPr lang="de-DE" dirty="0"/>
              <a:t> </a:t>
            </a:r>
            <a:r>
              <a:rPr lang="de-DE" dirty="0" err="1"/>
              <a:t>the</a:t>
            </a:r>
            <a:r>
              <a:rPr lang="de-DE" dirty="0"/>
              <a:t> </a:t>
            </a:r>
            <a:r>
              <a:rPr lang="de-DE" dirty="0" err="1"/>
              <a:t>local</a:t>
            </a:r>
            <a:r>
              <a:rPr lang="de-DE" dirty="0"/>
              <a:t> </a:t>
            </a:r>
            <a:r>
              <a:rPr lang="de-DE" dirty="0" err="1"/>
              <a:t>network</a:t>
            </a:r>
            <a:r>
              <a:rPr lang="de-DE" dirty="0"/>
              <a:t> </a:t>
            </a:r>
            <a:r>
              <a:rPr lang="de-DE" dirty="0" err="1"/>
              <a:t>of</a:t>
            </a:r>
            <a:r>
              <a:rPr lang="de-DE" dirty="0"/>
              <a:t> </a:t>
            </a:r>
            <a:r>
              <a:rPr lang="de-DE" dirty="0" err="1"/>
              <a:t>the</a:t>
            </a:r>
            <a:r>
              <a:rPr lang="de-DE" dirty="0"/>
              <a:t> </a:t>
            </a:r>
            <a:r>
              <a:rPr lang="de-DE" dirty="0" err="1"/>
              <a:t>customer</a:t>
            </a:r>
            <a:r>
              <a:rPr lang="de-DE" dirty="0"/>
              <a:t>.</a:t>
            </a:r>
          </a:p>
          <a:p>
            <a:pPr marL="171450" indent="-171450">
              <a:buFontTx/>
              <a:buChar char="-"/>
            </a:pPr>
            <a:r>
              <a:rPr lang="de-DE" dirty="0" err="1"/>
              <a:t>It‘s</a:t>
            </a:r>
            <a:r>
              <a:rPr lang="de-DE" dirty="0"/>
              <a:t> </a:t>
            </a:r>
            <a:r>
              <a:rPr lang="de-DE" dirty="0" err="1"/>
              <a:t>difficult</a:t>
            </a:r>
            <a:r>
              <a:rPr lang="de-DE" dirty="0"/>
              <a:t> </a:t>
            </a:r>
            <a:r>
              <a:rPr lang="de-DE" dirty="0" err="1"/>
              <a:t>to</a:t>
            </a:r>
            <a:r>
              <a:rPr lang="de-DE" dirty="0"/>
              <a:t> </a:t>
            </a:r>
            <a:r>
              <a:rPr lang="de-DE" dirty="0" err="1"/>
              <a:t>talk</a:t>
            </a:r>
            <a:r>
              <a:rPr lang="de-DE" dirty="0"/>
              <a:t> </a:t>
            </a:r>
            <a:r>
              <a:rPr lang="de-DE" dirty="0" err="1"/>
              <a:t>about</a:t>
            </a:r>
            <a:r>
              <a:rPr lang="de-DE" dirty="0"/>
              <a:t> „</a:t>
            </a:r>
            <a:r>
              <a:rPr lang="de-DE" dirty="0" err="1"/>
              <a:t>cloud</a:t>
            </a:r>
            <a:r>
              <a:rPr lang="de-DE" dirty="0"/>
              <a:t>“ </a:t>
            </a:r>
            <a:r>
              <a:rPr lang="de-DE" dirty="0" err="1"/>
              <a:t>because</a:t>
            </a:r>
            <a:r>
              <a:rPr lang="de-DE" dirty="0"/>
              <a:t> </a:t>
            </a:r>
            <a:r>
              <a:rPr lang="de-DE" dirty="0" err="1"/>
              <a:t>this</a:t>
            </a:r>
            <a:r>
              <a:rPr lang="de-DE" dirty="0"/>
              <a:t> </a:t>
            </a:r>
            <a:r>
              <a:rPr lang="de-DE" dirty="0" err="1"/>
              <a:t>term</a:t>
            </a:r>
            <a:r>
              <a:rPr lang="de-DE" dirty="0"/>
              <a:t> </a:t>
            </a:r>
            <a:r>
              <a:rPr lang="de-DE" dirty="0" err="1"/>
              <a:t>is</a:t>
            </a:r>
            <a:r>
              <a:rPr lang="de-DE" dirty="0"/>
              <a:t> </a:t>
            </a:r>
            <a:r>
              <a:rPr lang="de-DE" dirty="0" err="1"/>
              <a:t>mainly</a:t>
            </a:r>
            <a:r>
              <a:rPr lang="de-DE" dirty="0"/>
              <a:t> </a:t>
            </a:r>
            <a:r>
              <a:rPr lang="de-DE" dirty="0" err="1"/>
              <a:t>used</a:t>
            </a:r>
            <a:r>
              <a:rPr lang="de-DE" dirty="0"/>
              <a:t> </a:t>
            </a:r>
            <a:r>
              <a:rPr lang="de-DE" dirty="0" err="1"/>
              <a:t>for</a:t>
            </a:r>
            <a:r>
              <a:rPr lang="de-DE" dirty="0"/>
              <a:t> </a:t>
            </a:r>
            <a:r>
              <a:rPr lang="de-DE" dirty="0" err="1"/>
              <a:t>marketing</a:t>
            </a:r>
            <a:r>
              <a:rPr lang="de-DE" dirty="0"/>
              <a:t>. So, </a:t>
            </a:r>
            <a:r>
              <a:rPr lang="de-DE" dirty="0" err="1"/>
              <a:t>everything</a:t>
            </a:r>
            <a:r>
              <a:rPr lang="de-DE" dirty="0"/>
              <a:t> </a:t>
            </a:r>
            <a:r>
              <a:rPr lang="de-DE" dirty="0" err="1"/>
              <a:t>new</a:t>
            </a:r>
            <a:r>
              <a:rPr lang="de-DE" dirty="0"/>
              <a:t> </a:t>
            </a:r>
            <a:r>
              <a:rPr lang="de-DE" dirty="0" err="1"/>
              <a:t>and</a:t>
            </a:r>
            <a:r>
              <a:rPr lang="de-DE" dirty="0"/>
              <a:t> </a:t>
            </a:r>
            <a:r>
              <a:rPr lang="de-DE" dirty="0" err="1"/>
              <a:t>shiny</a:t>
            </a:r>
            <a:r>
              <a:rPr lang="de-DE" dirty="0"/>
              <a:t> </a:t>
            </a:r>
            <a:r>
              <a:rPr lang="de-DE" dirty="0" err="1"/>
              <a:t>is</a:t>
            </a:r>
            <a:r>
              <a:rPr lang="de-DE" dirty="0"/>
              <a:t> „</a:t>
            </a:r>
            <a:r>
              <a:rPr lang="de-DE" dirty="0" err="1"/>
              <a:t>cloud</a:t>
            </a:r>
            <a:r>
              <a:rPr lang="de-DE" dirty="0"/>
              <a:t>“.</a:t>
            </a:r>
          </a:p>
          <a:p>
            <a:pPr marL="171450" indent="-171450">
              <a:buFontTx/>
              <a:buChar char="-"/>
            </a:pPr>
            <a:r>
              <a:rPr lang="de-DE" dirty="0" err="1"/>
              <a:t>We</a:t>
            </a:r>
            <a:r>
              <a:rPr lang="de-DE" dirty="0"/>
              <a:t> </a:t>
            </a:r>
            <a:r>
              <a:rPr lang="de-DE" dirty="0" err="1"/>
              <a:t>better</a:t>
            </a:r>
            <a:r>
              <a:rPr lang="de-DE" dirty="0"/>
              <a:t> </a:t>
            </a:r>
            <a:r>
              <a:rPr lang="de-DE" dirty="0" err="1"/>
              <a:t>talk</a:t>
            </a:r>
            <a:r>
              <a:rPr lang="de-DE" dirty="0"/>
              <a:t> </a:t>
            </a:r>
            <a:r>
              <a:rPr lang="de-DE" dirty="0" err="1"/>
              <a:t>about</a:t>
            </a:r>
            <a:r>
              <a:rPr lang="de-DE" dirty="0"/>
              <a:t> </a:t>
            </a:r>
            <a:r>
              <a:rPr lang="de-DE" dirty="0" err="1"/>
              <a:t>services</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32</a:t>
            </a:fld>
            <a:endParaRPr lang="de-DE"/>
          </a:p>
        </p:txBody>
      </p:sp>
    </p:spTree>
    <p:extLst>
      <p:ext uri="{BB962C8B-B14F-4D97-AF65-F5344CB8AC3E}">
        <p14:creationId xmlns:p14="http://schemas.microsoft.com/office/powerpoint/2010/main" val="2824810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Tx/>
              <a:buChar char="-"/>
            </a:pPr>
            <a:r>
              <a:rPr lang="de-DE" dirty="0" err="1"/>
              <a:t>There</a:t>
            </a:r>
            <a:r>
              <a:rPr lang="de-DE" dirty="0"/>
              <a:t> </a:t>
            </a:r>
            <a:r>
              <a:rPr lang="de-DE" dirty="0" err="1"/>
              <a:t>are</a:t>
            </a:r>
            <a:r>
              <a:rPr lang="de-DE" dirty="0"/>
              <a:t> 3 </a:t>
            </a:r>
            <a:r>
              <a:rPr lang="de-DE" dirty="0" err="1"/>
              <a:t>types</a:t>
            </a:r>
            <a:r>
              <a:rPr lang="de-DE" dirty="0"/>
              <a:t> </a:t>
            </a:r>
            <a:r>
              <a:rPr lang="de-DE" dirty="0" err="1"/>
              <a:t>of</a:t>
            </a:r>
            <a:r>
              <a:rPr lang="de-DE" dirty="0"/>
              <a:t> </a:t>
            </a:r>
            <a:r>
              <a:rPr lang="de-DE" dirty="0" err="1"/>
              <a:t>services</a:t>
            </a:r>
            <a:r>
              <a:rPr lang="de-DE" dirty="0"/>
              <a:t> </a:t>
            </a:r>
            <a:r>
              <a:rPr lang="de-DE" dirty="0" err="1"/>
              <a:t>which</a:t>
            </a:r>
            <a:r>
              <a:rPr lang="de-DE" dirty="0"/>
              <a:t> </a:t>
            </a:r>
            <a:r>
              <a:rPr lang="de-DE" dirty="0" err="1"/>
              <a:t>we</a:t>
            </a:r>
            <a:r>
              <a:rPr lang="de-DE" dirty="0"/>
              <a:t> </a:t>
            </a:r>
            <a:r>
              <a:rPr lang="de-DE" dirty="0" err="1"/>
              <a:t>can</a:t>
            </a:r>
            <a:r>
              <a:rPr lang="de-DE" dirty="0"/>
              <a:t> </a:t>
            </a:r>
            <a:r>
              <a:rPr lang="de-DE" dirty="0" err="1"/>
              <a:t>order</a:t>
            </a:r>
            <a:r>
              <a:rPr lang="de-DE" dirty="0"/>
              <a:t> </a:t>
            </a:r>
            <a:r>
              <a:rPr lang="de-DE" dirty="0" err="1"/>
              <a:t>by</a:t>
            </a:r>
            <a:r>
              <a:rPr lang="de-DE" dirty="0"/>
              <a:t> </a:t>
            </a:r>
            <a:r>
              <a:rPr lang="de-DE" dirty="0" err="1"/>
              <a:t>the</a:t>
            </a:r>
            <a:r>
              <a:rPr lang="de-DE" dirty="0"/>
              <a:t> </a:t>
            </a:r>
            <a:r>
              <a:rPr lang="de-DE" dirty="0" err="1"/>
              <a:t>level</a:t>
            </a:r>
            <a:r>
              <a:rPr lang="de-DE" dirty="0"/>
              <a:t> </a:t>
            </a:r>
            <a:r>
              <a:rPr lang="de-DE" dirty="0" err="1"/>
              <a:t>of</a:t>
            </a:r>
            <a:r>
              <a:rPr lang="de-DE" dirty="0"/>
              <a:t> </a:t>
            </a:r>
            <a:r>
              <a:rPr lang="de-DE" dirty="0" err="1"/>
              <a:t>management</a:t>
            </a:r>
            <a:r>
              <a:rPr lang="de-DE" dirty="0"/>
              <a:t> </a:t>
            </a:r>
            <a:r>
              <a:rPr lang="de-DE" dirty="0" err="1"/>
              <a:t>that‘s</a:t>
            </a:r>
            <a:r>
              <a:rPr lang="de-DE" dirty="0"/>
              <a:t> </a:t>
            </a:r>
            <a:r>
              <a:rPr lang="de-DE" dirty="0" err="1"/>
              <a:t>provided</a:t>
            </a:r>
            <a:r>
              <a:rPr lang="de-DE" dirty="0"/>
              <a:t>.</a:t>
            </a:r>
          </a:p>
          <a:p>
            <a:pPr marL="171450" indent="-171450">
              <a:buFontTx/>
              <a:buChar char="-"/>
            </a:pPr>
            <a:r>
              <a:rPr lang="de-DE" dirty="0"/>
              <a:t>„</a:t>
            </a:r>
            <a:r>
              <a:rPr lang="de-DE" dirty="0" err="1"/>
              <a:t>Infrastrucutre</a:t>
            </a:r>
            <a:r>
              <a:rPr lang="de-DE" dirty="0"/>
              <a:t> </a:t>
            </a:r>
            <a:r>
              <a:rPr lang="de-DE" dirty="0" err="1"/>
              <a:t>as</a:t>
            </a:r>
            <a:r>
              <a:rPr lang="de-DE" dirty="0"/>
              <a:t> a Service“ </a:t>
            </a:r>
            <a:r>
              <a:rPr lang="de-DE" dirty="0" err="1"/>
              <a:t>is</a:t>
            </a:r>
            <a:r>
              <a:rPr lang="de-DE" dirty="0"/>
              <a:t> </a:t>
            </a:r>
            <a:r>
              <a:rPr lang="de-DE" dirty="0" err="1"/>
              <a:t>similar</a:t>
            </a:r>
            <a:r>
              <a:rPr lang="de-DE" dirty="0"/>
              <a:t> </a:t>
            </a:r>
            <a:r>
              <a:rPr lang="de-DE" dirty="0" err="1"/>
              <a:t>to</a:t>
            </a:r>
            <a:r>
              <a:rPr lang="de-DE" dirty="0"/>
              <a:t> </a:t>
            </a:r>
            <a:r>
              <a:rPr lang="de-DE" dirty="0" err="1"/>
              <a:t>classical</a:t>
            </a:r>
            <a:r>
              <a:rPr lang="de-DE" dirty="0"/>
              <a:t> </a:t>
            </a:r>
            <a:r>
              <a:rPr lang="de-DE" dirty="0" err="1"/>
              <a:t>server</a:t>
            </a:r>
            <a:r>
              <a:rPr lang="de-DE" dirty="0"/>
              <a:t> </a:t>
            </a:r>
            <a:r>
              <a:rPr lang="de-DE" dirty="0" err="1"/>
              <a:t>hosting</a:t>
            </a:r>
            <a:r>
              <a:rPr lang="de-DE" dirty="0"/>
              <a:t>. But </a:t>
            </a:r>
            <a:r>
              <a:rPr lang="de-DE" dirty="0" err="1"/>
              <a:t>we</a:t>
            </a:r>
            <a:r>
              <a:rPr lang="de-DE" dirty="0"/>
              <a:t> do not </a:t>
            </a:r>
            <a:r>
              <a:rPr lang="de-DE" dirty="0" err="1"/>
              <a:t>only</a:t>
            </a:r>
            <a:r>
              <a:rPr lang="de-DE" dirty="0"/>
              <a:t> </a:t>
            </a:r>
            <a:r>
              <a:rPr lang="de-DE" dirty="0" err="1"/>
              <a:t>get</a:t>
            </a:r>
            <a:r>
              <a:rPr lang="de-DE" dirty="0"/>
              <a:t> </a:t>
            </a:r>
            <a:r>
              <a:rPr lang="de-DE" dirty="0" err="1"/>
              <a:t>servers</a:t>
            </a:r>
            <a:r>
              <a:rPr lang="de-DE" dirty="0"/>
              <a:t> </a:t>
            </a:r>
            <a:r>
              <a:rPr lang="de-DE" dirty="0" err="1"/>
              <a:t>and</a:t>
            </a:r>
            <a:r>
              <a:rPr lang="de-DE" dirty="0"/>
              <a:t> IP </a:t>
            </a:r>
            <a:r>
              <a:rPr lang="de-DE" dirty="0" err="1"/>
              <a:t>addresses</a:t>
            </a:r>
            <a:r>
              <a:rPr lang="de-DE" dirty="0"/>
              <a:t> but </a:t>
            </a:r>
            <a:r>
              <a:rPr lang="de-DE" dirty="0" err="1"/>
              <a:t>can</a:t>
            </a:r>
            <a:r>
              <a:rPr lang="de-DE" dirty="0"/>
              <a:t> </a:t>
            </a:r>
            <a:r>
              <a:rPr lang="de-DE" dirty="0" err="1"/>
              <a:t>define</a:t>
            </a:r>
            <a:r>
              <a:rPr lang="de-DE" dirty="0"/>
              <a:t> </a:t>
            </a:r>
            <a:r>
              <a:rPr lang="de-DE" dirty="0" err="1"/>
              <a:t>complete</a:t>
            </a:r>
            <a:r>
              <a:rPr lang="de-DE" dirty="0"/>
              <a:t> </a:t>
            </a:r>
            <a:r>
              <a:rPr lang="de-DE" dirty="0" err="1"/>
              <a:t>environments</a:t>
            </a:r>
            <a:r>
              <a:rPr lang="de-DE" dirty="0"/>
              <a:t> </a:t>
            </a:r>
            <a:r>
              <a:rPr lang="de-DE" dirty="0" err="1"/>
              <a:t>with</a:t>
            </a:r>
            <a:r>
              <a:rPr lang="de-DE" dirty="0"/>
              <a:t> </a:t>
            </a:r>
            <a:r>
              <a:rPr lang="de-DE" dirty="0" err="1"/>
              <a:t>subnets</a:t>
            </a:r>
            <a:r>
              <a:rPr lang="de-DE" dirty="0"/>
              <a:t>, </a:t>
            </a:r>
            <a:r>
              <a:rPr lang="de-DE" dirty="0" err="1"/>
              <a:t>load</a:t>
            </a:r>
            <a:r>
              <a:rPr lang="de-DE" dirty="0"/>
              <a:t> </a:t>
            </a:r>
            <a:r>
              <a:rPr lang="de-DE" dirty="0" err="1"/>
              <a:t>balancers</a:t>
            </a:r>
            <a:r>
              <a:rPr lang="de-DE" dirty="0"/>
              <a:t>, </a:t>
            </a:r>
            <a:r>
              <a:rPr lang="de-DE" dirty="0" err="1"/>
              <a:t>security</a:t>
            </a:r>
            <a:r>
              <a:rPr lang="de-DE" dirty="0"/>
              <a:t> </a:t>
            </a:r>
            <a:r>
              <a:rPr lang="de-DE" dirty="0" err="1"/>
              <a:t>rules</a:t>
            </a:r>
            <a:r>
              <a:rPr lang="de-DE" dirty="0"/>
              <a:t> </a:t>
            </a:r>
            <a:r>
              <a:rPr lang="de-DE" dirty="0" err="1"/>
              <a:t>and</a:t>
            </a:r>
            <a:r>
              <a:rPr lang="de-DE" dirty="0"/>
              <a:t> </a:t>
            </a:r>
            <a:r>
              <a:rPr lang="de-DE" dirty="0" err="1"/>
              <a:t>much</a:t>
            </a:r>
            <a:r>
              <a:rPr lang="de-DE" dirty="0"/>
              <a:t> </a:t>
            </a:r>
            <a:r>
              <a:rPr lang="de-DE" dirty="0" err="1"/>
              <a:t>more</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33</a:t>
            </a:fld>
            <a:endParaRPr lang="de-DE"/>
          </a:p>
        </p:txBody>
      </p:sp>
    </p:spTree>
    <p:extLst>
      <p:ext uri="{BB962C8B-B14F-4D97-AF65-F5344CB8AC3E}">
        <p14:creationId xmlns:p14="http://schemas.microsoft.com/office/powerpoint/2010/main" val="981105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Tx/>
              <a:buChar char="-"/>
            </a:pPr>
            <a:r>
              <a:rPr lang="de-DE" dirty="0" err="1"/>
              <a:t>If</a:t>
            </a:r>
            <a:r>
              <a:rPr lang="de-DE" dirty="0"/>
              <a:t> </a:t>
            </a:r>
            <a:r>
              <a:rPr lang="de-DE" dirty="0" err="1"/>
              <a:t>we</a:t>
            </a:r>
            <a:r>
              <a:rPr lang="de-DE" dirty="0"/>
              <a:t> just </a:t>
            </a:r>
            <a:r>
              <a:rPr lang="de-DE" dirty="0" err="1"/>
              <a:t>want</a:t>
            </a:r>
            <a:r>
              <a:rPr lang="de-DE" dirty="0"/>
              <a:t> </a:t>
            </a:r>
            <a:r>
              <a:rPr lang="de-DE" dirty="0" err="1"/>
              <a:t>to</a:t>
            </a:r>
            <a:r>
              <a:rPr lang="de-DE" dirty="0"/>
              <a:t> </a:t>
            </a:r>
            <a:r>
              <a:rPr lang="de-DE" dirty="0" err="1"/>
              <a:t>run</a:t>
            </a:r>
            <a:r>
              <a:rPr lang="de-DE" dirty="0"/>
              <a:t> a </a:t>
            </a:r>
            <a:r>
              <a:rPr lang="de-DE" dirty="0" err="1"/>
              <a:t>cloud</a:t>
            </a:r>
            <a:r>
              <a:rPr lang="de-DE" dirty="0"/>
              <a:t> </a:t>
            </a:r>
            <a:r>
              <a:rPr lang="de-DE" dirty="0" err="1"/>
              <a:t>application</a:t>
            </a:r>
            <a:r>
              <a:rPr lang="de-DE" dirty="0"/>
              <a:t> </a:t>
            </a:r>
            <a:r>
              <a:rPr lang="de-DE" dirty="0" err="1"/>
              <a:t>we</a:t>
            </a:r>
            <a:r>
              <a:rPr lang="de-DE" dirty="0"/>
              <a:t> </a:t>
            </a:r>
            <a:r>
              <a:rPr lang="de-DE" dirty="0" err="1"/>
              <a:t>can</a:t>
            </a:r>
            <a:r>
              <a:rPr lang="de-DE" dirty="0"/>
              <a:t> </a:t>
            </a:r>
            <a:r>
              <a:rPr lang="de-DE" dirty="0" err="1"/>
              <a:t>use</a:t>
            </a:r>
            <a:r>
              <a:rPr lang="de-DE" dirty="0"/>
              <a:t> „</a:t>
            </a:r>
            <a:r>
              <a:rPr lang="de-DE" dirty="0" err="1"/>
              <a:t>Platform</a:t>
            </a:r>
            <a:r>
              <a:rPr lang="de-DE" dirty="0"/>
              <a:t> </a:t>
            </a:r>
            <a:r>
              <a:rPr lang="de-DE" dirty="0" err="1"/>
              <a:t>as</a:t>
            </a:r>
            <a:r>
              <a:rPr lang="de-DE" dirty="0"/>
              <a:t> a Service“.</a:t>
            </a:r>
          </a:p>
          <a:p>
            <a:pPr marL="171450" indent="-171450">
              <a:buFontTx/>
              <a:buChar char="-"/>
            </a:pPr>
            <a:r>
              <a:rPr lang="de-DE" dirty="0" err="1"/>
              <a:t>We</a:t>
            </a:r>
            <a:r>
              <a:rPr lang="de-DE" dirty="0"/>
              <a:t> </a:t>
            </a:r>
            <a:r>
              <a:rPr lang="de-DE" dirty="0" err="1"/>
              <a:t>get</a:t>
            </a:r>
            <a:r>
              <a:rPr lang="de-DE" dirty="0"/>
              <a:t> an </a:t>
            </a:r>
            <a:r>
              <a:rPr lang="de-DE" dirty="0" err="1"/>
              <a:t>environment</a:t>
            </a:r>
            <a:r>
              <a:rPr lang="de-DE" dirty="0"/>
              <a:t> </a:t>
            </a:r>
            <a:r>
              <a:rPr lang="de-DE" dirty="0" err="1"/>
              <a:t>where</a:t>
            </a:r>
            <a:r>
              <a:rPr lang="de-DE" dirty="0"/>
              <a:t> </a:t>
            </a:r>
            <a:r>
              <a:rPr lang="de-DE" dirty="0" err="1"/>
              <a:t>we</a:t>
            </a:r>
            <a:r>
              <a:rPr lang="de-DE" dirty="0"/>
              <a:t> </a:t>
            </a:r>
            <a:r>
              <a:rPr lang="de-DE" dirty="0" err="1"/>
              <a:t>can</a:t>
            </a:r>
            <a:r>
              <a:rPr lang="de-DE" dirty="0"/>
              <a:t> just </a:t>
            </a:r>
            <a:r>
              <a:rPr lang="de-DE" dirty="0" err="1"/>
              <a:t>upload</a:t>
            </a:r>
            <a:r>
              <a:rPr lang="de-DE" dirty="0"/>
              <a:t> </a:t>
            </a:r>
            <a:r>
              <a:rPr lang="de-DE" dirty="0" err="1"/>
              <a:t>our</a:t>
            </a:r>
            <a:r>
              <a:rPr lang="de-DE" dirty="0"/>
              <a:t> </a:t>
            </a:r>
            <a:r>
              <a:rPr lang="de-DE" dirty="0" err="1"/>
              <a:t>code</a:t>
            </a:r>
            <a:r>
              <a:rPr lang="de-DE" dirty="0"/>
              <a:t> </a:t>
            </a:r>
            <a:r>
              <a:rPr lang="de-DE" dirty="0" err="1"/>
              <a:t>and</a:t>
            </a:r>
            <a:r>
              <a:rPr lang="de-DE" dirty="0"/>
              <a:t> </a:t>
            </a:r>
            <a:r>
              <a:rPr lang="de-DE" dirty="0" err="1"/>
              <a:t>start</a:t>
            </a:r>
            <a:r>
              <a:rPr lang="de-DE" dirty="0"/>
              <a:t> </a:t>
            </a:r>
            <a:r>
              <a:rPr lang="de-DE" dirty="0" err="1"/>
              <a:t>the</a:t>
            </a:r>
            <a:r>
              <a:rPr lang="de-DE" dirty="0"/>
              <a:t> </a:t>
            </a:r>
            <a:r>
              <a:rPr lang="de-DE" dirty="0" err="1"/>
              <a:t>apllication</a:t>
            </a:r>
            <a:r>
              <a:rPr lang="de-DE" dirty="0"/>
              <a:t>. The </a:t>
            </a:r>
            <a:r>
              <a:rPr lang="de-DE" dirty="0" err="1"/>
              <a:t>provider</a:t>
            </a:r>
            <a:r>
              <a:rPr lang="de-DE" dirty="0"/>
              <a:t> </a:t>
            </a:r>
            <a:r>
              <a:rPr lang="de-DE" dirty="0" err="1"/>
              <a:t>is</a:t>
            </a:r>
            <a:r>
              <a:rPr lang="de-DE" dirty="0"/>
              <a:t> </a:t>
            </a:r>
            <a:r>
              <a:rPr lang="de-DE" dirty="0" err="1"/>
              <a:t>responsible</a:t>
            </a:r>
            <a:r>
              <a:rPr lang="de-DE" dirty="0"/>
              <a:t> </a:t>
            </a:r>
            <a:r>
              <a:rPr lang="de-DE" dirty="0" err="1"/>
              <a:t>for</a:t>
            </a:r>
            <a:r>
              <a:rPr lang="de-DE" dirty="0"/>
              <a:t> </a:t>
            </a:r>
            <a:r>
              <a:rPr lang="de-DE" dirty="0" err="1"/>
              <a:t>maintaining</a:t>
            </a:r>
            <a:r>
              <a:rPr lang="de-DE" dirty="0"/>
              <a:t> </a:t>
            </a:r>
            <a:r>
              <a:rPr lang="de-DE" dirty="0" err="1"/>
              <a:t>this</a:t>
            </a:r>
            <a:r>
              <a:rPr lang="de-DE" dirty="0"/>
              <a:t> </a:t>
            </a:r>
            <a:r>
              <a:rPr lang="de-DE" dirty="0" err="1"/>
              <a:t>environment</a:t>
            </a:r>
            <a:r>
              <a:rPr lang="de-DE" dirty="0"/>
              <a:t>. </a:t>
            </a:r>
            <a:r>
              <a:rPr lang="de-DE" dirty="0" err="1"/>
              <a:t>For</a:t>
            </a:r>
            <a:r>
              <a:rPr lang="de-DE" dirty="0"/>
              <a:t> </a:t>
            </a:r>
            <a:r>
              <a:rPr lang="de-DE" dirty="0" err="1"/>
              <a:t>example</a:t>
            </a:r>
            <a:r>
              <a:rPr lang="de-DE" dirty="0"/>
              <a:t> </a:t>
            </a:r>
            <a:r>
              <a:rPr lang="de-DE" dirty="0" err="1"/>
              <a:t>to</a:t>
            </a:r>
            <a:r>
              <a:rPr lang="de-DE" dirty="0"/>
              <a:t> </a:t>
            </a:r>
            <a:r>
              <a:rPr lang="de-DE" dirty="0" err="1"/>
              <a:t>keep</a:t>
            </a:r>
            <a:r>
              <a:rPr lang="de-DE" dirty="0"/>
              <a:t> </a:t>
            </a:r>
            <a:r>
              <a:rPr lang="de-DE" dirty="0" err="1"/>
              <a:t>the</a:t>
            </a:r>
            <a:r>
              <a:rPr lang="de-DE" dirty="0"/>
              <a:t> </a:t>
            </a:r>
            <a:r>
              <a:rPr lang="de-DE" dirty="0" err="1"/>
              <a:t>operation</a:t>
            </a:r>
            <a:r>
              <a:rPr lang="de-DE" dirty="0"/>
              <a:t> </a:t>
            </a:r>
            <a:r>
              <a:rPr lang="de-DE" dirty="0" err="1"/>
              <a:t>system</a:t>
            </a:r>
            <a:r>
              <a:rPr lang="de-DE" dirty="0"/>
              <a:t> </a:t>
            </a:r>
            <a:r>
              <a:rPr lang="de-DE" dirty="0" err="1"/>
              <a:t>up</a:t>
            </a:r>
            <a:r>
              <a:rPr lang="de-DE" dirty="0"/>
              <a:t> </a:t>
            </a:r>
            <a:r>
              <a:rPr lang="de-DE" dirty="0" err="1"/>
              <a:t>to</a:t>
            </a:r>
            <a:r>
              <a:rPr lang="de-DE" dirty="0"/>
              <a:t> </a:t>
            </a:r>
            <a:r>
              <a:rPr lang="de-DE" dirty="0" err="1"/>
              <a:t>date</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34</a:t>
            </a:fld>
            <a:endParaRPr lang="de-DE"/>
          </a:p>
        </p:txBody>
      </p:sp>
    </p:spTree>
    <p:extLst>
      <p:ext uri="{BB962C8B-B14F-4D97-AF65-F5344CB8AC3E}">
        <p14:creationId xmlns:p14="http://schemas.microsoft.com/office/powerpoint/2010/main" val="2546259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Tx/>
              <a:buChar char="-"/>
            </a:pPr>
            <a:r>
              <a:rPr lang="de-DE" dirty="0" err="1"/>
              <a:t>Our</a:t>
            </a:r>
            <a:r>
              <a:rPr lang="de-DE" dirty="0"/>
              <a:t> </a:t>
            </a:r>
            <a:r>
              <a:rPr lang="de-DE" dirty="0" err="1"/>
              <a:t>goal</a:t>
            </a:r>
            <a:r>
              <a:rPr lang="de-DE" dirty="0"/>
              <a:t> ist </a:t>
            </a:r>
            <a:r>
              <a:rPr lang="de-DE" dirty="0" err="1"/>
              <a:t>to</a:t>
            </a:r>
            <a:r>
              <a:rPr lang="de-DE" dirty="0"/>
              <a:t> </a:t>
            </a:r>
            <a:r>
              <a:rPr lang="de-DE" dirty="0" err="1"/>
              <a:t>provide</a:t>
            </a:r>
            <a:r>
              <a:rPr lang="de-DE" dirty="0"/>
              <a:t> PLOSSYS 5 </a:t>
            </a:r>
            <a:r>
              <a:rPr lang="de-DE" dirty="0" err="1"/>
              <a:t>as</a:t>
            </a:r>
            <a:r>
              <a:rPr lang="de-DE" dirty="0"/>
              <a:t> „Software </a:t>
            </a:r>
            <a:r>
              <a:rPr lang="de-DE" dirty="0" err="1"/>
              <a:t>as</a:t>
            </a:r>
            <a:r>
              <a:rPr lang="de-DE" dirty="0"/>
              <a:t> a Service“</a:t>
            </a:r>
          </a:p>
          <a:p>
            <a:pPr marL="171450" indent="-171450">
              <a:buFontTx/>
              <a:buChar char="-"/>
            </a:pPr>
            <a:r>
              <a:rPr lang="de-DE" dirty="0" err="1"/>
              <a:t>We</a:t>
            </a:r>
            <a:r>
              <a:rPr lang="de-DE" dirty="0"/>
              <a:t> </a:t>
            </a:r>
            <a:r>
              <a:rPr lang="de-DE" dirty="0" err="1"/>
              <a:t>are</a:t>
            </a:r>
            <a:r>
              <a:rPr lang="de-DE" dirty="0"/>
              <a:t> </a:t>
            </a:r>
            <a:r>
              <a:rPr lang="de-DE" dirty="0" err="1"/>
              <a:t>responsible</a:t>
            </a:r>
            <a:r>
              <a:rPr lang="de-DE" dirty="0"/>
              <a:t> </a:t>
            </a:r>
            <a:r>
              <a:rPr lang="de-DE" dirty="0" err="1"/>
              <a:t>for</a:t>
            </a:r>
            <a:r>
              <a:rPr lang="de-DE" dirty="0"/>
              <a:t> </a:t>
            </a:r>
            <a:r>
              <a:rPr lang="de-DE" dirty="0" err="1"/>
              <a:t>everything</a:t>
            </a:r>
            <a:r>
              <a:rPr lang="de-DE" dirty="0"/>
              <a:t>. </a:t>
            </a:r>
            <a:r>
              <a:rPr lang="de-DE" dirty="0" err="1"/>
              <a:t>Our</a:t>
            </a:r>
            <a:r>
              <a:rPr lang="de-DE" dirty="0"/>
              <a:t> </a:t>
            </a:r>
            <a:r>
              <a:rPr lang="de-DE" dirty="0" err="1"/>
              <a:t>customers</a:t>
            </a:r>
            <a:r>
              <a:rPr lang="de-DE" dirty="0"/>
              <a:t> </a:t>
            </a:r>
            <a:r>
              <a:rPr lang="de-DE" dirty="0" err="1"/>
              <a:t>only</a:t>
            </a:r>
            <a:r>
              <a:rPr lang="de-DE" dirty="0"/>
              <a:t> </a:t>
            </a:r>
            <a:r>
              <a:rPr lang="de-DE" dirty="0" err="1"/>
              <a:t>need</a:t>
            </a:r>
            <a:r>
              <a:rPr lang="de-DE" dirty="0"/>
              <a:t> </a:t>
            </a:r>
            <a:r>
              <a:rPr lang="de-DE" dirty="0" err="1"/>
              <a:t>to</a:t>
            </a:r>
            <a:r>
              <a:rPr lang="de-DE" dirty="0"/>
              <a:t> </a:t>
            </a:r>
            <a:r>
              <a:rPr lang="de-DE" dirty="0" err="1"/>
              <a:t>create</a:t>
            </a:r>
            <a:r>
              <a:rPr lang="de-DE" dirty="0"/>
              <a:t> an </a:t>
            </a:r>
            <a:r>
              <a:rPr lang="de-DE" dirty="0" err="1"/>
              <a:t>account</a:t>
            </a:r>
            <a:r>
              <a:rPr lang="de-DE" dirty="0"/>
              <a:t>, </a:t>
            </a:r>
            <a:r>
              <a:rPr lang="de-DE" dirty="0" err="1"/>
              <a:t>install</a:t>
            </a:r>
            <a:r>
              <a:rPr lang="de-DE" dirty="0"/>
              <a:t> a </a:t>
            </a:r>
            <a:r>
              <a:rPr lang="de-DE" dirty="0" err="1"/>
              <a:t>proxy</a:t>
            </a:r>
            <a:r>
              <a:rPr lang="de-DE" dirty="0"/>
              <a:t> in </a:t>
            </a:r>
            <a:r>
              <a:rPr lang="de-DE" dirty="0" err="1"/>
              <a:t>their</a:t>
            </a:r>
            <a:r>
              <a:rPr lang="de-DE" dirty="0"/>
              <a:t> </a:t>
            </a:r>
            <a:r>
              <a:rPr lang="de-DE" dirty="0" err="1"/>
              <a:t>local</a:t>
            </a:r>
            <a:r>
              <a:rPr lang="de-DE" dirty="0"/>
              <a:t> </a:t>
            </a:r>
            <a:r>
              <a:rPr lang="de-DE" dirty="0" err="1"/>
              <a:t>network</a:t>
            </a:r>
            <a:r>
              <a:rPr lang="de-DE" dirty="0"/>
              <a:t> </a:t>
            </a:r>
            <a:r>
              <a:rPr lang="de-DE" dirty="0" err="1"/>
              <a:t>and</a:t>
            </a:r>
            <a:r>
              <a:rPr lang="de-DE" dirty="0"/>
              <a:t> </a:t>
            </a:r>
            <a:r>
              <a:rPr lang="de-DE" dirty="0" err="1"/>
              <a:t>configure</a:t>
            </a:r>
            <a:r>
              <a:rPr lang="de-DE" dirty="0"/>
              <a:t> </a:t>
            </a:r>
            <a:r>
              <a:rPr lang="de-DE" dirty="0" err="1"/>
              <a:t>the</a:t>
            </a:r>
            <a:r>
              <a:rPr lang="de-DE" dirty="0"/>
              <a:t> </a:t>
            </a:r>
            <a:r>
              <a:rPr lang="de-DE" dirty="0" err="1"/>
              <a:t>printers</a:t>
            </a:r>
            <a:r>
              <a:rPr lang="de-DE" dirty="0"/>
              <a:t>. </a:t>
            </a:r>
            <a:r>
              <a:rPr lang="de-DE" dirty="0" err="1"/>
              <a:t>That‘s</a:t>
            </a:r>
            <a:r>
              <a:rPr lang="de-DE" dirty="0"/>
              <a:t> all.</a:t>
            </a:r>
          </a:p>
          <a:p>
            <a:pPr marL="171450" indent="-171450">
              <a:buFontTx/>
              <a:buChar char="-"/>
            </a:pPr>
            <a:r>
              <a:rPr lang="de-DE" dirty="0"/>
              <a:t>On </a:t>
            </a:r>
            <a:r>
              <a:rPr lang="de-DE" dirty="0" err="1"/>
              <a:t>the</a:t>
            </a:r>
            <a:r>
              <a:rPr lang="de-DE" dirty="0"/>
              <a:t> </a:t>
            </a:r>
            <a:r>
              <a:rPr lang="de-DE" dirty="0" err="1"/>
              <a:t>other</a:t>
            </a:r>
            <a:r>
              <a:rPr lang="de-DE" dirty="0"/>
              <a:t> </a:t>
            </a:r>
            <a:r>
              <a:rPr lang="de-DE" dirty="0" err="1"/>
              <a:t>hand</a:t>
            </a:r>
            <a:r>
              <a:rPr lang="de-DE" dirty="0"/>
              <a:t>, </a:t>
            </a:r>
            <a:r>
              <a:rPr lang="de-DE" dirty="0" err="1"/>
              <a:t>we</a:t>
            </a:r>
            <a:r>
              <a:rPr lang="de-DE" dirty="0"/>
              <a:t> </a:t>
            </a:r>
            <a:r>
              <a:rPr lang="de-DE" dirty="0" err="1"/>
              <a:t>have</a:t>
            </a:r>
            <a:r>
              <a:rPr lang="de-DE" dirty="0"/>
              <a:t> </a:t>
            </a:r>
            <a:r>
              <a:rPr lang="de-DE" dirty="0" err="1"/>
              <a:t>complete</a:t>
            </a:r>
            <a:r>
              <a:rPr lang="de-DE" dirty="0"/>
              <a:t> </a:t>
            </a:r>
            <a:r>
              <a:rPr lang="de-DE" dirty="0" err="1"/>
              <a:t>control</a:t>
            </a:r>
            <a:r>
              <a:rPr lang="de-DE" dirty="0"/>
              <a:t> </a:t>
            </a:r>
            <a:r>
              <a:rPr lang="de-DE" dirty="0" err="1"/>
              <a:t>over</a:t>
            </a:r>
            <a:r>
              <a:rPr lang="de-DE" dirty="0"/>
              <a:t> all </a:t>
            </a:r>
            <a:r>
              <a:rPr lang="de-DE" dirty="0" err="1"/>
              <a:t>components</a:t>
            </a:r>
            <a:r>
              <a:rPr lang="de-DE" dirty="0"/>
              <a:t>. So </a:t>
            </a:r>
            <a:r>
              <a:rPr lang="de-DE" dirty="0" err="1"/>
              <a:t>we</a:t>
            </a:r>
            <a:r>
              <a:rPr lang="de-DE" dirty="0"/>
              <a:t> </a:t>
            </a:r>
            <a:r>
              <a:rPr lang="de-DE" dirty="0" err="1"/>
              <a:t>can</a:t>
            </a:r>
            <a:r>
              <a:rPr lang="de-DE" dirty="0"/>
              <a:t> </a:t>
            </a:r>
            <a:r>
              <a:rPr lang="de-DE" dirty="0" err="1"/>
              <a:t>make</a:t>
            </a:r>
            <a:r>
              <a:rPr lang="de-DE" dirty="0"/>
              <a:t> </a:t>
            </a:r>
            <a:r>
              <a:rPr lang="de-DE" dirty="0" err="1"/>
              <a:t>our</a:t>
            </a:r>
            <a:r>
              <a:rPr lang="de-DE" dirty="0"/>
              <a:t> </a:t>
            </a:r>
            <a:r>
              <a:rPr lang="de-DE" dirty="0" err="1"/>
              <a:t>lives</a:t>
            </a:r>
            <a:r>
              <a:rPr lang="de-DE" dirty="0"/>
              <a:t> </a:t>
            </a:r>
            <a:r>
              <a:rPr lang="de-DE" dirty="0" err="1"/>
              <a:t>easier</a:t>
            </a:r>
            <a:r>
              <a:rPr lang="de-DE" dirty="0"/>
              <a:t> – </a:t>
            </a:r>
            <a:r>
              <a:rPr lang="de-DE" dirty="0" err="1"/>
              <a:t>for</a:t>
            </a:r>
            <a:r>
              <a:rPr lang="de-DE" dirty="0"/>
              <a:t> </a:t>
            </a:r>
            <a:r>
              <a:rPr lang="de-DE" dirty="0" err="1"/>
              <a:t>example</a:t>
            </a:r>
            <a:r>
              <a:rPr lang="de-DE" dirty="0"/>
              <a:t> – </a:t>
            </a:r>
            <a:r>
              <a:rPr lang="de-DE" dirty="0" err="1"/>
              <a:t>by</a:t>
            </a:r>
            <a:r>
              <a:rPr lang="de-DE" dirty="0"/>
              <a:t> </a:t>
            </a:r>
            <a:r>
              <a:rPr lang="de-DE" dirty="0" err="1"/>
              <a:t>using</a:t>
            </a:r>
            <a:r>
              <a:rPr lang="de-DE" dirty="0"/>
              <a:t> Linux </a:t>
            </a:r>
            <a:r>
              <a:rPr lang="de-DE" dirty="0" err="1"/>
              <a:t>even</a:t>
            </a:r>
            <a:r>
              <a:rPr lang="de-DE" dirty="0"/>
              <a:t> </a:t>
            </a:r>
            <a:r>
              <a:rPr lang="de-DE" dirty="0" err="1"/>
              <a:t>if</a:t>
            </a:r>
            <a:r>
              <a:rPr lang="de-DE" dirty="0"/>
              <a:t> </a:t>
            </a:r>
            <a:r>
              <a:rPr lang="de-DE" dirty="0" err="1"/>
              <a:t>our</a:t>
            </a:r>
            <a:r>
              <a:rPr lang="de-DE" dirty="0"/>
              <a:t> </a:t>
            </a:r>
            <a:r>
              <a:rPr lang="de-DE" dirty="0" err="1"/>
              <a:t>customers</a:t>
            </a:r>
            <a:r>
              <a:rPr lang="de-DE" dirty="0"/>
              <a:t> stick </a:t>
            </a:r>
            <a:r>
              <a:rPr lang="de-DE" dirty="0" err="1"/>
              <a:t>with</a:t>
            </a:r>
            <a:r>
              <a:rPr lang="de-DE" dirty="0"/>
              <a:t> Windows </a:t>
            </a:r>
            <a:r>
              <a:rPr lang="de-DE" dirty="0" err="1"/>
              <a:t>only</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35</a:t>
            </a:fld>
            <a:endParaRPr lang="de-DE"/>
          </a:p>
        </p:txBody>
      </p:sp>
    </p:spTree>
    <p:extLst>
      <p:ext uri="{BB962C8B-B14F-4D97-AF65-F5344CB8AC3E}">
        <p14:creationId xmlns:p14="http://schemas.microsoft.com/office/powerpoint/2010/main" val="101836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talk</a:t>
            </a:r>
            <a:r>
              <a:rPr lang="de-DE" dirty="0"/>
              <a:t> </a:t>
            </a:r>
            <a:r>
              <a:rPr lang="de-DE" dirty="0" err="1"/>
              <a:t>about</a:t>
            </a:r>
            <a:r>
              <a:rPr lang="de-DE" dirty="0"/>
              <a:t> </a:t>
            </a:r>
            <a:r>
              <a:rPr lang="de-DE" dirty="0" err="1"/>
              <a:t>cloud</a:t>
            </a:r>
            <a:r>
              <a:rPr lang="de-DE" dirty="0"/>
              <a:t>.</a:t>
            </a:r>
            <a:endParaRPr lang="en-US"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7</a:t>
            </a:fld>
            <a:endParaRPr lang="de-DE"/>
          </a:p>
        </p:txBody>
      </p:sp>
    </p:spTree>
    <p:extLst>
      <p:ext uri="{BB962C8B-B14F-4D97-AF65-F5344CB8AC3E}">
        <p14:creationId xmlns:p14="http://schemas.microsoft.com/office/powerpoint/2010/main" val="214190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Tx/>
              <a:buChar char="-"/>
            </a:pPr>
            <a:r>
              <a:rPr lang="de-DE" dirty="0" err="1"/>
              <a:t>Now</a:t>
            </a:r>
            <a:r>
              <a:rPr lang="de-DE" dirty="0"/>
              <a:t>, I </a:t>
            </a:r>
            <a:r>
              <a:rPr lang="de-DE" dirty="0" err="1"/>
              <a:t>want</a:t>
            </a:r>
            <a:r>
              <a:rPr lang="de-DE" dirty="0"/>
              <a:t> </a:t>
            </a:r>
            <a:r>
              <a:rPr lang="de-DE" dirty="0" err="1"/>
              <a:t>to</a:t>
            </a:r>
            <a:r>
              <a:rPr lang="de-DE" dirty="0"/>
              <a:t> </a:t>
            </a:r>
            <a:r>
              <a:rPr lang="de-DE" dirty="0" err="1"/>
              <a:t>show</a:t>
            </a:r>
            <a:r>
              <a:rPr lang="de-DE" dirty="0"/>
              <a:t> </a:t>
            </a:r>
            <a:r>
              <a:rPr lang="de-DE" dirty="0" err="1"/>
              <a:t>why</a:t>
            </a:r>
            <a:r>
              <a:rPr lang="de-DE" dirty="0"/>
              <a:t> PLOSSYS 5 </a:t>
            </a:r>
            <a:r>
              <a:rPr lang="de-DE" dirty="0" err="1"/>
              <a:t>is</a:t>
            </a:r>
            <a:r>
              <a:rPr lang="de-DE" dirty="0"/>
              <a:t> </a:t>
            </a:r>
            <a:r>
              <a:rPr lang="de-DE" dirty="0" err="1"/>
              <a:t>well</a:t>
            </a:r>
            <a:r>
              <a:rPr lang="de-DE" dirty="0"/>
              <a:t> </a:t>
            </a:r>
            <a:r>
              <a:rPr lang="de-DE" dirty="0" err="1"/>
              <a:t>prepared</a:t>
            </a:r>
            <a:r>
              <a:rPr lang="de-DE" dirty="0"/>
              <a:t> </a:t>
            </a:r>
            <a:r>
              <a:rPr lang="de-DE" dirty="0" err="1"/>
              <a:t>to</a:t>
            </a:r>
            <a:r>
              <a:rPr lang="de-DE" dirty="0"/>
              <a:t> </a:t>
            </a:r>
            <a:r>
              <a:rPr lang="de-DE" dirty="0" err="1"/>
              <a:t>be</a:t>
            </a:r>
            <a:r>
              <a:rPr lang="de-DE" dirty="0"/>
              <a:t> a </a:t>
            </a:r>
            <a:r>
              <a:rPr lang="de-DE" dirty="0" err="1"/>
              <a:t>cloud</a:t>
            </a:r>
            <a:r>
              <a:rPr lang="de-DE" dirty="0"/>
              <a:t> </a:t>
            </a:r>
            <a:r>
              <a:rPr lang="de-DE" dirty="0" err="1"/>
              <a:t>application</a:t>
            </a:r>
            <a:r>
              <a:rPr lang="de-DE" dirty="0"/>
              <a:t>.</a:t>
            </a:r>
          </a:p>
          <a:p>
            <a:pPr marL="171450" indent="-171450">
              <a:buFontTx/>
              <a:buChar char="-"/>
            </a:pPr>
            <a:r>
              <a:rPr lang="de-DE" dirty="0"/>
              <a:t>First, </a:t>
            </a:r>
            <a:r>
              <a:rPr lang="de-DE" dirty="0" err="1"/>
              <a:t>we</a:t>
            </a:r>
            <a:r>
              <a:rPr lang="de-DE" dirty="0"/>
              <a:t> do not </a:t>
            </a:r>
            <a:r>
              <a:rPr lang="de-DE" dirty="0" err="1"/>
              <a:t>need</a:t>
            </a:r>
            <a:r>
              <a:rPr lang="de-DE" dirty="0"/>
              <a:t> </a:t>
            </a:r>
            <a:r>
              <a:rPr lang="de-DE" dirty="0" err="1"/>
              <a:t>to</a:t>
            </a:r>
            <a:r>
              <a:rPr lang="de-DE" dirty="0"/>
              <a:t> </a:t>
            </a:r>
            <a:r>
              <a:rPr lang="de-DE" dirty="0" err="1"/>
              <a:t>run</a:t>
            </a:r>
            <a:r>
              <a:rPr lang="de-DE" dirty="0"/>
              <a:t> on VMs but </a:t>
            </a:r>
            <a:r>
              <a:rPr lang="de-DE" dirty="0" err="1"/>
              <a:t>we</a:t>
            </a:r>
            <a:r>
              <a:rPr lang="de-DE" dirty="0"/>
              <a:t> </a:t>
            </a:r>
            <a:r>
              <a:rPr lang="de-DE" dirty="0" err="1"/>
              <a:t>can</a:t>
            </a:r>
            <a:r>
              <a:rPr lang="de-DE" dirty="0"/>
              <a:t> </a:t>
            </a:r>
            <a:r>
              <a:rPr lang="de-DE" dirty="0" err="1"/>
              <a:t>use</a:t>
            </a:r>
            <a:r>
              <a:rPr lang="de-DE" dirty="0"/>
              <a:t> Docker Containers.</a:t>
            </a:r>
          </a:p>
          <a:p>
            <a:pPr marL="171450" indent="-171450">
              <a:buFontTx/>
              <a:buChar char="-"/>
            </a:pPr>
            <a:r>
              <a:rPr lang="de-DE" dirty="0" err="1"/>
              <a:t>Let‘s</a:t>
            </a:r>
            <a:r>
              <a:rPr lang="de-DE" dirty="0"/>
              <a:t> </a:t>
            </a:r>
            <a:r>
              <a:rPr lang="de-DE" dirty="0" err="1"/>
              <a:t>have</a:t>
            </a:r>
            <a:r>
              <a:rPr lang="de-DE" dirty="0"/>
              <a:t> a </a:t>
            </a:r>
            <a:r>
              <a:rPr lang="de-DE" dirty="0" err="1"/>
              <a:t>look</a:t>
            </a:r>
            <a:r>
              <a:rPr lang="de-DE" dirty="0"/>
              <a:t> at VMs:</a:t>
            </a:r>
          </a:p>
          <a:p>
            <a:pPr marL="628650" lvl="1" indent="-171450">
              <a:buFontTx/>
              <a:buChar char="-"/>
            </a:pPr>
            <a:r>
              <a:rPr lang="de-DE" dirty="0"/>
              <a:t>VMs </a:t>
            </a:r>
            <a:r>
              <a:rPr lang="de-DE" dirty="0" err="1"/>
              <a:t>are</a:t>
            </a:r>
            <a:r>
              <a:rPr lang="de-DE" dirty="0"/>
              <a:t> </a:t>
            </a:r>
            <a:r>
              <a:rPr lang="de-DE" dirty="0" err="1"/>
              <a:t>slow</a:t>
            </a:r>
            <a:r>
              <a:rPr lang="de-DE" dirty="0"/>
              <a:t> </a:t>
            </a:r>
            <a:r>
              <a:rPr lang="de-DE" dirty="0" err="1"/>
              <a:t>because</a:t>
            </a:r>
            <a:r>
              <a:rPr lang="de-DE" dirty="0"/>
              <a:t> </a:t>
            </a:r>
            <a:r>
              <a:rPr lang="de-DE" dirty="0" err="1"/>
              <a:t>the</a:t>
            </a:r>
            <a:r>
              <a:rPr lang="de-DE" dirty="0"/>
              <a:t> </a:t>
            </a:r>
            <a:r>
              <a:rPr lang="de-DE" dirty="0" err="1"/>
              <a:t>hardware</a:t>
            </a:r>
            <a:r>
              <a:rPr lang="de-DE" dirty="0"/>
              <a:t> must </a:t>
            </a:r>
            <a:r>
              <a:rPr lang="de-DE" dirty="0" err="1"/>
              <a:t>be</a:t>
            </a:r>
            <a:r>
              <a:rPr lang="de-DE" dirty="0"/>
              <a:t> </a:t>
            </a:r>
            <a:r>
              <a:rPr lang="de-DE" dirty="0" err="1"/>
              <a:t>simulated</a:t>
            </a:r>
            <a:endParaRPr lang="de-DE" dirty="0"/>
          </a:p>
          <a:p>
            <a:pPr marL="628650" lvl="1" indent="-171450">
              <a:buFontTx/>
              <a:buChar char="-"/>
            </a:pPr>
            <a:r>
              <a:rPr lang="de-DE" dirty="0" err="1"/>
              <a:t>They</a:t>
            </a:r>
            <a:r>
              <a:rPr lang="de-DE" dirty="0"/>
              <a:t> </a:t>
            </a:r>
            <a:r>
              <a:rPr lang="de-DE" dirty="0" err="1"/>
              <a:t>are</a:t>
            </a:r>
            <a:r>
              <a:rPr lang="de-DE" dirty="0"/>
              <a:t> also </a:t>
            </a:r>
            <a:r>
              <a:rPr lang="de-DE" dirty="0" err="1"/>
              <a:t>big</a:t>
            </a:r>
            <a:r>
              <a:rPr lang="de-DE" dirty="0"/>
              <a:t> </a:t>
            </a:r>
            <a:r>
              <a:rPr lang="de-DE" dirty="0" err="1"/>
              <a:t>becaus</a:t>
            </a:r>
            <a:r>
              <a:rPr lang="de-DE" dirty="0"/>
              <a:t> </a:t>
            </a:r>
            <a:r>
              <a:rPr lang="de-DE" dirty="0" err="1"/>
              <a:t>we</a:t>
            </a:r>
            <a:r>
              <a:rPr lang="de-DE" dirty="0"/>
              <a:t> must </a:t>
            </a:r>
            <a:r>
              <a:rPr lang="de-DE" dirty="0" err="1"/>
              <a:t>install</a:t>
            </a:r>
            <a:r>
              <a:rPr lang="de-DE" dirty="0"/>
              <a:t> a </a:t>
            </a:r>
            <a:r>
              <a:rPr lang="de-DE" dirty="0" err="1"/>
              <a:t>complete</a:t>
            </a:r>
            <a:r>
              <a:rPr lang="de-DE" dirty="0"/>
              <a:t> </a:t>
            </a:r>
            <a:r>
              <a:rPr lang="de-DE" dirty="0" err="1"/>
              <a:t>operaton</a:t>
            </a:r>
            <a:r>
              <a:rPr lang="de-DE" dirty="0"/>
              <a:t> </a:t>
            </a:r>
            <a:r>
              <a:rPr lang="de-DE" dirty="0" err="1"/>
              <a:t>system</a:t>
            </a:r>
            <a:r>
              <a:rPr lang="de-DE" dirty="0"/>
              <a:t> in </a:t>
            </a:r>
            <a:r>
              <a:rPr lang="de-DE" dirty="0" err="1"/>
              <a:t>each</a:t>
            </a:r>
            <a:r>
              <a:rPr lang="de-DE" dirty="0"/>
              <a:t> VM</a:t>
            </a:r>
          </a:p>
          <a:p>
            <a:pPr marL="628650" lvl="1" indent="-171450">
              <a:buFontTx/>
              <a:buChar char="-"/>
            </a:pPr>
            <a:r>
              <a:rPr lang="de-DE" dirty="0" err="1"/>
              <a:t>And</a:t>
            </a:r>
            <a:r>
              <a:rPr lang="de-DE" dirty="0"/>
              <a:t> </a:t>
            </a:r>
            <a:r>
              <a:rPr lang="de-DE" dirty="0" err="1"/>
              <a:t>they</a:t>
            </a:r>
            <a:r>
              <a:rPr lang="de-DE" dirty="0"/>
              <a:t> </a:t>
            </a:r>
            <a:r>
              <a:rPr lang="de-DE" dirty="0" err="1"/>
              <a:t>are</a:t>
            </a:r>
            <a:r>
              <a:rPr lang="de-DE" dirty="0"/>
              <a:t> not </a:t>
            </a:r>
            <a:r>
              <a:rPr lang="de-DE" dirty="0" err="1"/>
              <a:t>very</a:t>
            </a:r>
            <a:r>
              <a:rPr lang="de-DE" dirty="0"/>
              <a:t> flexible </a:t>
            </a:r>
            <a:r>
              <a:rPr lang="de-DE" dirty="0" err="1"/>
              <a:t>because</a:t>
            </a:r>
            <a:r>
              <a:rPr lang="de-DE" dirty="0"/>
              <a:t> </a:t>
            </a:r>
            <a:r>
              <a:rPr lang="de-DE" dirty="0" err="1"/>
              <a:t>we</a:t>
            </a:r>
            <a:r>
              <a:rPr lang="de-DE" dirty="0"/>
              <a:t> must </a:t>
            </a:r>
            <a:r>
              <a:rPr lang="de-DE" dirty="0" err="1"/>
              <a:t>allocate</a:t>
            </a:r>
            <a:r>
              <a:rPr lang="de-DE" dirty="0"/>
              <a:t> </a:t>
            </a:r>
            <a:r>
              <a:rPr lang="de-DE" dirty="0" err="1"/>
              <a:t>memory</a:t>
            </a:r>
            <a:r>
              <a:rPr lang="de-DE" dirty="0"/>
              <a:t> </a:t>
            </a:r>
            <a:r>
              <a:rPr lang="de-DE" dirty="0" err="1"/>
              <a:t>and</a:t>
            </a:r>
            <a:r>
              <a:rPr lang="de-DE" dirty="0"/>
              <a:t> CPU </a:t>
            </a:r>
            <a:r>
              <a:rPr lang="de-DE" dirty="0" err="1"/>
              <a:t>cores</a:t>
            </a:r>
            <a:r>
              <a:rPr lang="de-DE" dirty="0"/>
              <a:t> </a:t>
            </a:r>
            <a:r>
              <a:rPr lang="de-DE" dirty="0" err="1"/>
              <a:t>before</a:t>
            </a:r>
            <a:r>
              <a:rPr lang="de-DE" dirty="0"/>
              <a:t> </a:t>
            </a:r>
            <a:r>
              <a:rPr lang="de-DE" dirty="0" err="1"/>
              <a:t>we</a:t>
            </a:r>
            <a:r>
              <a:rPr lang="de-DE" dirty="0"/>
              <a:t> </a:t>
            </a:r>
            <a:r>
              <a:rPr lang="de-DE" dirty="0" err="1"/>
              <a:t>start</a:t>
            </a:r>
            <a:r>
              <a:rPr lang="de-DE" dirty="0"/>
              <a:t> a VM.</a:t>
            </a:r>
          </a:p>
          <a:p>
            <a:pPr marL="171450" lvl="0" indent="-171450">
              <a:buFontTx/>
              <a:buChar char="-"/>
            </a:pPr>
            <a:r>
              <a:rPr lang="de-DE" dirty="0"/>
              <a:t>Docker </a:t>
            </a:r>
            <a:r>
              <a:rPr lang="de-DE" dirty="0" err="1"/>
              <a:t>containers</a:t>
            </a:r>
            <a:r>
              <a:rPr lang="de-DE" dirty="0"/>
              <a:t> </a:t>
            </a:r>
            <a:r>
              <a:rPr lang="de-DE" dirty="0" err="1"/>
              <a:t>are</a:t>
            </a:r>
            <a:r>
              <a:rPr lang="de-DE" dirty="0"/>
              <a:t> </a:t>
            </a:r>
            <a:r>
              <a:rPr lang="de-DE" dirty="0" err="1"/>
              <a:t>much</a:t>
            </a:r>
            <a:r>
              <a:rPr lang="de-DE" dirty="0"/>
              <a:t> </a:t>
            </a:r>
            <a:r>
              <a:rPr lang="de-DE" dirty="0" err="1"/>
              <a:t>more</a:t>
            </a:r>
            <a:r>
              <a:rPr lang="de-DE" dirty="0"/>
              <a:t> light-</a:t>
            </a:r>
            <a:r>
              <a:rPr lang="de-DE" dirty="0" err="1"/>
              <a:t>weight</a:t>
            </a:r>
            <a:r>
              <a:rPr lang="de-DE" dirty="0"/>
              <a:t>:</a:t>
            </a:r>
          </a:p>
          <a:p>
            <a:pPr marL="628650" lvl="1" indent="-171450">
              <a:buFontTx/>
              <a:buChar char="-"/>
            </a:pPr>
            <a:r>
              <a:rPr lang="de-DE" dirty="0" err="1"/>
              <a:t>We</a:t>
            </a:r>
            <a:r>
              <a:rPr lang="de-DE" dirty="0"/>
              <a:t> </a:t>
            </a:r>
            <a:r>
              <a:rPr lang="de-DE" dirty="0" err="1"/>
              <a:t>use</a:t>
            </a:r>
            <a:r>
              <a:rPr lang="de-DE" dirty="0"/>
              <a:t> </a:t>
            </a:r>
            <a:r>
              <a:rPr lang="de-DE" dirty="0" err="1"/>
              <a:t>containers</a:t>
            </a:r>
            <a:r>
              <a:rPr lang="de-DE" dirty="0"/>
              <a:t> </a:t>
            </a:r>
            <a:r>
              <a:rPr lang="de-DE" dirty="0" err="1"/>
              <a:t>to</a:t>
            </a:r>
            <a:r>
              <a:rPr lang="de-DE" dirty="0"/>
              <a:t> </a:t>
            </a:r>
            <a:r>
              <a:rPr lang="de-DE" dirty="0" err="1"/>
              <a:t>isolate</a:t>
            </a:r>
            <a:r>
              <a:rPr lang="de-DE" dirty="0"/>
              <a:t> </a:t>
            </a:r>
            <a:r>
              <a:rPr lang="de-DE" dirty="0" err="1"/>
              <a:t>processes</a:t>
            </a:r>
            <a:r>
              <a:rPr lang="de-DE" dirty="0"/>
              <a:t>. So, </a:t>
            </a:r>
            <a:r>
              <a:rPr lang="de-DE" dirty="0" err="1"/>
              <a:t>they</a:t>
            </a:r>
            <a:r>
              <a:rPr lang="de-DE" dirty="0"/>
              <a:t> </a:t>
            </a:r>
            <a:r>
              <a:rPr lang="de-DE" dirty="0" err="1"/>
              <a:t>cannot</a:t>
            </a:r>
            <a:r>
              <a:rPr lang="de-DE" dirty="0"/>
              <a:t> </a:t>
            </a:r>
            <a:r>
              <a:rPr lang="de-DE" dirty="0" err="1"/>
              <a:t>affect</a:t>
            </a:r>
            <a:r>
              <a:rPr lang="de-DE" dirty="0"/>
              <a:t> </a:t>
            </a:r>
            <a:r>
              <a:rPr lang="de-DE" dirty="0" err="1"/>
              <a:t>or</a:t>
            </a:r>
            <a:r>
              <a:rPr lang="de-DE" dirty="0"/>
              <a:t> </a:t>
            </a:r>
            <a:r>
              <a:rPr lang="de-DE" dirty="0" err="1"/>
              <a:t>even</a:t>
            </a:r>
            <a:r>
              <a:rPr lang="de-DE" dirty="0"/>
              <a:t> </a:t>
            </a:r>
            <a:r>
              <a:rPr lang="de-DE" dirty="0" err="1"/>
              <a:t>see</a:t>
            </a:r>
            <a:r>
              <a:rPr lang="de-DE" dirty="0"/>
              <a:t> </a:t>
            </a:r>
            <a:r>
              <a:rPr lang="de-DE" dirty="0" err="1"/>
              <a:t>each</a:t>
            </a:r>
            <a:r>
              <a:rPr lang="de-DE" dirty="0"/>
              <a:t> </a:t>
            </a:r>
            <a:r>
              <a:rPr lang="de-DE" dirty="0" err="1"/>
              <a:t>other</a:t>
            </a:r>
            <a:r>
              <a:rPr lang="de-DE" dirty="0"/>
              <a:t>.</a:t>
            </a:r>
          </a:p>
          <a:p>
            <a:pPr marL="628650" lvl="1" indent="-171450">
              <a:buFontTx/>
              <a:buChar char="-"/>
            </a:pPr>
            <a:r>
              <a:rPr lang="de-DE" dirty="0"/>
              <a:t>But all </a:t>
            </a:r>
            <a:r>
              <a:rPr lang="de-DE" dirty="0" err="1"/>
              <a:t>processes</a:t>
            </a:r>
            <a:r>
              <a:rPr lang="de-DE" dirty="0"/>
              <a:t> </a:t>
            </a:r>
            <a:r>
              <a:rPr lang="de-DE" dirty="0" err="1"/>
              <a:t>use</a:t>
            </a:r>
            <a:r>
              <a:rPr lang="de-DE" dirty="0"/>
              <a:t> </a:t>
            </a:r>
            <a:r>
              <a:rPr lang="de-DE" dirty="0" err="1"/>
              <a:t>the</a:t>
            </a:r>
            <a:r>
              <a:rPr lang="de-DE" dirty="0"/>
              <a:t> same </a:t>
            </a:r>
            <a:r>
              <a:rPr lang="de-DE" dirty="0" err="1"/>
              <a:t>operating</a:t>
            </a:r>
            <a:r>
              <a:rPr lang="de-DE" dirty="0"/>
              <a:t> </a:t>
            </a:r>
            <a:r>
              <a:rPr lang="de-DE" dirty="0" err="1"/>
              <a:t>system</a:t>
            </a:r>
            <a:endParaRPr lang="de-DE" dirty="0"/>
          </a:p>
          <a:p>
            <a:pPr marL="628650" lvl="1" indent="-171450">
              <a:buFontTx/>
              <a:buChar char="-"/>
            </a:pPr>
            <a:r>
              <a:rPr lang="de-DE" dirty="0"/>
              <a:t>This </a:t>
            </a:r>
            <a:r>
              <a:rPr lang="de-DE" dirty="0" err="1"/>
              <a:t>allows</a:t>
            </a:r>
            <a:r>
              <a:rPr lang="de-DE" dirty="0"/>
              <a:t> </a:t>
            </a:r>
            <a:r>
              <a:rPr lang="de-DE" dirty="0" err="1"/>
              <a:t>us</a:t>
            </a:r>
            <a:r>
              <a:rPr lang="de-DE" dirty="0"/>
              <a:t> </a:t>
            </a:r>
            <a:r>
              <a:rPr lang="de-DE" dirty="0" err="1"/>
              <a:t>to</a:t>
            </a:r>
            <a:r>
              <a:rPr lang="de-DE" dirty="0"/>
              <a:t> </a:t>
            </a:r>
            <a:r>
              <a:rPr lang="de-DE" dirty="0" err="1"/>
              <a:t>share</a:t>
            </a:r>
            <a:r>
              <a:rPr lang="de-DE" dirty="0"/>
              <a:t> all </a:t>
            </a:r>
            <a:r>
              <a:rPr lang="de-DE" dirty="0" err="1"/>
              <a:t>resources</a:t>
            </a:r>
            <a:r>
              <a:rPr lang="de-DE" dirty="0"/>
              <a:t> </a:t>
            </a:r>
            <a:r>
              <a:rPr lang="de-DE" dirty="0" err="1"/>
              <a:t>accross</a:t>
            </a:r>
            <a:r>
              <a:rPr lang="de-DE" dirty="0"/>
              <a:t> all </a:t>
            </a:r>
            <a:r>
              <a:rPr lang="de-DE" dirty="0" err="1"/>
              <a:t>containers</a:t>
            </a:r>
            <a:r>
              <a:rPr lang="de-DE" dirty="0"/>
              <a:t>. </a:t>
            </a:r>
            <a:r>
              <a:rPr lang="de-DE" dirty="0" err="1"/>
              <a:t>If</a:t>
            </a:r>
            <a:r>
              <a:rPr lang="de-DE" dirty="0"/>
              <a:t> </a:t>
            </a:r>
            <a:r>
              <a:rPr lang="de-DE" dirty="0" err="1"/>
              <a:t>one</a:t>
            </a:r>
            <a:r>
              <a:rPr lang="de-DE" dirty="0"/>
              <a:t> </a:t>
            </a:r>
            <a:r>
              <a:rPr lang="de-DE" dirty="0" err="1"/>
              <a:t>container</a:t>
            </a:r>
            <a:r>
              <a:rPr lang="de-DE" dirty="0"/>
              <a:t> </a:t>
            </a:r>
            <a:r>
              <a:rPr lang="de-DE" dirty="0" err="1"/>
              <a:t>is</a:t>
            </a:r>
            <a:r>
              <a:rPr lang="de-DE" dirty="0"/>
              <a:t> </a:t>
            </a:r>
            <a:r>
              <a:rPr lang="de-DE" dirty="0" err="1"/>
              <a:t>ideling</a:t>
            </a:r>
            <a:r>
              <a:rPr lang="de-DE" dirty="0"/>
              <a:t>, </a:t>
            </a:r>
            <a:r>
              <a:rPr lang="de-DE" dirty="0" err="1"/>
              <a:t>the</a:t>
            </a:r>
            <a:r>
              <a:rPr lang="de-DE" dirty="0"/>
              <a:t> </a:t>
            </a:r>
            <a:r>
              <a:rPr lang="de-DE" dirty="0" err="1"/>
              <a:t>others</a:t>
            </a:r>
            <a:r>
              <a:rPr lang="de-DE" dirty="0"/>
              <a:t> </a:t>
            </a:r>
            <a:r>
              <a:rPr lang="de-DE" dirty="0" err="1"/>
              <a:t>can</a:t>
            </a:r>
            <a:r>
              <a:rPr lang="de-DE" dirty="0"/>
              <a:t> </a:t>
            </a:r>
            <a:r>
              <a:rPr lang="de-DE" dirty="0" err="1"/>
              <a:t>use</a:t>
            </a:r>
            <a:r>
              <a:rPr lang="de-DE" dirty="0"/>
              <a:t> </a:t>
            </a:r>
            <a:r>
              <a:rPr lang="de-DE" dirty="0" err="1"/>
              <a:t>the</a:t>
            </a:r>
            <a:r>
              <a:rPr lang="de-DE" dirty="0"/>
              <a:t> </a:t>
            </a:r>
            <a:r>
              <a:rPr lang="de-DE" dirty="0" err="1"/>
              <a:t>free</a:t>
            </a:r>
            <a:r>
              <a:rPr lang="de-DE" dirty="0"/>
              <a:t> </a:t>
            </a:r>
            <a:r>
              <a:rPr lang="de-DE" dirty="0" err="1"/>
              <a:t>resources</a:t>
            </a:r>
            <a:r>
              <a:rPr lang="de-DE" dirty="0"/>
              <a:t> </a:t>
            </a:r>
            <a:r>
              <a:rPr lang="de-DE" dirty="0" err="1"/>
              <a:t>to</a:t>
            </a:r>
            <a:r>
              <a:rPr lang="de-DE" dirty="0"/>
              <a:t> do </a:t>
            </a:r>
            <a:r>
              <a:rPr lang="de-DE" dirty="0" err="1"/>
              <a:t>their</a:t>
            </a:r>
            <a:r>
              <a:rPr lang="de-DE" dirty="0"/>
              <a:t> </a:t>
            </a:r>
            <a:r>
              <a:rPr lang="de-DE" dirty="0" err="1"/>
              <a:t>work</a:t>
            </a:r>
            <a:r>
              <a:rPr lang="de-DE" dirty="0"/>
              <a:t>.</a:t>
            </a:r>
          </a:p>
          <a:p>
            <a:pPr marL="171450" lvl="0" indent="-171450">
              <a:buFontTx/>
              <a:buChar char="-"/>
            </a:pPr>
            <a:r>
              <a:rPr lang="de-DE" dirty="0"/>
              <a:t>I </a:t>
            </a:r>
            <a:r>
              <a:rPr lang="de-DE" dirty="0" err="1"/>
              <a:t>think</a:t>
            </a:r>
            <a:r>
              <a:rPr lang="de-DE" dirty="0"/>
              <a:t>, </a:t>
            </a:r>
            <a:r>
              <a:rPr lang="de-DE" dirty="0" err="1"/>
              <a:t>the</a:t>
            </a:r>
            <a:r>
              <a:rPr lang="de-DE" dirty="0"/>
              <a:t> </a:t>
            </a:r>
            <a:r>
              <a:rPr lang="de-DE" dirty="0" err="1"/>
              <a:t>pictures</a:t>
            </a:r>
            <a:r>
              <a:rPr lang="de-DE" dirty="0"/>
              <a:t> </a:t>
            </a:r>
            <a:r>
              <a:rPr lang="de-DE" dirty="0" err="1"/>
              <a:t>show</a:t>
            </a:r>
            <a:r>
              <a:rPr lang="de-DE" dirty="0"/>
              <a:t> </a:t>
            </a:r>
            <a:r>
              <a:rPr lang="de-DE" dirty="0" err="1"/>
              <a:t>the</a:t>
            </a:r>
            <a:r>
              <a:rPr lang="de-DE" dirty="0"/>
              <a:t> </a:t>
            </a:r>
            <a:r>
              <a:rPr lang="de-DE" dirty="0" err="1"/>
              <a:t>differences</a:t>
            </a:r>
            <a:r>
              <a:rPr lang="de-DE" dirty="0"/>
              <a:t> </a:t>
            </a:r>
            <a:r>
              <a:rPr lang="de-DE" dirty="0" err="1"/>
              <a:t>quite</a:t>
            </a:r>
            <a:r>
              <a:rPr lang="de-DE" dirty="0"/>
              <a:t> </a:t>
            </a:r>
            <a:r>
              <a:rPr lang="de-DE" dirty="0" err="1"/>
              <a:t>nicely</a:t>
            </a:r>
            <a:r>
              <a:rPr lang="de-DE" dirty="0"/>
              <a:t>.</a:t>
            </a:r>
          </a:p>
          <a:p>
            <a:pPr marL="628650" lvl="1" indent="-171450">
              <a:buFontTx/>
              <a:buChar char="-"/>
            </a:pPr>
            <a:r>
              <a:rPr lang="de-DE" dirty="0"/>
              <a:t>On </a:t>
            </a:r>
            <a:r>
              <a:rPr lang="de-DE" dirty="0" err="1"/>
              <a:t>the</a:t>
            </a:r>
            <a:r>
              <a:rPr lang="de-DE" dirty="0"/>
              <a:t> </a:t>
            </a:r>
            <a:r>
              <a:rPr lang="de-DE" dirty="0" err="1"/>
              <a:t>left</a:t>
            </a:r>
            <a:r>
              <a:rPr lang="de-DE" dirty="0"/>
              <a:t> </a:t>
            </a:r>
            <a:r>
              <a:rPr lang="de-DE" dirty="0" err="1"/>
              <a:t>there</a:t>
            </a:r>
            <a:r>
              <a:rPr lang="de-DE" dirty="0"/>
              <a:t> </a:t>
            </a:r>
            <a:r>
              <a:rPr lang="de-DE" dirty="0" err="1"/>
              <a:t>is</a:t>
            </a:r>
            <a:r>
              <a:rPr lang="de-DE" dirty="0"/>
              <a:t> a </a:t>
            </a:r>
            <a:r>
              <a:rPr lang="de-DE" dirty="0" err="1"/>
              <a:t>server</a:t>
            </a:r>
            <a:r>
              <a:rPr lang="de-DE" dirty="0"/>
              <a:t> </a:t>
            </a:r>
            <a:r>
              <a:rPr lang="de-DE" dirty="0" err="1"/>
              <a:t>running</a:t>
            </a:r>
            <a:r>
              <a:rPr lang="de-DE" dirty="0"/>
              <a:t> 3 VMs.</a:t>
            </a:r>
          </a:p>
          <a:p>
            <a:pPr marL="1085850" lvl="2" indent="-171450">
              <a:buFontTx/>
              <a:buChar char="-"/>
            </a:pPr>
            <a:r>
              <a:rPr lang="de-DE" dirty="0"/>
              <a:t>The </a:t>
            </a:r>
            <a:r>
              <a:rPr lang="de-DE" dirty="0" err="1"/>
              <a:t>gray</a:t>
            </a:r>
            <a:r>
              <a:rPr lang="de-DE" dirty="0"/>
              <a:t> </a:t>
            </a:r>
            <a:r>
              <a:rPr lang="de-DE" dirty="0" err="1"/>
              <a:t>area</a:t>
            </a:r>
            <a:r>
              <a:rPr lang="de-DE" dirty="0"/>
              <a:t> </a:t>
            </a:r>
            <a:r>
              <a:rPr lang="de-DE" dirty="0" err="1"/>
              <a:t>is</a:t>
            </a:r>
            <a:r>
              <a:rPr lang="de-DE" dirty="0"/>
              <a:t> </a:t>
            </a:r>
            <a:r>
              <a:rPr lang="de-DE" dirty="0" err="1"/>
              <a:t>the</a:t>
            </a:r>
            <a:r>
              <a:rPr lang="de-DE" dirty="0"/>
              <a:t> host.</a:t>
            </a:r>
          </a:p>
          <a:p>
            <a:pPr marL="1085850" lvl="2" indent="-171450">
              <a:buFontTx/>
              <a:buChar char="-"/>
            </a:pPr>
            <a:r>
              <a:rPr lang="de-DE" dirty="0"/>
              <a:t>The </a:t>
            </a:r>
            <a:r>
              <a:rPr lang="de-DE" dirty="0" err="1"/>
              <a:t>colored</a:t>
            </a:r>
            <a:r>
              <a:rPr lang="de-DE" dirty="0"/>
              <a:t> </a:t>
            </a:r>
            <a:r>
              <a:rPr lang="de-DE" dirty="0" err="1"/>
              <a:t>blocks</a:t>
            </a:r>
            <a:r>
              <a:rPr lang="de-DE" dirty="0"/>
              <a:t> </a:t>
            </a:r>
            <a:r>
              <a:rPr lang="de-DE" dirty="0" err="1"/>
              <a:t>are</a:t>
            </a:r>
            <a:r>
              <a:rPr lang="de-DE" dirty="0"/>
              <a:t> </a:t>
            </a:r>
            <a:r>
              <a:rPr lang="de-DE" dirty="0" err="1"/>
              <a:t>the</a:t>
            </a:r>
            <a:r>
              <a:rPr lang="de-DE" dirty="0"/>
              <a:t> VMs.</a:t>
            </a:r>
          </a:p>
          <a:p>
            <a:pPr marL="1085850" lvl="2" indent="-171450">
              <a:buFontTx/>
              <a:buChar char="-"/>
            </a:pPr>
            <a:r>
              <a:rPr lang="de-DE" dirty="0"/>
              <a:t>As </a:t>
            </a:r>
            <a:r>
              <a:rPr lang="de-DE" dirty="0" err="1"/>
              <a:t>you</a:t>
            </a:r>
            <a:r>
              <a:rPr lang="de-DE" dirty="0"/>
              <a:t> </a:t>
            </a:r>
            <a:r>
              <a:rPr lang="de-DE" dirty="0" err="1"/>
              <a:t>can</a:t>
            </a:r>
            <a:r>
              <a:rPr lang="de-DE" dirty="0"/>
              <a:t> </a:t>
            </a:r>
            <a:r>
              <a:rPr lang="de-DE" dirty="0" err="1"/>
              <a:t>see</a:t>
            </a:r>
            <a:r>
              <a:rPr lang="de-DE" dirty="0"/>
              <a:t>, </a:t>
            </a:r>
            <a:r>
              <a:rPr lang="de-DE" dirty="0" err="1"/>
              <a:t>the</a:t>
            </a:r>
            <a:r>
              <a:rPr lang="de-DE" dirty="0"/>
              <a:t> </a:t>
            </a:r>
            <a:r>
              <a:rPr lang="de-DE" dirty="0" err="1"/>
              <a:t>biggest</a:t>
            </a:r>
            <a:r>
              <a:rPr lang="de-DE" dirty="0"/>
              <a:t> </a:t>
            </a:r>
            <a:r>
              <a:rPr lang="de-DE" dirty="0" err="1"/>
              <a:t>part</a:t>
            </a:r>
            <a:r>
              <a:rPr lang="de-DE" dirty="0"/>
              <a:t> </a:t>
            </a:r>
            <a:r>
              <a:rPr lang="de-DE" dirty="0" err="1"/>
              <a:t>of</a:t>
            </a:r>
            <a:r>
              <a:rPr lang="de-DE" dirty="0"/>
              <a:t> a VM </a:t>
            </a:r>
            <a:r>
              <a:rPr lang="de-DE" dirty="0" err="1"/>
              <a:t>is</a:t>
            </a:r>
            <a:r>
              <a:rPr lang="de-DE" dirty="0"/>
              <a:t> </a:t>
            </a:r>
            <a:r>
              <a:rPr lang="de-DE" dirty="0" err="1"/>
              <a:t>the</a:t>
            </a:r>
            <a:r>
              <a:rPr lang="de-DE" dirty="0"/>
              <a:t> </a:t>
            </a:r>
            <a:r>
              <a:rPr lang="de-DE" dirty="0" err="1"/>
              <a:t>operating</a:t>
            </a:r>
            <a:r>
              <a:rPr lang="de-DE" dirty="0"/>
              <a:t> </a:t>
            </a:r>
            <a:r>
              <a:rPr lang="de-DE" dirty="0" err="1"/>
              <a:t>system</a:t>
            </a:r>
            <a:r>
              <a:rPr lang="de-DE" dirty="0"/>
              <a:t>.</a:t>
            </a:r>
          </a:p>
          <a:p>
            <a:pPr marL="628650" lvl="1" indent="-171450">
              <a:buFontTx/>
              <a:buChar char="-"/>
            </a:pPr>
            <a:r>
              <a:rPr lang="de-DE" dirty="0"/>
              <a:t>On </a:t>
            </a:r>
            <a:r>
              <a:rPr lang="de-DE" dirty="0" err="1"/>
              <a:t>the</a:t>
            </a:r>
            <a:r>
              <a:rPr lang="de-DE" dirty="0"/>
              <a:t> </a:t>
            </a:r>
            <a:r>
              <a:rPr lang="de-DE" dirty="0" err="1"/>
              <a:t>right</a:t>
            </a:r>
            <a:r>
              <a:rPr lang="de-DE" dirty="0"/>
              <a:t> </a:t>
            </a:r>
            <a:r>
              <a:rPr lang="de-DE" dirty="0" err="1"/>
              <a:t>side</a:t>
            </a:r>
            <a:r>
              <a:rPr lang="de-DE" dirty="0"/>
              <a:t>, </a:t>
            </a:r>
            <a:r>
              <a:rPr lang="de-DE" dirty="0" err="1"/>
              <a:t>we</a:t>
            </a:r>
            <a:r>
              <a:rPr lang="de-DE" dirty="0"/>
              <a:t> </a:t>
            </a:r>
            <a:r>
              <a:rPr lang="de-DE" dirty="0" err="1"/>
              <a:t>see</a:t>
            </a:r>
            <a:r>
              <a:rPr lang="de-DE" dirty="0"/>
              <a:t> </a:t>
            </a:r>
            <a:r>
              <a:rPr lang="de-DE" dirty="0" err="1"/>
              <a:t>the</a:t>
            </a:r>
            <a:r>
              <a:rPr lang="de-DE" dirty="0"/>
              <a:t> same </a:t>
            </a:r>
            <a:r>
              <a:rPr lang="de-DE" dirty="0" err="1"/>
              <a:t>applications</a:t>
            </a:r>
            <a:r>
              <a:rPr lang="de-DE" dirty="0"/>
              <a:t> </a:t>
            </a:r>
            <a:r>
              <a:rPr lang="de-DE" dirty="0" err="1"/>
              <a:t>running</a:t>
            </a:r>
            <a:r>
              <a:rPr lang="de-DE" dirty="0"/>
              <a:t> in Docker </a:t>
            </a:r>
            <a:r>
              <a:rPr lang="de-DE" dirty="0" err="1"/>
              <a:t>containers</a:t>
            </a:r>
            <a:endParaRPr lang="de-DE" dirty="0"/>
          </a:p>
          <a:p>
            <a:pPr marL="1085850" lvl="2" indent="-171450">
              <a:buFontTx/>
              <a:buChar char="-"/>
            </a:pPr>
            <a:r>
              <a:rPr lang="de-DE" dirty="0" err="1"/>
              <a:t>They</a:t>
            </a:r>
            <a:r>
              <a:rPr lang="de-DE" dirty="0"/>
              <a:t> </a:t>
            </a:r>
            <a:r>
              <a:rPr lang="de-DE" dirty="0" err="1"/>
              <a:t>are</a:t>
            </a:r>
            <a:r>
              <a:rPr lang="de-DE" dirty="0"/>
              <a:t> </a:t>
            </a:r>
            <a:r>
              <a:rPr lang="de-DE" dirty="0" err="1"/>
              <a:t>much</a:t>
            </a:r>
            <a:r>
              <a:rPr lang="de-DE" dirty="0"/>
              <a:t> </a:t>
            </a:r>
            <a:r>
              <a:rPr lang="de-DE" dirty="0" err="1"/>
              <a:t>smaller</a:t>
            </a:r>
            <a:r>
              <a:rPr lang="de-DE" dirty="0"/>
              <a:t>, </a:t>
            </a:r>
            <a:r>
              <a:rPr lang="de-DE" dirty="0" err="1"/>
              <a:t>because</a:t>
            </a:r>
            <a:r>
              <a:rPr lang="de-DE" dirty="0"/>
              <a:t> </a:t>
            </a:r>
            <a:r>
              <a:rPr lang="de-DE" dirty="0" err="1"/>
              <a:t>they</a:t>
            </a:r>
            <a:r>
              <a:rPr lang="de-DE" dirty="0"/>
              <a:t> </a:t>
            </a:r>
            <a:r>
              <a:rPr lang="de-DE" dirty="0" err="1"/>
              <a:t>only</a:t>
            </a:r>
            <a:r>
              <a:rPr lang="de-DE" dirty="0"/>
              <a:t> </a:t>
            </a:r>
            <a:r>
              <a:rPr lang="de-DE" dirty="0" err="1"/>
              <a:t>contain</a:t>
            </a:r>
            <a:r>
              <a:rPr lang="de-DE" dirty="0"/>
              <a:t> </a:t>
            </a:r>
            <a:r>
              <a:rPr lang="de-DE" dirty="0" err="1"/>
              <a:t>the</a:t>
            </a:r>
            <a:r>
              <a:rPr lang="de-DE" dirty="0"/>
              <a:t> </a:t>
            </a:r>
            <a:r>
              <a:rPr lang="de-DE" dirty="0" err="1"/>
              <a:t>files</a:t>
            </a:r>
            <a:r>
              <a:rPr lang="de-DE" dirty="0"/>
              <a:t> </a:t>
            </a:r>
            <a:r>
              <a:rPr lang="de-DE" dirty="0" err="1"/>
              <a:t>needed</a:t>
            </a:r>
            <a:r>
              <a:rPr lang="de-DE" dirty="0"/>
              <a:t> </a:t>
            </a:r>
            <a:r>
              <a:rPr lang="de-DE" dirty="0" err="1"/>
              <a:t>by</a:t>
            </a:r>
            <a:r>
              <a:rPr lang="de-DE" dirty="0"/>
              <a:t> </a:t>
            </a:r>
            <a:r>
              <a:rPr lang="de-DE" dirty="0" err="1"/>
              <a:t>the</a:t>
            </a:r>
            <a:r>
              <a:rPr lang="de-DE" dirty="0"/>
              <a:t> </a:t>
            </a:r>
            <a:r>
              <a:rPr lang="de-DE" dirty="0" err="1"/>
              <a:t>applications</a:t>
            </a:r>
            <a:r>
              <a:rPr lang="de-DE" dirty="0"/>
              <a:t>.</a:t>
            </a:r>
          </a:p>
          <a:p>
            <a:pPr marL="1085850" lvl="2" indent="-171450">
              <a:buFontTx/>
              <a:buChar char="-"/>
            </a:pPr>
            <a:r>
              <a:rPr lang="de-DE" dirty="0" err="1"/>
              <a:t>They</a:t>
            </a:r>
            <a:r>
              <a:rPr lang="de-DE" dirty="0"/>
              <a:t> </a:t>
            </a:r>
            <a:r>
              <a:rPr lang="de-DE" dirty="0" err="1"/>
              <a:t>are</a:t>
            </a:r>
            <a:r>
              <a:rPr lang="de-DE" dirty="0"/>
              <a:t> also </a:t>
            </a:r>
            <a:r>
              <a:rPr lang="de-DE" dirty="0" err="1"/>
              <a:t>very</a:t>
            </a:r>
            <a:r>
              <a:rPr lang="de-DE" dirty="0"/>
              <a:t> </a:t>
            </a:r>
            <a:r>
              <a:rPr lang="de-DE" dirty="0" err="1"/>
              <a:t>efficient</a:t>
            </a:r>
            <a:r>
              <a:rPr lang="de-DE" dirty="0"/>
              <a:t>. </a:t>
            </a:r>
            <a:r>
              <a:rPr lang="de-DE" dirty="0" err="1"/>
              <a:t>There</a:t>
            </a:r>
            <a:r>
              <a:rPr lang="de-DE" dirty="0"/>
              <a:t> </a:t>
            </a:r>
            <a:r>
              <a:rPr lang="de-DE" dirty="0" err="1"/>
              <a:t>is</a:t>
            </a:r>
            <a:r>
              <a:rPr lang="de-DE" dirty="0"/>
              <a:t> not a </a:t>
            </a:r>
            <a:r>
              <a:rPr lang="de-DE" dirty="0" err="1"/>
              <a:t>big</a:t>
            </a:r>
            <a:r>
              <a:rPr lang="de-DE" dirty="0"/>
              <a:t> </a:t>
            </a:r>
            <a:r>
              <a:rPr lang="de-DE" dirty="0" err="1"/>
              <a:t>difference</a:t>
            </a:r>
            <a:r>
              <a:rPr lang="de-DE" dirty="0"/>
              <a:t> </a:t>
            </a:r>
            <a:r>
              <a:rPr lang="de-DE" dirty="0" err="1"/>
              <a:t>between</a:t>
            </a:r>
            <a:r>
              <a:rPr lang="de-DE" dirty="0"/>
              <a:t> </a:t>
            </a:r>
            <a:r>
              <a:rPr lang="de-DE" dirty="0" err="1"/>
              <a:t>running</a:t>
            </a:r>
            <a:r>
              <a:rPr lang="de-DE" dirty="0"/>
              <a:t> an </a:t>
            </a:r>
            <a:r>
              <a:rPr lang="de-DE" dirty="0" err="1"/>
              <a:t>application</a:t>
            </a:r>
            <a:r>
              <a:rPr lang="de-DE" dirty="0"/>
              <a:t> on </a:t>
            </a:r>
            <a:r>
              <a:rPr lang="de-DE" dirty="0" err="1"/>
              <a:t>the</a:t>
            </a:r>
            <a:r>
              <a:rPr lang="de-DE" dirty="0"/>
              <a:t> host </a:t>
            </a:r>
            <a:r>
              <a:rPr lang="de-DE" dirty="0" err="1"/>
              <a:t>or</a:t>
            </a:r>
            <a:r>
              <a:rPr lang="de-DE" dirty="0"/>
              <a:t> in a Docker </a:t>
            </a:r>
            <a:r>
              <a:rPr lang="de-DE" dirty="0" err="1"/>
              <a:t>container</a:t>
            </a:r>
            <a:r>
              <a:rPr lang="de-DE" dirty="0"/>
              <a:t>.</a:t>
            </a:r>
          </a:p>
          <a:p>
            <a:pPr marL="171450" lvl="0" indent="-171450">
              <a:buFontTx/>
              <a:buChar char="-"/>
            </a:pPr>
            <a:endParaRPr lang="de-DE"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8</a:t>
            </a:fld>
            <a:endParaRPr lang="de-DE"/>
          </a:p>
        </p:txBody>
      </p:sp>
    </p:spTree>
    <p:extLst>
      <p:ext uri="{BB962C8B-B14F-4D97-AF65-F5344CB8AC3E}">
        <p14:creationId xmlns:p14="http://schemas.microsoft.com/office/powerpoint/2010/main" val="292165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Tx/>
              <a:buChar char="-"/>
            </a:pPr>
            <a:r>
              <a:rPr lang="de-DE" dirty="0"/>
              <a:t>So, </a:t>
            </a:r>
            <a:r>
              <a:rPr lang="de-DE" dirty="0" err="1"/>
              <a:t>we</a:t>
            </a:r>
            <a:r>
              <a:rPr lang="de-DE" dirty="0"/>
              <a:t> </a:t>
            </a:r>
            <a:r>
              <a:rPr lang="de-DE" dirty="0" err="1"/>
              <a:t>use</a:t>
            </a:r>
            <a:r>
              <a:rPr lang="de-DE" dirty="0"/>
              <a:t> </a:t>
            </a:r>
            <a:r>
              <a:rPr lang="de-DE" dirty="0" err="1"/>
              <a:t>constainers</a:t>
            </a:r>
            <a:r>
              <a:rPr lang="de-DE" dirty="0"/>
              <a:t> </a:t>
            </a:r>
            <a:r>
              <a:rPr lang="de-DE" dirty="0" err="1"/>
              <a:t>instead</a:t>
            </a:r>
            <a:r>
              <a:rPr lang="de-DE" dirty="0"/>
              <a:t> </a:t>
            </a:r>
            <a:r>
              <a:rPr lang="de-DE" dirty="0" err="1"/>
              <a:t>of</a:t>
            </a:r>
            <a:r>
              <a:rPr lang="de-DE" dirty="0"/>
              <a:t> VMs.</a:t>
            </a:r>
          </a:p>
          <a:p>
            <a:pPr marL="171450" indent="-171450">
              <a:buFontTx/>
              <a:buChar char="-"/>
            </a:pPr>
            <a:r>
              <a:rPr lang="de-DE" dirty="0" err="1"/>
              <a:t>To</a:t>
            </a:r>
            <a:r>
              <a:rPr lang="de-DE" dirty="0"/>
              <a:t> </a:t>
            </a:r>
            <a:r>
              <a:rPr lang="de-DE" dirty="0" err="1"/>
              <a:t>take</a:t>
            </a:r>
            <a:r>
              <a:rPr lang="de-DE" dirty="0"/>
              <a:t> </a:t>
            </a:r>
            <a:r>
              <a:rPr lang="de-DE" dirty="0" err="1"/>
              <a:t>advantage</a:t>
            </a:r>
            <a:r>
              <a:rPr lang="de-DE" dirty="0"/>
              <a:t> </a:t>
            </a:r>
            <a:r>
              <a:rPr lang="de-DE" dirty="0" err="1"/>
              <a:t>of</a:t>
            </a:r>
            <a:r>
              <a:rPr lang="de-DE" dirty="0"/>
              <a:t> </a:t>
            </a:r>
            <a:r>
              <a:rPr lang="de-DE" dirty="0" err="1"/>
              <a:t>it</a:t>
            </a:r>
            <a:r>
              <a:rPr lang="de-DE" dirty="0"/>
              <a:t>, </a:t>
            </a:r>
            <a:r>
              <a:rPr lang="de-DE" dirty="0" err="1"/>
              <a:t>we</a:t>
            </a:r>
            <a:r>
              <a:rPr lang="de-DE" dirty="0"/>
              <a:t> </a:t>
            </a:r>
            <a:r>
              <a:rPr lang="de-DE" dirty="0" err="1"/>
              <a:t>have</a:t>
            </a:r>
            <a:r>
              <a:rPr lang="de-DE" dirty="0"/>
              <a:t> </a:t>
            </a:r>
            <a:r>
              <a:rPr lang="de-DE" dirty="0" err="1"/>
              <a:t>split</a:t>
            </a:r>
            <a:r>
              <a:rPr lang="de-DE" dirty="0"/>
              <a:t> PLOSSYS </a:t>
            </a:r>
            <a:r>
              <a:rPr lang="de-DE" dirty="0" err="1"/>
              <a:t>into</a:t>
            </a:r>
            <a:r>
              <a:rPr lang="de-DE" dirty="0"/>
              <a:t> </a:t>
            </a:r>
            <a:r>
              <a:rPr lang="de-DE" dirty="0" err="1"/>
              <a:t>small</a:t>
            </a:r>
            <a:r>
              <a:rPr lang="de-DE" dirty="0"/>
              <a:t> </a:t>
            </a:r>
            <a:r>
              <a:rPr lang="de-DE" dirty="0" err="1"/>
              <a:t>processes</a:t>
            </a:r>
            <a:r>
              <a:rPr lang="de-DE" dirty="0"/>
              <a:t>. </a:t>
            </a:r>
            <a:r>
              <a:rPr lang="de-DE" dirty="0" err="1"/>
              <a:t>They</a:t>
            </a:r>
            <a:r>
              <a:rPr lang="de-DE" dirty="0"/>
              <a:t> </a:t>
            </a:r>
            <a:r>
              <a:rPr lang="de-DE" dirty="0" err="1"/>
              <a:t>are</a:t>
            </a:r>
            <a:r>
              <a:rPr lang="de-DE" dirty="0"/>
              <a:t> </a:t>
            </a:r>
            <a:r>
              <a:rPr lang="de-DE" dirty="0" err="1"/>
              <a:t>called</a:t>
            </a:r>
            <a:r>
              <a:rPr lang="de-DE" dirty="0"/>
              <a:t> </a:t>
            </a:r>
            <a:r>
              <a:rPr lang="de-DE" dirty="0" err="1"/>
              <a:t>Microservices</a:t>
            </a:r>
            <a:r>
              <a:rPr lang="de-DE" dirty="0"/>
              <a:t>. </a:t>
            </a:r>
            <a:r>
              <a:rPr lang="de-DE" dirty="0" err="1"/>
              <a:t>Each</a:t>
            </a:r>
            <a:r>
              <a:rPr lang="de-DE" dirty="0"/>
              <a:t> </a:t>
            </a:r>
            <a:r>
              <a:rPr lang="de-DE" dirty="0" err="1"/>
              <a:t>microservice</a:t>
            </a:r>
            <a:r>
              <a:rPr lang="de-DE" dirty="0"/>
              <a:t> </a:t>
            </a:r>
            <a:r>
              <a:rPr lang="de-DE" dirty="0" err="1"/>
              <a:t>is</a:t>
            </a:r>
            <a:r>
              <a:rPr lang="de-DE" dirty="0"/>
              <a:t> </a:t>
            </a:r>
            <a:r>
              <a:rPr lang="de-DE" dirty="0" err="1"/>
              <a:t>responsible</a:t>
            </a:r>
            <a:r>
              <a:rPr lang="de-DE" dirty="0"/>
              <a:t> </a:t>
            </a:r>
            <a:r>
              <a:rPr lang="de-DE" dirty="0" err="1"/>
              <a:t>for</a:t>
            </a:r>
            <a:r>
              <a:rPr lang="de-DE" dirty="0"/>
              <a:t> </a:t>
            </a:r>
            <a:r>
              <a:rPr lang="de-DE" dirty="0" err="1"/>
              <a:t>only</a:t>
            </a:r>
            <a:r>
              <a:rPr lang="de-DE" dirty="0"/>
              <a:t> </a:t>
            </a:r>
            <a:r>
              <a:rPr lang="de-DE" dirty="0" err="1"/>
              <a:t>one</a:t>
            </a:r>
            <a:r>
              <a:rPr lang="de-DE" dirty="0"/>
              <a:t> </a:t>
            </a:r>
            <a:r>
              <a:rPr lang="de-DE" dirty="0" err="1"/>
              <a:t>task</a:t>
            </a:r>
            <a:r>
              <a:rPr lang="de-DE" dirty="0"/>
              <a:t>. </a:t>
            </a:r>
            <a:r>
              <a:rPr lang="de-DE" dirty="0" err="1"/>
              <a:t>For</a:t>
            </a:r>
            <a:r>
              <a:rPr lang="de-DE" dirty="0"/>
              <a:t> </a:t>
            </a:r>
            <a:r>
              <a:rPr lang="de-DE" dirty="0" err="1"/>
              <a:t>exapmle</a:t>
            </a:r>
            <a:r>
              <a:rPr lang="de-DE" dirty="0"/>
              <a:t> </a:t>
            </a:r>
            <a:r>
              <a:rPr lang="de-DE" dirty="0" err="1"/>
              <a:t>for</a:t>
            </a:r>
            <a:r>
              <a:rPr lang="de-DE" dirty="0"/>
              <a:t> </a:t>
            </a:r>
            <a:r>
              <a:rPr lang="de-DE" dirty="0" err="1"/>
              <a:t>receiving</a:t>
            </a:r>
            <a:r>
              <a:rPr lang="de-DE" dirty="0"/>
              <a:t> </a:t>
            </a:r>
            <a:r>
              <a:rPr lang="de-DE" dirty="0" err="1"/>
              <a:t>data</a:t>
            </a:r>
            <a:r>
              <a:rPr lang="de-DE" dirty="0"/>
              <a:t> </a:t>
            </a:r>
            <a:r>
              <a:rPr lang="de-DE" dirty="0" err="1"/>
              <a:t>from</a:t>
            </a:r>
            <a:r>
              <a:rPr lang="de-DE" dirty="0"/>
              <a:t> </a:t>
            </a:r>
            <a:r>
              <a:rPr lang="de-DE" dirty="0" err="1"/>
              <a:t>clients</a:t>
            </a:r>
            <a:r>
              <a:rPr lang="de-DE" dirty="0"/>
              <a:t> </a:t>
            </a:r>
            <a:r>
              <a:rPr lang="de-DE" dirty="0" err="1"/>
              <a:t>or</a:t>
            </a:r>
            <a:r>
              <a:rPr lang="de-DE" dirty="0"/>
              <a:t> </a:t>
            </a:r>
            <a:r>
              <a:rPr lang="de-DE" dirty="0" err="1"/>
              <a:t>for</a:t>
            </a:r>
            <a:r>
              <a:rPr lang="de-DE" dirty="0"/>
              <a:t> </a:t>
            </a:r>
            <a:r>
              <a:rPr lang="de-DE" dirty="0" err="1"/>
              <a:t>stamping</a:t>
            </a:r>
            <a:r>
              <a:rPr lang="de-DE" dirty="0"/>
              <a:t> a </a:t>
            </a:r>
            <a:r>
              <a:rPr lang="de-DE" dirty="0" err="1"/>
              <a:t>document</a:t>
            </a:r>
            <a:r>
              <a:rPr lang="de-DE" dirty="0"/>
              <a:t>.</a:t>
            </a:r>
          </a:p>
          <a:p>
            <a:pPr marL="171450" indent="-171450">
              <a:buFontTx/>
              <a:buChar char="-"/>
            </a:pPr>
            <a:r>
              <a:rPr lang="de-DE" dirty="0" err="1"/>
              <a:t>To</a:t>
            </a:r>
            <a:r>
              <a:rPr lang="de-DE" dirty="0"/>
              <a:t> </a:t>
            </a:r>
            <a:r>
              <a:rPr lang="de-DE" dirty="0" err="1"/>
              <a:t>run</a:t>
            </a:r>
            <a:r>
              <a:rPr lang="de-DE" dirty="0"/>
              <a:t> an </a:t>
            </a:r>
            <a:r>
              <a:rPr lang="de-DE" dirty="0" err="1"/>
              <a:t>application</a:t>
            </a:r>
            <a:r>
              <a:rPr lang="de-DE" dirty="0"/>
              <a:t> in </a:t>
            </a:r>
            <a:r>
              <a:rPr lang="de-DE" dirty="0" err="1"/>
              <a:t>production</a:t>
            </a:r>
            <a:r>
              <a:rPr lang="de-DE" dirty="0"/>
              <a:t>, </a:t>
            </a:r>
            <a:r>
              <a:rPr lang="de-DE" dirty="0" err="1"/>
              <a:t>we</a:t>
            </a:r>
            <a:r>
              <a:rPr lang="de-DE" dirty="0"/>
              <a:t> must </a:t>
            </a:r>
            <a:r>
              <a:rPr lang="de-DE" dirty="0" err="1"/>
              <a:t>spread</a:t>
            </a:r>
            <a:r>
              <a:rPr lang="de-DE" dirty="0"/>
              <a:t> </a:t>
            </a:r>
            <a:r>
              <a:rPr lang="de-DE" dirty="0" err="1"/>
              <a:t>our</a:t>
            </a:r>
            <a:r>
              <a:rPr lang="de-DE" dirty="0"/>
              <a:t> </a:t>
            </a:r>
            <a:r>
              <a:rPr lang="de-DE" dirty="0" err="1"/>
              <a:t>microservice</a:t>
            </a:r>
            <a:r>
              <a:rPr lang="de-DE" dirty="0"/>
              <a:t> </a:t>
            </a:r>
            <a:r>
              <a:rPr lang="de-DE" dirty="0" err="1"/>
              <a:t>accross</a:t>
            </a:r>
            <a:r>
              <a:rPr lang="de-DE" dirty="0"/>
              <a:t> multiple </a:t>
            </a:r>
            <a:r>
              <a:rPr lang="de-DE" dirty="0" err="1"/>
              <a:t>servers</a:t>
            </a:r>
            <a:r>
              <a:rPr lang="de-DE" dirty="0"/>
              <a:t>. So </a:t>
            </a:r>
            <a:r>
              <a:rPr lang="de-DE" dirty="0" err="1"/>
              <a:t>the</a:t>
            </a:r>
            <a:r>
              <a:rPr lang="de-DE" dirty="0"/>
              <a:t> </a:t>
            </a:r>
            <a:r>
              <a:rPr lang="de-DE" dirty="0" err="1"/>
              <a:t>application</a:t>
            </a:r>
            <a:r>
              <a:rPr lang="de-DE" dirty="0"/>
              <a:t> </a:t>
            </a:r>
            <a:r>
              <a:rPr lang="de-DE" dirty="0" err="1"/>
              <a:t>can</a:t>
            </a:r>
            <a:r>
              <a:rPr lang="de-DE" dirty="0"/>
              <a:t> still </a:t>
            </a:r>
            <a:r>
              <a:rPr lang="de-DE" dirty="0" err="1"/>
              <a:t>work</a:t>
            </a:r>
            <a:r>
              <a:rPr lang="de-DE" dirty="0"/>
              <a:t> </a:t>
            </a:r>
            <a:r>
              <a:rPr lang="de-DE" dirty="0" err="1"/>
              <a:t>if</a:t>
            </a:r>
            <a:r>
              <a:rPr lang="de-DE" dirty="0"/>
              <a:t> a </a:t>
            </a:r>
            <a:r>
              <a:rPr lang="de-DE" dirty="0" err="1"/>
              <a:t>server</a:t>
            </a:r>
            <a:r>
              <a:rPr lang="de-DE" dirty="0"/>
              <a:t> </a:t>
            </a:r>
            <a:r>
              <a:rPr lang="de-DE" dirty="0" err="1"/>
              <a:t>crashes</a:t>
            </a:r>
            <a:r>
              <a:rPr lang="de-DE" dirty="0"/>
              <a:t>.</a:t>
            </a:r>
            <a:br>
              <a:rPr lang="de-DE" dirty="0"/>
            </a:br>
            <a:r>
              <a:rPr lang="de-DE" dirty="0" err="1"/>
              <a:t>We</a:t>
            </a:r>
            <a:r>
              <a:rPr lang="de-DE" dirty="0"/>
              <a:t> </a:t>
            </a:r>
            <a:r>
              <a:rPr lang="de-DE" dirty="0" err="1"/>
              <a:t>can</a:t>
            </a:r>
            <a:r>
              <a:rPr lang="de-DE" dirty="0"/>
              <a:t> </a:t>
            </a:r>
            <a:r>
              <a:rPr lang="de-DE" dirty="0" err="1"/>
              <a:t>use</a:t>
            </a:r>
            <a:r>
              <a:rPr lang="de-DE" dirty="0"/>
              <a:t> a </a:t>
            </a:r>
            <a:r>
              <a:rPr lang="de-DE" dirty="0" err="1"/>
              <a:t>container</a:t>
            </a:r>
            <a:r>
              <a:rPr lang="de-DE" dirty="0"/>
              <a:t> </a:t>
            </a:r>
            <a:r>
              <a:rPr lang="de-DE" dirty="0" err="1"/>
              <a:t>platform</a:t>
            </a:r>
            <a:r>
              <a:rPr lang="de-DE" dirty="0"/>
              <a:t> </a:t>
            </a:r>
            <a:r>
              <a:rPr lang="de-DE" dirty="0" err="1"/>
              <a:t>for</a:t>
            </a:r>
            <a:r>
              <a:rPr lang="de-DE" dirty="0"/>
              <a:t> </a:t>
            </a:r>
            <a:r>
              <a:rPr lang="de-DE" dirty="0" err="1"/>
              <a:t>this</a:t>
            </a:r>
            <a:r>
              <a:rPr lang="de-DE" dirty="0"/>
              <a:t>. </a:t>
            </a:r>
            <a:r>
              <a:rPr lang="de-DE" dirty="0" err="1"/>
              <a:t>There</a:t>
            </a:r>
            <a:r>
              <a:rPr lang="de-DE" dirty="0"/>
              <a:t> </a:t>
            </a:r>
            <a:r>
              <a:rPr lang="de-DE" dirty="0" err="1"/>
              <a:t>is</a:t>
            </a:r>
            <a:r>
              <a:rPr lang="de-DE" dirty="0"/>
              <a:t> </a:t>
            </a:r>
            <a:r>
              <a:rPr lang="de-DE" dirty="0" err="1"/>
              <a:t>Kubernetes</a:t>
            </a:r>
            <a:r>
              <a:rPr lang="de-DE" dirty="0"/>
              <a:t>, </a:t>
            </a:r>
            <a:r>
              <a:rPr lang="de-DE" dirty="0" err="1"/>
              <a:t>Openshift</a:t>
            </a:r>
            <a:r>
              <a:rPr lang="de-DE" dirty="0"/>
              <a:t> </a:t>
            </a:r>
            <a:r>
              <a:rPr lang="de-DE" dirty="0" err="1"/>
              <a:t>and</a:t>
            </a:r>
            <a:r>
              <a:rPr lang="de-DE" dirty="0"/>
              <a:t> Docker Enterprise Edition. In </a:t>
            </a:r>
            <a:r>
              <a:rPr lang="de-DE" dirty="0" err="1"/>
              <a:t>fact</a:t>
            </a:r>
            <a:r>
              <a:rPr lang="de-DE" dirty="0"/>
              <a:t> </a:t>
            </a:r>
            <a:r>
              <a:rPr lang="de-DE" dirty="0" err="1"/>
              <a:t>there</a:t>
            </a:r>
            <a:r>
              <a:rPr lang="de-DE" dirty="0"/>
              <a:t> </a:t>
            </a:r>
            <a:r>
              <a:rPr lang="de-DE" dirty="0" err="1"/>
              <a:t>is</a:t>
            </a:r>
            <a:r>
              <a:rPr lang="de-DE" dirty="0"/>
              <a:t> </a:t>
            </a:r>
            <a:r>
              <a:rPr lang="de-DE" dirty="0" err="1"/>
              <a:t>only</a:t>
            </a:r>
            <a:r>
              <a:rPr lang="de-DE" dirty="0"/>
              <a:t> </a:t>
            </a:r>
            <a:r>
              <a:rPr lang="de-DE" dirty="0" err="1"/>
              <a:t>Kubernetes</a:t>
            </a:r>
            <a:r>
              <a:rPr lang="de-DE" dirty="0"/>
              <a:t>, </a:t>
            </a:r>
            <a:r>
              <a:rPr lang="de-DE" dirty="0" err="1"/>
              <a:t>because</a:t>
            </a:r>
            <a:r>
              <a:rPr lang="de-DE" dirty="0"/>
              <a:t> </a:t>
            </a:r>
            <a:r>
              <a:rPr lang="de-DE" dirty="0" err="1"/>
              <a:t>Openshift</a:t>
            </a:r>
            <a:r>
              <a:rPr lang="de-DE" dirty="0"/>
              <a:t> </a:t>
            </a:r>
            <a:r>
              <a:rPr lang="de-DE" dirty="0" err="1"/>
              <a:t>and</a:t>
            </a:r>
            <a:r>
              <a:rPr lang="de-DE" dirty="0"/>
              <a:t> Docker Enterprise Edition just </a:t>
            </a:r>
            <a:r>
              <a:rPr lang="de-DE" dirty="0" err="1"/>
              <a:t>provide</a:t>
            </a:r>
            <a:r>
              <a:rPr lang="de-DE" dirty="0"/>
              <a:t> a </a:t>
            </a:r>
            <a:r>
              <a:rPr lang="de-DE" dirty="0" err="1"/>
              <a:t>nicer</a:t>
            </a:r>
            <a:r>
              <a:rPr lang="de-DE" dirty="0"/>
              <a:t> </a:t>
            </a:r>
            <a:r>
              <a:rPr lang="de-DE" dirty="0" err="1"/>
              <a:t>user</a:t>
            </a:r>
            <a:r>
              <a:rPr lang="de-DE" dirty="0"/>
              <a:t> </a:t>
            </a:r>
            <a:r>
              <a:rPr lang="de-DE" dirty="0" err="1"/>
              <a:t>interface</a:t>
            </a:r>
            <a:r>
              <a:rPr lang="de-DE" dirty="0"/>
              <a:t> </a:t>
            </a:r>
            <a:r>
              <a:rPr lang="de-DE" dirty="0" err="1"/>
              <a:t>for</a:t>
            </a:r>
            <a:r>
              <a:rPr lang="de-DE" dirty="0"/>
              <a:t> </a:t>
            </a:r>
            <a:r>
              <a:rPr lang="de-DE" dirty="0" err="1"/>
              <a:t>Kubernetes</a:t>
            </a:r>
            <a:r>
              <a:rPr lang="de-DE" dirty="0"/>
              <a:t>.</a:t>
            </a:r>
          </a:p>
          <a:p>
            <a:pPr marL="171450" indent="-171450">
              <a:buFontTx/>
              <a:buChar char="-"/>
            </a:pPr>
            <a:r>
              <a:rPr lang="de-DE" dirty="0" err="1"/>
              <a:t>Kubernetes</a:t>
            </a:r>
            <a:r>
              <a:rPr lang="de-DE" dirty="0"/>
              <a:t> </a:t>
            </a:r>
            <a:r>
              <a:rPr lang="de-DE" dirty="0" err="1"/>
              <a:t>provides</a:t>
            </a:r>
            <a:r>
              <a:rPr lang="de-DE" dirty="0"/>
              <a:t> </a:t>
            </a:r>
            <a:r>
              <a:rPr lang="de-DE" dirty="0" err="1"/>
              <a:t>some</a:t>
            </a:r>
            <a:r>
              <a:rPr lang="de-DE" dirty="0"/>
              <a:t> </a:t>
            </a:r>
            <a:r>
              <a:rPr lang="de-DE" dirty="0" err="1"/>
              <a:t>nice</a:t>
            </a:r>
            <a:r>
              <a:rPr lang="de-DE" dirty="0"/>
              <a:t> </a:t>
            </a:r>
            <a:r>
              <a:rPr lang="de-DE" dirty="0" err="1"/>
              <a:t>features</a:t>
            </a:r>
            <a:r>
              <a:rPr lang="de-DE" dirty="0"/>
              <a:t>. </a:t>
            </a:r>
            <a:r>
              <a:rPr lang="de-DE" dirty="0" err="1"/>
              <a:t>For</a:t>
            </a:r>
            <a:r>
              <a:rPr lang="de-DE" dirty="0"/>
              <a:t> </a:t>
            </a:r>
            <a:r>
              <a:rPr lang="de-DE" dirty="0" err="1"/>
              <a:t>example</a:t>
            </a:r>
            <a:r>
              <a:rPr lang="de-DE" dirty="0"/>
              <a:t> </a:t>
            </a:r>
            <a:r>
              <a:rPr lang="de-DE" dirty="0" err="1"/>
              <a:t>monitoring</a:t>
            </a:r>
            <a:r>
              <a:rPr lang="de-DE" dirty="0"/>
              <a:t>: </a:t>
            </a:r>
            <a:r>
              <a:rPr lang="de-DE" dirty="0" err="1"/>
              <a:t>We</a:t>
            </a:r>
            <a:r>
              <a:rPr lang="de-DE" dirty="0"/>
              <a:t> </a:t>
            </a:r>
            <a:r>
              <a:rPr lang="de-DE" dirty="0" err="1"/>
              <a:t>get</a:t>
            </a:r>
            <a:r>
              <a:rPr lang="de-DE" dirty="0"/>
              <a:t> </a:t>
            </a:r>
            <a:r>
              <a:rPr lang="de-DE" dirty="0" err="1"/>
              <a:t>nofications</a:t>
            </a:r>
            <a:r>
              <a:rPr lang="de-DE" dirty="0"/>
              <a:t> </a:t>
            </a:r>
            <a:r>
              <a:rPr lang="de-DE" dirty="0" err="1"/>
              <a:t>if</a:t>
            </a:r>
            <a:r>
              <a:rPr lang="de-DE" dirty="0"/>
              <a:t> a </a:t>
            </a:r>
            <a:r>
              <a:rPr lang="de-DE" dirty="0" err="1"/>
              <a:t>container</a:t>
            </a:r>
            <a:r>
              <a:rPr lang="de-DE" dirty="0"/>
              <a:t> </a:t>
            </a:r>
            <a:r>
              <a:rPr lang="de-DE" dirty="0" err="1"/>
              <a:t>crashes</a:t>
            </a:r>
            <a:r>
              <a:rPr lang="de-DE" dirty="0"/>
              <a:t> </a:t>
            </a:r>
            <a:r>
              <a:rPr lang="de-DE" dirty="0" err="1"/>
              <a:t>and</a:t>
            </a:r>
            <a:r>
              <a:rPr lang="de-DE" dirty="0"/>
              <a:t> </a:t>
            </a:r>
            <a:r>
              <a:rPr lang="de-DE" dirty="0" err="1"/>
              <a:t>it</a:t>
            </a:r>
            <a:r>
              <a:rPr lang="de-DE" dirty="0"/>
              <a:t> also </a:t>
            </a:r>
            <a:r>
              <a:rPr lang="de-DE" dirty="0" err="1"/>
              <a:t>can</a:t>
            </a:r>
            <a:r>
              <a:rPr lang="de-DE" dirty="0"/>
              <a:t> </a:t>
            </a:r>
            <a:r>
              <a:rPr lang="de-DE" dirty="0" err="1"/>
              <a:t>be</a:t>
            </a:r>
            <a:r>
              <a:rPr lang="de-DE" dirty="0"/>
              <a:t> </a:t>
            </a:r>
            <a:r>
              <a:rPr lang="de-DE" dirty="0" err="1"/>
              <a:t>restarted</a:t>
            </a:r>
            <a:r>
              <a:rPr lang="de-DE" dirty="0"/>
              <a:t> </a:t>
            </a:r>
            <a:r>
              <a:rPr lang="de-DE" dirty="0" err="1"/>
              <a:t>automatically</a:t>
            </a:r>
            <a:r>
              <a:rPr lang="de-DE" dirty="0"/>
              <a:t>.</a:t>
            </a:r>
          </a:p>
          <a:p>
            <a:pPr marL="171450" indent="-171450">
              <a:buFontTx/>
              <a:buChar char="-"/>
            </a:pPr>
            <a:r>
              <a:rPr lang="de-DE" dirty="0" err="1"/>
              <a:t>We</a:t>
            </a:r>
            <a:r>
              <a:rPr lang="de-DE" dirty="0"/>
              <a:t> </a:t>
            </a:r>
            <a:r>
              <a:rPr lang="de-DE" dirty="0" err="1"/>
              <a:t>can</a:t>
            </a:r>
            <a:r>
              <a:rPr lang="de-DE" dirty="0"/>
              <a:t> also </a:t>
            </a:r>
            <a:r>
              <a:rPr lang="de-DE" dirty="0" err="1"/>
              <a:t>automatically</a:t>
            </a:r>
            <a:r>
              <a:rPr lang="de-DE" dirty="0"/>
              <a:t> </a:t>
            </a:r>
            <a:r>
              <a:rPr lang="de-DE" dirty="0" err="1"/>
              <a:t>scale</a:t>
            </a:r>
            <a:r>
              <a:rPr lang="de-DE" dirty="0"/>
              <a:t> </a:t>
            </a:r>
            <a:r>
              <a:rPr lang="de-DE" dirty="0" err="1"/>
              <a:t>up</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containers</a:t>
            </a:r>
            <a:r>
              <a:rPr lang="de-DE" dirty="0"/>
              <a:t>, </a:t>
            </a:r>
            <a:r>
              <a:rPr lang="de-DE" dirty="0" err="1"/>
              <a:t>if</a:t>
            </a:r>
            <a:r>
              <a:rPr lang="de-DE" dirty="0"/>
              <a:t> </a:t>
            </a:r>
            <a:r>
              <a:rPr lang="de-DE" dirty="0" err="1"/>
              <a:t>for</a:t>
            </a:r>
            <a:r>
              <a:rPr lang="de-DE" dirty="0"/>
              <a:t> </a:t>
            </a:r>
            <a:r>
              <a:rPr lang="de-DE" dirty="0" err="1"/>
              <a:t>example</a:t>
            </a:r>
            <a:r>
              <a:rPr lang="de-DE" dirty="0"/>
              <a:t> </a:t>
            </a:r>
            <a:r>
              <a:rPr lang="de-DE" dirty="0" err="1"/>
              <a:t>we</a:t>
            </a:r>
            <a:r>
              <a:rPr lang="de-DE" dirty="0"/>
              <a:t> </a:t>
            </a:r>
            <a:r>
              <a:rPr lang="de-DE" dirty="0" err="1"/>
              <a:t>get</a:t>
            </a:r>
            <a:r>
              <a:rPr lang="de-DE" dirty="0"/>
              <a:t> a </a:t>
            </a:r>
            <a:r>
              <a:rPr lang="de-DE" dirty="0" err="1"/>
              <a:t>batch</a:t>
            </a:r>
            <a:r>
              <a:rPr lang="de-DE" dirty="0"/>
              <a:t> </a:t>
            </a:r>
            <a:r>
              <a:rPr lang="de-DE" dirty="0" err="1"/>
              <a:t>of</a:t>
            </a:r>
            <a:r>
              <a:rPr lang="de-DE" dirty="0"/>
              <a:t> </a:t>
            </a:r>
            <a:r>
              <a:rPr lang="de-DE" dirty="0" err="1"/>
              <a:t>many</a:t>
            </a:r>
            <a:r>
              <a:rPr lang="de-DE" dirty="0"/>
              <a:t> </a:t>
            </a:r>
            <a:r>
              <a:rPr lang="de-DE" dirty="0" err="1"/>
              <a:t>print</a:t>
            </a:r>
            <a:r>
              <a:rPr lang="de-DE" dirty="0"/>
              <a:t> </a:t>
            </a:r>
            <a:r>
              <a:rPr lang="de-DE" dirty="0" err="1"/>
              <a:t>jobs</a:t>
            </a:r>
            <a:r>
              <a:rPr lang="de-DE" dirty="0"/>
              <a:t>. After </a:t>
            </a:r>
            <a:r>
              <a:rPr lang="de-DE" dirty="0" err="1"/>
              <a:t>processing</a:t>
            </a:r>
            <a:r>
              <a:rPr lang="de-DE" dirty="0"/>
              <a:t> all </a:t>
            </a:r>
            <a:r>
              <a:rPr lang="de-DE" dirty="0" err="1"/>
              <a:t>the</a:t>
            </a:r>
            <a:r>
              <a:rPr lang="de-DE" dirty="0"/>
              <a:t> </a:t>
            </a:r>
            <a:r>
              <a:rPr lang="de-DE" dirty="0" err="1"/>
              <a:t>jobs</a:t>
            </a:r>
            <a:r>
              <a:rPr lang="de-DE" dirty="0"/>
              <a:t>, all </a:t>
            </a:r>
            <a:r>
              <a:rPr lang="de-DE" dirty="0" err="1"/>
              <a:t>no</a:t>
            </a:r>
            <a:r>
              <a:rPr lang="de-DE" dirty="0"/>
              <a:t> </a:t>
            </a:r>
            <a:r>
              <a:rPr lang="de-DE" dirty="0" err="1"/>
              <a:t>longer</a:t>
            </a:r>
            <a:r>
              <a:rPr lang="de-DE" dirty="0"/>
              <a:t> </a:t>
            </a:r>
            <a:r>
              <a:rPr lang="de-DE" dirty="0" err="1"/>
              <a:t>needed</a:t>
            </a:r>
            <a:r>
              <a:rPr lang="de-DE" dirty="0"/>
              <a:t> </a:t>
            </a:r>
            <a:r>
              <a:rPr lang="de-DE" dirty="0" err="1"/>
              <a:t>containers</a:t>
            </a:r>
            <a:r>
              <a:rPr lang="de-DE" dirty="0"/>
              <a:t> </a:t>
            </a:r>
            <a:r>
              <a:rPr lang="de-DE" dirty="0" err="1"/>
              <a:t>are</a:t>
            </a:r>
            <a:r>
              <a:rPr lang="de-DE" dirty="0"/>
              <a:t> </a:t>
            </a:r>
            <a:r>
              <a:rPr lang="de-DE" dirty="0" err="1"/>
              <a:t>removed</a:t>
            </a:r>
            <a:r>
              <a:rPr lang="de-DE" dirty="0"/>
              <a:t> </a:t>
            </a:r>
            <a:r>
              <a:rPr lang="de-DE" dirty="0" err="1"/>
              <a:t>again</a:t>
            </a:r>
            <a:r>
              <a:rPr lang="de-DE" dirty="0"/>
              <a:t>.</a:t>
            </a:r>
          </a:p>
          <a:p>
            <a:pPr marL="171450" indent="-171450">
              <a:buFontTx/>
              <a:buChar char="-"/>
            </a:pPr>
            <a:r>
              <a:rPr lang="de-DE" dirty="0" err="1"/>
              <a:t>We</a:t>
            </a:r>
            <a:r>
              <a:rPr lang="de-DE" dirty="0"/>
              <a:t> </a:t>
            </a:r>
            <a:r>
              <a:rPr lang="de-DE" dirty="0" err="1"/>
              <a:t>can</a:t>
            </a:r>
            <a:r>
              <a:rPr lang="de-DE" dirty="0"/>
              <a:t> </a:t>
            </a:r>
            <a:r>
              <a:rPr lang="de-DE" dirty="0" err="1"/>
              <a:t>even</a:t>
            </a:r>
            <a:r>
              <a:rPr lang="de-DE" dirty="0"/>
              <a:t> update </a:t>
            </a:r>
            <a:r>
              <a:rPr lang="de-DE" dirty="0" err="1"/>
              <a:t>our</a:t>
            </a:r>
            <a:r>
              <a:rPr lang="de-DE" dirty="0"/>
              <a:t> </a:t>
            </a:r>
            <a:r>
              <a:rPr lang="de-DE" dirty="0" err="1"/>
              <a:t>application</a:t>
            </a:r>
            <a:r>
              <a:rPr lang="de-DE" dirty="0"/>
              <a:t> </a:t>
            </a:r>
            <a:r>
              <a:rPr lang="de-DE" dirty="0" err="1"/>
              <a:t>while</a:t>
            </a:r>
            <a:r>
              <a:rPr lang="de-DE" dirty="0"/>
              <a:t> </a:t>
            </a:r>
            <a:r>
              <a:rPr lang="de-DE" dirty="0" err="1"/>
              <a:t>it‘s</a:t>
            </a:r>
            <a:r>
              <a:rPr lang="de-DE" dirty="0"/>
              <a:t> </a:t>
            </a:r>
            <a:r>
              <a:rPr lang="de-DE" dirty="0" err="1"/>
              <a:t>running</a:t>
            </a:r>
            <a:r>
              <a:rPr lang="de-DE" dirty="0"/>
              <a:t>. </a:t>
            </a:r>
            <a:r>
              <a:rPr lang="de-DE" dirty="0" err="1"/>
              <a:t>There</a:t>
            </a:r>
            <a:r>
              <a:rPr lang="de-DE" dirty="0"/>
              <a:t> </a:t>
            </a:r>
            <a:r>
              <a:rPr lang="de-DE" dirty="0" err="1"/>
              <a:t>are</a:t>
            </a:r>
            <a:r>
              <a:rPr lang="de-DE" dirty="0"/>
              <a:t> </a:t>
            </a:r>
            <a:r>
              <a:rPr lang="de-DE" dirty="0" err="1"/>
              <a:t>always</a:t>
            </a:r>
            <a:r>
              <a:rPr lang="de-DE" dirty="0"/>
              <a:t> </a:t>
            </a:r>
            <a:r>
              <a:rPr lang="de-DE" dirty="0" err="1"/>
              <a:t>enough</a:t>
            </a:r>
            <a:r>
              <a:rPr lang="de-DE" dirty="0"/>
              <a:t> </a:t>
            </a:r>
            <a:r>
              <a:rPr lang="de-DE" dirty="0" err="1"/>
              <a:t>services</a:t>
            </a:r>
            <a:r>
              <a:rPr lang="de-DE" dirty="0"/>
              <a:t> </a:t>
            </a:r>
            <a:r>
              <a:rPr lang="de-DE" dirty="0" err="1"/>
              <a:t>running</a:t>
            </a:r>
            <a:r>
              <a:rPr lang="de-DE" dirty="0"/>
              <a:t> </a:t>
            </a:r>
            <a:r>
              <a:rPr lang="de-DE" dirty="0" err="1"/>
              <a:t>to</a:t>
            </a:r>
            <a:r>
              <a:rPr lang="de-DE" dirty="0"/>
              <a:t> handle </a:t>
            </a:r>
            <a:r>
              <a:rPr lang="de-DE" dirty="0" err="1"/>
              <a:t>incoming</a:t>
            </a:r>
            <a:r>
              <a:rPr lang="de-DE" dirty="0"/>
              <a:t> </a:t>
            </a:r>
            <a:r>
              <a:rPr lang="de-DE" dirty="0" err="1"/>
              <a:t>print</a:t>
            </a:r>
            <a:r>
              <a:rPr lang="de-DE" dirty="0"/>
              <a:t> </a:t>
            </a:r>
            <a:r>
              <a:rPr lang="de-DE" dirty="0" err="1"/>
              <a:t>jobs</a:t>
            </a:r>
            <a:r>
              <a:rPr lang="de-DE" dirty="0"/>
              <a: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13</a:t>
            </a:fld>
            <a:endParaRPr lang="de-DE"/>
          </a:p>
        </p:txBody>
      </p:sp>
    </p:spTree>
    <p:extLst>
      <p:ext uri="{BB962C8B-B14F-4D97-AF65-F5344CB8AC3E}">
        <p14:creationId xmlns:p14="http://schemas.microsoft.com/office/powerpoint/2010/main" val="100473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talk</a:t>
            </a:r>
            <a:r>
              <a:rPr lang="de-DE" dirty="0"/>
              <a:t> </a:t>
            </a:r>
            <a:r>
              <a:rPr lang="de-DE" dirty="0" err="1"/>
              <a:t>about</a:t>
            </a:r>
            <a:r>
              <a:rPr lang="de-DE" dirty="0"/>
              <a:t> </a:t>
            </a:r>
            <a:r>
              <a:rPr lang="de-DE" dirty="0" err="1"/>
              <a:t>cloud</a:t>
            </a:r>
            <a:r>
              <a:rPr lang="de-DE" dirty="0"/>
              <a:t>.</a:t>
            </a:r>
            <a:endParaRPr lang="en-US" dirty="0"/>
          </a:p>
        </p:txBody>
      </p:sp>
      <p:sp>
        <p:nvSpPr>
          <p:cNvPr id="4" name="Slide Number Placeholder 3"/>
          <p:cNvSpPr>
            <a:spLocks noGrp="1"/>
          </p:cNvSpPr>
          <p:nvPr>
            <p:ph type="sldNum" sz="quarter" idx="5"/>
          </p:nvPr>
        </p:nvSpPr>
        <p:spPr/>
        <p:txBody>
          <a:bodyPr/>
          <a:lstStyle/>
          <a:p>
            <a:pPr>
              <a:defRPr/>
            </a:pPr>
            <a:fld id="{593F2B8B-7FCF-4ED8-A59B-CA4C88AE136E}" type="slidenum">
              <a:rPr lang="de-DE" smtClean="0"/>
              <a:pPr>
                <a:defRPr/>
              </a:pPr>
              <a:t>16</a:t>
            </a:fld>
            <a:endParaRPr lang="de-DE"/>
          </a:p>
        </p:txBody>
      </p:sp>
    </p:spTree>
    <p:extLst>
      <p:ext uri="{BB962C8B-B14F-4D97-AF65-F5344CB8AC3E}">
        <p14:creationId xmlns:p14="http://schemas.microsoft.com/office/powerpoint/2010/main" val="170720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MIS:</a:t>
            </a:r>
          </a:p>
          <a:p>
            <a:endParaRPr lang="de-DE" dirty="0"/>
          </a:p>
          <a:p>
            <a:r>
              <a:rPr lang="de-DE" dirty="0"/>
              <a:t>1. PLOSSYS 5 wird oft im Verbund mit anderen Systemen eingesetzt. Seien es mehrere Datacenter, in denen PLOSSYS 5 läuft, oder externe Systeme, wie hier zum Beispiel S/4 HANA.</a:t>
            </a:r>
          </a:p>
          <a:p>
            <a:endParaRPr lang="de-DE" dirty="0"/>
          </a:p>
          <a:p>
            <a:r>
              <a:rPr lang="de-DE" dirty="0"/>
              <a:t>2. Dabei können VPNs eingesetzt werden, um die Systeme miteinander zu verbinden.</a:t>
            </a:r>
          </a:p>
          <a:p>
            <a:endParaRPr lang="de-DE" dirty="0"/>
          </a:p>
          <a:p>
            <a:r>
              <a:rPr lang="de-DE" dirty="0"/>
              <a:t>3. Insbesondere in Unternehmensnetzwerken verhindern Firewalls die direkte Kommunikation. In diesem Fall verwenden wir Proxy-Services, die aus dem Unternehmensnetzwerk heraus eine Verbindung in die Cloud aufbauen und dann auf neue Daten warten. Diese Daten </a:t>
            </a:r>
            <a:r>
              <a:rPr lang="de-DE"/>
              <a:t>werden dann an </a:t>
            </a:r>
            <a:r>
              <a:rPr lang="de-DE" dirty="0"/>
              <a:t>interne Services oder direkt an Endgeräte weitergeleitet.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17</a:t>
            </a:fld>
            <a:endParaRPr lang="de-DE"/>
          </a:p>
        </p:txBody>
      </p:sp>
    </p:spTree>
    <p:extLst>
      <p:ext uri="{BB962C8B-B14F-4D97-AF65-F5344CB8AC3E}">
        <p14:creationId xmlns:p14="http://schemas.microsoft.com/office/powerpoint/2010/main" val="4283539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MIS:</a:t>
            </a:r>
          </a:p>
          <a:p>
            <a:endParaRPr lang="de-DE" dirty="0"/>
          </a:p>
          <a:p>
            <a:r>
              <a:rPr lang="de-DE" dirty="0"/>
              <a:t>1. Aber auch die Kommunikation innerhalb eines Systems muss geschützt werden. PLOSSYS 5 verwendet dafür TLS, wie es zum Beispiel bei HTTPS eingesetzt wird.</a:t>
            </a:r>
          </a:p>
          <a:p>
            <a:endParaRPr lang="de-DE" dirty="0"/>
          </a:p>
          <a:p>
            <a:r>
              <a:rPr lang="de-DE" dirty="0"/>
              <a:t>2. Dies betrifft zum einen die Datenübertragung zwischen den verschiedenen Services von PLOSSYS 5.</a:t>
            </a:r>
          </a:p>
          <a:p>
            <a:endParaRPr lang="de-DE" dirty="0"/>
          </a:p>
          <a:p>
            <a:r>
              <a:rPr lang="de-DE" dirty="0"/>
              <a:t>3. Aber auch die Verbindung zur Infrastruktur, wie zum Beispiel der Datenbank, erfolgt verschlüsselt.</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18</a:t>
            </a:fld>
            <a:endParaRPr lang="de-DE"/>
          </a:p>
        </p:txBody>
      </p:sp>
    </p:spTree>
    <p:extLst>
      <p:ext uri="{BB962C8B-B14F-4D97-AF65-F5344CB8AC3E}">
        <p14:creationId xmlns:p14="http://schemas.microsoft.com/office/powerpoint/2010/main" val="247915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MIS:</a:t>
            </a:r>
          </a:p>
          <a:p>
            <a:endParaRPr lang="de-DE" dirty="0"/>
          </a:p>
          <a:p>
            <a:r>
              <a:rPr lang="de-DE" dirty="0"/>
              <a:t>1. Wir stellen keine Voraussetzungen an die Sicherheit von externen Verbindungen, sondern PLOSSYS 5 sorgt selbst dafür.</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2. So werden die Daten mit TLS verschlüsselt, wenn sie von einem zum anderen Datacenter übertragen werden.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3. Auch externe Systeme werden – soweit möglich – verschlüsselt angebunden.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4. Natürlich sind auch unsere Anwenderschnittstellen verschlüsselt. Zum Beispiel unsere Weboberflächen.</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19</a:t>
            </a:fld>
            <a:endParaRPr lang="de-DE"/>
          </a:p>
        </p:txBody>
      </p:sp>
    </p:spTree>
    <p:extLst>
      <p:ext uri="{BB962C8B-B14F-4D97-AF65-F5344CB8AC3E}">
        <p14:creationId xmlns:p14="http://schemas.microsoft.com/office/powerpoint/2010/main" val="335283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248472"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28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6" name="Textplatzhalter 15"/>
          <p:cNvSpPr>
            <a:spLocks noGrp="1"/>
          </p:cNvSpPr>
          <p:nvPr>
            <p:ph type="body" sz="quarter" idx="13" hasCustomPrompt="1"/>
          </p:nvPr>
        </p:nvSpPr>
        <p:spPr>
          <a:xfrm>
            <a:off x="5868144" y="4461960"/>
            <a:ext cx="2808362" cy="216694"/>
          </a:xfrm>
        </p:spPr>
        <p:txBody>
          <a:bodyPr/>
          <a:lstStyle>
            <a:lvl1pPr algn="r">
              <a:buNone/>
              <a:defRPr b="1" baseline="0">
                <a:solidFill>
                  <a:srgbClr val="009EE2"/>
                </a:solidFill>
              </a:defRPr>
            </a:lvl1pPr>
          </a:lstStyle>
          <a:p>
            <a:pPr lvl="0"/>
            <a:r>
              <a:rPr lang="de-DE" dirty="0"/>
              <a:t>Vorname Nachname</a:t>
            </a:r>
          </a:p>
        </p:txBody>
      </p:sp>
      <p:sp>
        <p:nvSpPr>
          <p:cNvPr id="13" name="Datumsplatzhalter 12"/>
          <p:cNvSpPr>
            <a:spLocks noGrp="1"/>
          </p:cNvSpPr>
          <p:nvPr>
            <p:ph type="dt" sz="half" idx="14"/>
          </p:nvPr>
        </p:nvSpPr>
        <p:spPr/>
        <p:txBody>
          <a:bodyPr/>
          <a:lstStyle/>
          <a:p>
            <a:pPr>
              <a:defRPr/>
            </a:pPr>
            <a:fld id="{EA2021E4-9E21-4D05-8E8B-D1B6B4550C8A}" type="datetime1">
              <a:rPr lang="de-DE" smtClean="0"/>
              <a:pPr>
                <a:defRPr/>
              </a:pPr>
              <a:t>14.06.22</a:t>
            </a:fld>
            <a:endParaRPr lang="de-DE" dirty="0"/>
          </a:p>
        </p:txBody>
      </p:sp>
      <p:sp>
        <p:nvSpPr>
          <p:cNvPr id="14" name="Foliennummernplatzhalter 13"/>
          <p:cNvSpPr>
            <a:spLocks noGrp="1"/>
          </p:cNvSpPr>
          <p:nvPr>
            <p:ph type="sldNum" sz="quarter" idx="15"/>
          </p:nvPr>
        </p:nvSpPr>
        <p:spPr/>
        <p:txBody>
          <a:bodyPr/>
          <a:lstStyle/>
          <a:p>
            <a:pPr>
              <a:defRPr/>
            </a:pPr>
            <a:fld id="{716F4645-6849-4794-B0B4-0039B2A6EC57}" type="slidenum">
              <a:rPr lang="de-DE" smtClean="0"/>
              <a:pPr>
                <a:defRPr/>
              </a:pPr>
              <a:t>‹#›</a:t>
            </a:fld>
            <a:endParaRPr lang="de-DE" dirty="0"/>
          </a:p>
        </p:txBody>
      </p:sp>
      <p:sp>
        <p:nvSpPr>
          <p:cNvPr id="15" name="Fußzeilenplatzhalter 14"/>
          <p:cNvSpPr>
            <a:spLocks noGrp="1"/>
          </p:cNvSpPr>
          <p:nvPr>
            <p:ph type="ftr" sz="quarter" idx="16"/>
          </p:nvPr>
        </p:nvSpPr>
        <p:spPr/>
        <p:txBody>
          <a:bodyPr/>
          <a:lstStyle/>
          <a:p>
            <a:pPr>
              <a:defRPr/>
            </a:pPr>
            <a:r>
              <a:rPr lang="de-DE"/>
              <a:t>Hier kann auch was stehen</a:t>
            </a:r>
            <a:endParaRPr lang="de-DE" dirty="0"/>
          </a:p>
        </p:txBody>
      </p:sp>
      <p:pic>
        <p:nvPicPr>
          <p:cNvPr id="17" name="Grafik 16"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8" name="Grafik 17" descr="image3.png"/>
          <p:cNvPicPr>
            <a:picLocks noChangeAspect="1"/>
          </p:cNvPicPr>
          <p:nvPr userDrawn="1"/>
        </p:nvPicPr>
        <p:blipFill>
          <a:blip r:embed="rId3" cstate="print"/>
          <a:stretch>
            <a:fillRect/>
          </a:stretch>
        </p:blipFill>
        <p:spPr>
          <a:xfrm>
            <a:off x="5342614" y="915566"/>
            <a:ext cx="3621874" cy="3606527"/>
          </a:xfrm>
          <a:prstGeom prst="rect">
            <a:avLst/>
          </a:prstGeom>
        </p:spPr>
      </p:pic>
      <p:sp>
        <p:nvSpPr>
          <p:cNvPr id="20"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renn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320480"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64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0" name="Fußzeilenplatzhalter 4"/>
          <p:cNvSpPr>
            <a:spLocks noGrp="1"/>
          </p:cNvSpPr>
          <p:nvPr>
            <p:ph type="ftr" sz="quarter" idx="11"/>
          </p:nvPr>
        </p:nvSpPr>
        <p:spPr/>
        <p:txBody>
          <a:bodyPr/>
          <a:lstStyle>
            <a:lvl1pPr algn="ctr">
              <a:defRPr sz="1200" dirty="0">
                <a:solidFill>
                  <a:schemeClr val="tx1">
                    <a:tint val="75000"/>
                  </a:schemeClr>
                </a:solidFill>
                <a:latin typeface="Calibri" pitchFamily="34" charset="0"/>
              </a:defRPr>
            </a:lvl1pPr>
          </a:lstStyle>
          <a:p>
            <a:pPr>
              <a:defRPr/>
            </a:pPr>
            <a:endParaRPr lang="de-DE" dirty="0"/>
          </a:p>
        </p:txBody>
      </p:sp>
      <p:sp>
        <p:nvSpPr>
          <p:cNvPr id="11" name="Foliennummernplatzhalter 5"/>
          <p:cNvSpPr>
            <a:spLocks noGrp="1"/>
          </p:cNvSpPr>
          <p:nvPr>
            <p:ph type="sldNum" sz="quarter" idx="12"/>
          </p:nvPr>
        </p:nvSpPr>
        <p:spPr/>
        <p:txBody>
          <a:bodyPr/>
          <a:lstStyle>
            <a:lvl1pPr algn="r">
              <a:defRPr sz="1200" smtClean="0">
                <a:solidFill>
                  <a:schemeClr val="tx1">
                    <a:tint val="75000"/>
                  </a:schemeClr>
                </a:solidFill>
                <a:latin typeface="Calibri" pitchFamily="34" charset="0"/>
              </a:defRPr>
            </a:lvl1pPr>
          </a:lstStyle>
          <a:p>
            <a:pPr>
              <a:defRPr/>
            </a:pPr>
            <a:fld id="{CB7582F4-B095-4FFF-A863-D6E506E1E2CB}" type="slidenum">
              <a:rPr lang="de-DE" smtClean="0"/>
              <a:pPr>
                <a:defRPr/>
              </a:pPr>
              <a:t>‹#›</a:t>
            </a:fld>
            <a:endParaRPr lang="de-DE" dirty="0"/>
          </a:p>
        </p:txBody>
      </p:sp>
      <p:sp>
        <p:nvSpPr>
          <p:cNvPr id="12"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pic>
        <p:nvPicPr>
          <p:cNvPr id="15" name="Grafik 14"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3" name="Grafik 12" descr="Powerpoint-7.png"/>
          <p:cNvPicPr>
            <a:picLocks noChangeAspect="1"/>
          </p:cNvPicPr>
          <p:nvPr userDrawn="1"/>
        </p:nvPicPr>
        <p:blipFill>
          <a:blip r:embed="rId3" cstate="print"/>
          <a:srcRect r="9748"/>
          <a:stretch>
            <a:fillRect/>
          </a:stretch>
        </p:blipFill>
        <p:spPr>
          <a:xfrm>
            <a:off x="5342400" y="914400"/>
            <a:ext cx="3801600" cy="3607200"/>
          </a:xfrm>
          <a:prstGeom prst="rect">
            <a:avLst/>
          </a:prstGeom>
        </p:spPr>
      </p:pic>
      <p:sp>
        <p:nvSpPr>
          <p:cNvPr id="14"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ischenseite mit Textfeld">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grpSp>
        <p:nvGrpSpPr>
          <p:cNvPr id="17" name="Gruppieren 16"/>
          <p:cNvGrpSpPr/>
          <p:nvPr userDrawn="1"/>
        </p:nvGrpSpPr>
        <p:grpSpPr>
          <a:xfrm>
            <a:off x="1" y="3013200"/>
            <a:ext cx="5837585" cy="2130300"/>
            <a:chOff x="0" y="4017600"/>
            <a:chExt cx="5837585" cy="2840400"/>
          </a:xfrm>
        </p:grpSpPr>
        <p:sp>
          <p:nvSpPr>
            <p:cNvPr id="8" name="bk object 18"/>
            <p:cNvSpPr/>
            <p:nvPr/>
          </p:nvSpPr>
          <p:spPr>
            <a:xfrm>
              <a:off x="2411760"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
          <p:nvSpPr>
            <p:cNvPr id="16" name="Rechteck 15"/>
            <p:cNvSpPr/>
            <p:nvPr userDrawn="1"/>
          </p:nvSpPr>
          <p:spPr>
            <a:xfrm>
              <a:off x="0" y="4017600"/>
              <a:ext cx="3563888" cy="2840400"/>
            </a:xfrm>
            <a:prstGeom prst="rect">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hasCustomPrompt="1"/>
          </p:nvPr>
        </p:nvSpPr>
        <p:spPr>
          <a:xfrm>
            <a:off x="683568" y="1869673"/>
            <a:ext cx="4320480" cy="702078"/>
          </a:xfrm>
        </p:spPr>
        <p:txBody>
          <a:bodyPr>
            <a:noAutofit/>
          </a:bodyPr>
          <a:lstStyle>
            <a:lvl1pPr algn="l">
              <a:defRPr sz="2400" b="1">
                <a:solidFill>
                  <a:schemeClr val="bg1"/>
                </a:solidFill>
                <a:latin typeface="Calibri" pitchFamily="34" charset="0"/>
              </a:defRPr>
            </a:lvl1pPr>
          </a:lstStyle>
          <a:p>
            <a:r>
              <a:rPr lang="de-DE" dirty="0"/>
              <a:t>Zwischen-Resümee</a:t>
            </a:r>
          </a:p>
        </p:txBody>
      </p:sp>
      <p:sp>
        <p:nvSpPr>
          <p:cNvPr id="11" name="Foliennummernplatzhalter 5"/>
          <p:cNvSpPr>
            <a:spLocks noGrp="1"/>
          </p:cNvSpPr>
          <p:nvPr>
            <p:ph type="sldNum" sz="quarter" idx="12"/>
          </p:nvPr>
        </p:nvSpPr>
        <p:spPr/>
        <p:txBody>
          <a:bodyPr/>
          <a:lstStyle>
            <a:lvl1pPr algn="r">
              <a:defRPr sz="1200" smtClean="0">
                <a:solidFill>
                  <a:schemeClr val="tx1">
                    <a:tint val="75000"/>
                  </a:schemeClr>
                </a:solidFill>
                <a:latin typeface="Calibri" pitchFamily="34" charset="0"/>
              </a:defRPr>
            </a:lvl1pPr>
          </a:lstStyle>
          <a:p>
            <a:pPr>
              <a:defRPr/>
            </a:pPr>
            <a:fld id="{CB7582F4-B095-4FFF-A863-D6E506E1E2CB}" type="slidenum">
              <a:rPr lang="de-DE" smtClean="0"/>
              <a:pPr>
                <a:defRPr/>
              </a:pPr>
              <a:t>‹#›</a:t>
            </a:fld>
            <a:endParaRPr lang="de-DE" dirty="0"/>
          </a:p>
        </p:txBody>
      </p:sp>
      <p:sp>
        <p:nvSpPr>
          <p:cNvPr id="15" name="Inhaltsplatzhalter 14"/>
          <p:cNvSpPr>
            <a:spLocks noGrp="1"/>
          </p:cNvSpPr>
          <p:nvPr>
            <p:ph sz="quarter" idx="13" hasCustomPrompt="1"/>
          </p:nvPr>
        </p:nvSpPr>
        <p:spPr>
          <a:xfrm>
            <a:off x="683569" y="3381840"/>
            <a:ext cx="4393133" cy="1350169"/>
          </a:xfrm>
        </p:spPr>
        <p:txBody>
          <a:bodyPr/>
          <a:lstStyle>
            <a:lvl1pPr marL="0" indent="0">
              <a:buNone/>
              <a:defRPr baseline="0">
                <a:solidFill>
                  <a:schemeClr val="bg1">
                    <a:lumMod val="95000"/>
                  </a:schemeClr>
                </a:solidFill>
              </a:defRPr>
            </a:lvl1pPr>
          </a:lstStyle>
          <a:p>
            <a:pPr lvl="0"/>
            <a:r>
              <a:rPr lang="de-DE" dirty="0">
                <a:solidFill>
                  <a:schemeClr val="bg1">
                    <a:lumMod val="95000"/>
                  </a:schemeClr>
                </a:solidFill>
              </a:rPr>
              <a:t>Hier kommt ein Zwischenfazit hin</a:t>
            </a:r>
          </a:p>
          <a:p>
            <a:pPr lvl="0"/>
            <a:r>
              <a:rPr lang="de-DE">
                <a:solidFill>
                  <a:schemeClr val="bg1">
                    <a:lumMod val="95000"/>
                  </a:schemeClr>
                </a:solidFill>
              </a:rPr>
              <a:t>Text</a:t>
            </a:r>
            <a:endParaRPr lang="de-DE" dirty="0">
              <a:solidFill>
                <a:schemeClr val="bg1">
                  <a:lumMod val="95000"/>
                </a:schemeClr>
              </a:solidFill>
            </a:endParaRPr>
          </a:p>
          <a:p>
            <a:pPr lvl="0"/>
            <a:r>
              <a:rPr lang="de-DE">
                <a:solidFill>
                  <a:schemeClr val="bg1">
                    <a:lumMod val="95000"/>
                  </a:schemeClr>
                </a:solidFill>
              </a:rPr>
              <a:t>Text</a:t>
            </a:r>
            <a:endParaRPr lang="de-DE" dirty="0">
              <a:solidFill>
                <a:schemeClr val="bg1">
                  <a:lumMod val="95000"/>
                </a:schemeClr>
              </a:solidFill>
            </a:endParaRPr>
          </a:p>
          <a:p>
            <a:pPr lvl="0"/>
            <a:r>
              <a:rPr lang="de-DE">
                <a:solidFill>
                  <a:schemeClr val="bg1">
                    <a:lumMod val="95000"/>
                  </a:schemeClr>
                </a:solidFill>
              </a:rPr>
              <a:t>Text</a:t>
            </a:r>
            <a:endParaRPr lang="de-DE" dirty="0">
              <a:solidFill>
                <a:schemeClr val="bg1">
                  <a:lumMod val="95000"/>
                </a:schemeClr>
              </a:solidFill>
            </a:endParaRPr>
          </a:p>
        </p:txBody>
      </p:sp>
      <p:sp>
        <p:nvSpPr>
          <p:cNvPr id="18" name="Fußzeilenplatzhalter 17"/>
          <p:cNvSpPr>
            <a:spLocks noGrp="1"/>
          </p:cNvSpPr>
          <p:nvPr>
            <p:ph type="ftr" sz="quarter" idx="14"/>
          </p:nvPr>
        </p:nvSpPr>
        <p:spPr/>
        <p:txBody>
          <a:bodyPr/>
          <a:lstStyle/>
          <a:p>
            <a:pPr>
              <a:defRPr/>
            </a:pPr>
            <a:endParaRPr lang="de-DE" dirty="0"/>
          </a:p>
        </p:txBody>
      </p:sp>
      <p:sp>
        <p:nvSpPr>
          <p:cNvPr id="19" name="Datumsplatzhalter 18"/>
          <p:cNvSpPr>
            <a:spLocks noGrp="1"/>
          </p:cNvSpPr>
          <p:nvPr>
            <p:ph type="dt" sz="half" idx="15"/>
          </p:nvPr>
        </p:nvSpPr>
        <p:spPr/>
        <p:txBody>
          <a:bodyPr/>
          <a:lstStyle/>
          <a:p>
            <a:pPr>
              <a:defRPr/>
            </a:pPr>
            <a:fld id="{EA2021E4-9E21-4D05-8E8B-D1B6B4550C8A}" type="datetime1">
              <a:rPr lang="de-DE" smtClean="0"/>
              <a:pPr>
                <a:defRPr/>
              </a:pPr>
              <a:t>14.06.22</a:t>
            </a:fld>
            <a:endParaRPr lang="de-DE" dirty="0"/>
          </a:p>
        </p:txBody>
      </p:sp>
      <p:pic>
        <p:nvPicPr>
          <p:cNvPr id="14" name="Grafik 13"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20" name="Grafik 19" descr="Powerpoint-6.png"/>
          <p:cNvPicPr>
            <a:picLocks noChangeAspect="1"/>
          </p:cNvPicPr>
          <p:nvPr userDrawn="1"/>
        </p:nvPicPr>
        <p:blipFill>
          <a:blip r:embed="rId3" cstate="print"/>
          <a:srcRect r="9748"/>
          <a:stretch>
            <a:fillRect/>
          </a:stretch>
        </p:blipFill>
        <p:spPr>
          <a:xfrm>
            <a:off x="5342400" y="914400"/>
            <a:ext cx="3801600" cy="36072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95486"/>
            <a:ext cx="6264696" cy="594066"/>
          </a:xfrm>
        </p:spPr>
        <p:txBody>
          <a:bodyPr/>
          <a:lstStyle/>
          <a:p>
            <a:r>
              <a:rPr lang="de-DE"/>
              <a:t>Mastertitelformat bearbeiten</a:t>
            </a:r>
            <a:endParaRPr lang="de-DE" dirty="0"/>
          </a:p>
        </p:txBody>
      </p:sp>
      <p:sp>
        <p:nvSpPr>
          <p:cNvPr id="3" name="Inhaltsplatzhalter 2"/>
          <p:cNvSpPr>
            <a:spLocks noGrp="1"/>
          </p:cNvSpPr>
          <p:nvPr>
            <p:ph idx="1"/>
          </p:nvPr>
        </p:nvSpPr>
        <p:spPr>
          <a:xfrm>
            <a:off x="467544" y="1113588"/>
            <a:ext cx="8208912" cy="3348372"/>
          </a:xfrm>
        </p:spPr>
        <p:txBody>
          <a:bodyPr>
            <a:normAutofit/>
          </a:bodyPr>
          <a:lstStyle>
            <a:lvl1pPr>
              <a:defRPr sz="2000"/>
            </a:lvl1pPr>
            <a:lvl2pPr>
              <a:buFont typeface="Arial" pitchFamily="34" charset="0"/>
              <a:buChar char="•"/>
              <a:defRPr sz="2000"/>
            </a:lvl2pPr>
            <a:lvl3pPr>
              <a:defRPr sz="2000"/>
            </a:lvl3pPr>
            <a:lvl4pPr>
              <a:buFont typeface="Arial" pitchFamily="34" charset="0"/>
              <a:buChar char="•"/>
              <a:defRPr sz="2000"/>
            </a:lvl4pPr>
            <a:lvl5pPr>
              <a:buFont typeface="Arial" pitchFamily="34" charset="0"/>
              <a:buChar cha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p:cNvSpPr>
            <a:spLocks noGrp="1"/>
          </p:cNvSpPr>
          <p:nvPr>
            <p:ph type="ftr" sz="quarter" idx="11"/>
          </p:nvPr>
        </p:nvSpPr>
        <p:spPr>
          <a:xfrm>
            <a:off x="3124200" y="4767263"/>
            <a:ext cx="2895600" cy="273844"/>
          </a:xfrm>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6553200" y="4767263"/>
            <a:ext cx="2133600" cy="273844"/>
          </a:xfrm>
        </p:spPr>
        <p:txBody>
          <a:bodyPr/>
          <a:lstStyle>
            <a:lvl1pPr>
              <a:defRPr/>
            </a:lvl1pPr>
          </a:lstStyle>
          <a:p>
            <a:pPr>
              <a:defRPr/>
            </a:pPr>
            <a:fld id="{C9EF3952-4DE7-4772-B2D9-6983F7A82A14}" type="slidenum">
              <a:rPr lang="de-DE"/>
              <a:pPr>
                <a:defRPr/>
              </a:pPr>
              <a:t>‹#›</a:t>
            </a:fld>
            <a:endParaRPr lang="de-DE" dirty="0"/>
          </a:p>
        </p:txBody>
      </p:sp>
      <p:sp>
        <p:nvSpPr>
          <p:cNvPr id="8"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mit Wabe">
    <p:spTree>
      <p:nvGrpSpPr>
        <p:cNvPr id="1" name=""/>
        <p:cNvGrpSpPr/>
        <p:nvPr/>
      </p:nvGrpSpPr>
      <p:grpSpPr>
        <a:xfrm>
          <a:off x="0" y="0"/>
          <a:ext cx="0" cy="0"/>
          <a:chOff x="0" y="0"/>
          <a:chExt cx="0" cy="0"/>
        </a:xfrm>
      </p:grpSpPr>
      <p:sp>
        <p:nvSpPr>
          <p:cNvPr id="2" name="Titel 1"/>
          <p:cNvSpPr>
            <a:spLocks noGrp="1"/>
          </p:cNvSpPr>
          <p:nvPr>
            <p:ph type="title"/>
          </p:nvPr>
        </p:nvSpPr>
        <p:spPr>
          <a:xfrm>
            <a:off x="467544" y="195486"/>
            <a:ext cx="6264696" cy="594066"/>
          </a:xfrm>
        </p:spPr>
        <p:txBody>
          <a:bodyPr/>
          <a:lstStyle/>
          <a:p>
            <a:r>
              <a:rPr lang="de-DE"/>
              <a:t>Mastertitelformat bearbeiten</a:t>
            </a:r>
          </a:p>
        </p:txBody>
      </p:sp>
      <p:sp>
        <p:nvSpPr>
          <p:cNvPr id="5" name="Inhaltsplatzhalter 2"/>
          <p:cNvSpPr>
            <a:spLocks noGrp="1"/>
          </p:cNvSpPr>
          <p:nvPr>
            <p:ph idx="1"/>
          </p:nvPr>
        </p:nvSpPr>
        <p:spPr>
          <a:xfrm>
            <a:off x="467544" y="1113588"/>
            <a:ext cx="8208912" cy="3348372"/>
          </a:xfrm>
        </p:spPr>
        <p:txBody>
          <a:bodyPr>
            <a:normAutofit/>
          </a:bodyPr>
          <a:lstStyle>
            <a:lvl1pPr>
              <a:defRPr sz="2000"/>
            </a:lvl1pPr>
            <a:lvl2pPr>
              <a:buFont typeface="Arial" pitchFamily="34" charset="0"/>
              <a:buChar char="•"/>
              <a:defRPr sz="2000"/>
            </a:lvl2pPr>
            <a:lvl3pPr>
              <a:defRPr sz="2000"/>
            </a:lvl3pPr>
            <a:lvl4pPr>
              <a:buFont typeface="Arial" pitchFamily="34" charset="0"/>
              <a:buChar char="•"/>
              <a:defRPr sz="2000"/>
            </a:lvl4pPr>
            <a:lvl5pPr>
              <a:buFont typeface="Arial" pitchFamily="34" charset="0"/>
              <a:buChar cha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reihandform 5"/>
          <p:cNvSpPr/>
          <p:nvPr userDrawn="1"/>
        </p:nvSpPr>
        <p:spPr>
          <a:xfrm>
            <a:off x="6084168" y="2310408"/>
            <a:ext cx="3059832" cy="2833092"/>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2803584 w 2812211"/>
              <a:gd name="connsiteY0" fmla="*/ 0 h 2441276"/>
              <a:gd name="connsiteX1" fmla="*/ 826592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3057112 w 3065739"/>
              <a:gd name="connsiteY0" fmla="*/ 0 h 2441276"/>
              <a:gd name="connsiteX1" fmla="*/ 1080120 w 3065739"/>
              <a:gd name="connsiteY1" fmla="*/ 0 h 2441276"/>
              <a:gd name="connsiteX2" fmla="*/ 0 w 3065739"/>
              <a:gd name="connsiteY2" fmla="*/ 1800200 h 2441276"/>
              <a:gd name="connsiteX3" fmla="*/ 753860 w 3065739"/>
              <a:gd name="connsiteY3" fmla="*/ 2441276 h 2441276"/>
              <a:gd name="connsiteX4" fmla="*/ 3065739 w 3065739"/>
              <a:gd name="connsiteY4" fmla="*/ 2441276 h 2441276"/>
              <a:gd name="connsiteX5" fmla="*/ 3057112 w 3065739"/>
              <a:gd name="connsiteY5" fmla="*/ 0 h 2441276"/>
              <a:gd name="connsiteX0" fmla="*/ 3057112 w 3065739"/>
              <a:gd name="connsiteY0" fmla="*/ 0 h 3140968"/>
              <a:gd name="connsiteX1" fmla="*/ 1080120 w 3065739"/>
              <a:gd name="connsiteY1" fmla="*/ 0 h 3140968"/>
              <a:gd name="connsiteX2" fmla="*/ 0 w 3065739"/>
              <a:gd name="connsiteY2" fmla="*/ 1800200 h 3140968"/>
              <a:gd name="connsiteX3" fmla="*/ 792088 w 3065739"/>
              <a:gd name="connsiteY3" fmla="*/ 3140968 h 3140968"/>
              <a:gd name="connsiteX4" fmla="*/ 3065739 w 3065739"/>
              <a:gd name="connsiteY4" fmla="*/ 2441276 h 3140968"/>
              <a:gd name="connsiteX5" fmla="*/ 3057112 w 3065739"/>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792088 w 3059988"/>
              <a:gd name="connsiteY3" fmla="*/ 3140968 h 3140968"/>
              <a:gd name="connsiteX4" fmla="*/ 3059832 w 3059988"/>
              <a:gd name="connsiteY4" fmla="*/ 3140968 h 3140968"/>
              <a:gd name="connsiteX5" fmla="*/ 3057112 w 3059988"/>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597791 w 3059988"/>
              <a:gd name="connsiteY3" fmla="*/ 2832466 h 3140968"/>
              <a:gd name="connsiteX4" fmla="*/ 3059832 w 3059988"/>
              <a:gd name="connsiteY4" fmla="*/ 3140968 h 3140968"/>
              <a:gd name="connsiteX5" fmla="*/ 3057112 w 3059988"/>
              <a:gd name="connsiteY5" fmla="*/ 0 h 3140968"/>
              <a:gd name="connsiteX0" fmla="*/ 3057112 w 3060708"/>
              <a:gd name="connsiteY0" fmla="*/ 0 h 2924992"/>
              <a:gd name="connsiteX1" fmla="*/ 1080120 w 3060708"/>
              <a:gd name="connsiteY1" fmla="*/ 0 h 2924992"/>
              <a:gd name="connsiteX2" fmla="*/ 0 w 3060708"/>
              <a:gd name="connsiteY2" fmla="*/ 1800200 h 2924992"/>
              <a:gd name="connsiteX3" fmla="*/ 597791 w 3060708"/>
              <a:gd name="connsiteY3" fmla="*/ 2832466 h 2924992"/>
              <a:gd name="connsiteX4" fmla="*/ 3060708 w 3060708"/>
              <a:gd name="connsiteY4" fmla="*/ 2924992 h 2924992"/>
              <a:gd name="connsiteX5" fmla="*/ 3057112 w 3060708"/>
              <a:gd name="connsiteY5" fmla="*/ 0 h 2924992"/>
              <a:gd name="connsiteX0" fmla="*/ 3057112 w 3060708"/>
              <a:gd name="connsiteY0" fmla="*/ 0 h 2832466"/>
              <a:gd name="connsiteX1" fmla="*/ 1080120 w 3060708"/>
              <a:gd name="connsiteY1" fmla="*/ 0 h 2832466"/>
              <a:gd name="connsiteX2" fmla="*/ 0 w 3060708"/>
              <a:gd name="connsiteY2" fmla="*/ 1800200 h 2832466"/>
              <a:gd name="connsiteX3" fmla="*/ 597791 w 3060708"/>
              <a:gd name="connsiteY3" fmla="*/ 2832466 h 2832466"/>
              <a:gd name="connsiteX4" fmla="*/ 3060708 w 3060708"/>
              <a:gd name="connsiteY4" fmla="*/ 2832466 h 2832466"/>
              <a:gd name="connsiteX5" fmla="*/ 3057112 w 3060708"/>
              <a:gd name="connsiteY5" fmla="*/ 0 h 28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708" h="2832466">
                <a:moveTo>
                  <a:pt x="3057112" y="0"/>
                </a:moveTo>
                <a:lnTo>
                  <a:pt x="1080120" y="0"/>
                </a:lnTo>
                <a:lnTo>
                  <a:pt x="0" y="1800200"/>
                </a:lnTo>
                <a:lnTo>
                  <a:pt x="597791" y="2832466"/>
                </a:lnTo>
                <a:lnTo>
                  <a:pt x="3060708" y="2832466"/>
                </a:lnTo>
                <a:cubicBezTo>
                  <a:pt x="3057832" y="2018707"/>
                  <a:pt x="3059988" y="813759"/>
                  <a:pt x="3057112" y="0"/>
                </a:cubicBezTo>
                <a:close/>
              </a:path>
            </a:pathLst>
          </a:custGeom>
          <a:solidFill>
            <a:srgbClr val="C9E8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7544" y="195263"/>
            <a:ext cx="6265044" cy="594122"/>
          </a:xfrm>
        </p:spPr>
        <p:txBody>
          <a:bodyPr/>
          <a:lstStyle/>
          <a:p>
            <a:r>
              <a:rPr lang="de-DE"/>
              <a:t>Mastertitelformat bearbeiten</a:t>
            </a:r>
          </a:p>
        </p:txBody>
      </p:sp>
      <p:sp>
        <p:nvSpPr>
          <p:cNvPr id="3" name="Inhaltsplatzhalter 2"/>
          <p:cNvSpPr>
            <a:spLocks noGrp="1"/>
          </p:cNvSpPr>
          <p:nvPr>
            <p:ph sz="half" idx="1"/>
          </p:nvPr>
        </p:nvSpPr>
        <p:spPr>
          <a:xfrm>
            <a:off x="467544" y="1113588"/>
            <a:ext cx="4104456" cy="3510390"/>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113588"/>
            <a:ext cx="4038600" cy="3510390"/>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Calibri" pitchFamily="34" charset="0"/>
                <a:cs typeface="+mn-cs"/>
              </a:defRPr>
            </a:lvl1pPr>
          </a:lstStyle>
          <a:p>
            <a:pPr>
              <a:defRPr/>
            </a:pPr>
            <a:endParaRPr lang="de-DE" dirty="0"/>
          </a:p>
        </p:txBody>
      </p:sp>
      <p:sp>
        <p:nvSpPr>
          <p:cNvPr id="10"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Calibri" pitchFamily="34" charset="0"/>
                <a:cs typeface="+mn-cs"/>
              </a:defRPr>
            </a:lvl1pPr>
          </a:lstStyle>
          <a:p>
            <a:pPr>
              <a:defRPr/>
            </a:pPr>
            <a:fld id="{716F4645-6849-4794-B0B4-0039B2A6EC57}" type="slidenum">
              <a:rPr lang="de-DE" smtClean="0"/>
              <a:pPr>
                <a:defRPr/>
              </a:pPr>
              <a:t>‹#›</a:t>
            </a:fld>
            <a:endParaRPr lang="de-DE" dirty="0"/>
          </a:p>
        </p:txBody>
      </p:sp>
      <p:sp>
        <p:nvSpPr>
          <p:cNvPr id="11"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67544" y="195263"/>
            <a:ext cx="6265044" cy="594122"/>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67545" y="1113588"/>
            <a:ext cx="4103439" cy="479822"/>
          </a:xfrm>
        </p:spPr>
        <p:txBody>
          <a:bodyPr anchor="b">
            <a:noAutofit/>
          </a:bodyPr>
          <a:lstStyle>
            <a:lvl1pPr marL="0" indent="0">
              <a:buNone/>
              <a:defRPr sz="1800" b="1">
                <a:solidFill>
                  <a:srgbClr val="009EE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67544" y="1599642"/>
            <a:ext cx="4104456" cy="3024337"/>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44009" y="1113588"/>
            <a:ext cx="4041775" cy="479822"/>
          </a:xfrm>
        </p:spPr>
        <p:txBody>
          <a:bodyPr anchor="b">
            <a:noAutofit/>
          </a:bodyPr>
          <a:lstStyle>
            <a:lvl1pPr marL="0" indent="0">
              <a:buNone/>
              <a:defRPr sz="1800" b="1">
                <a:solidFill>
                  <a:srgbClr val="009EE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6" y="1599642"/>
            <a:ext cx="4041775" cy="3024337"/>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p:cNvSpPr>
            <a:spLocks noGrp="1"/>
          </p:cNvSpPr>
          <p:nvPr>
            <p:ph type="ftr" sz="quarter" idx="11"/>
          </p:nvPr>
        </p:nvSpPr>
        <p:spPr/>
        <p:txBody>
          <a:bodyPr/>
          <a:lstStyle>
            <a:lvl1pPr algn="ctr">
              <a:defRPr sz="1200" dirty="0">
                <a:solidFill>
                  <a:schemeClr val="tx1">
                    <a:tint val="75000"/>
                  </a:schemeClr>
                </a:solidFill>
                <a:latin typeface="Calibri" pitchFamily="34" charset="0"/>
              </a:defRPr>
            </a:lvl1pPr>
          </a:lstStyle>
          <a:p>
            <a:pPr>
              <a:defRPr/>
            </a:pPr>
            <a:endParaRPr lang="de-DE" dirty="0"/>
          </a:p>
        </p:txBody>
      </p:sp>
      <p:sp>
        <p:nvSpPr>
          <p:cNvPr id="9" name="Foliennummernplatzhalter 5"/>
          <p:cNvSpPr>
            <a:spLocks noGrp="1"/>
          </p:cNvSpPr>
          <p:nvPr>
            <p:ph type="sldNum" sz="quarter" idx="12"/>
          </p:nvPr>
        </p:nvSpPr>
        <p:spPr/>
        <p:txBody>
          <a:bodyPr/>
          <a:lstStyle>
            <a:lvl1pPr algn="r">
              <a:defRPr sz="1200" smtClean="0">
                <a:solidFill>
                  <a:schemeClr val="tx1">
                    <a:tint val="75000"/>
                  </a:schemeClr>
                </a:solidFill>
                <a:latin typeface="Calibri" pitchFamily="34" charset="0"/>
              </a:defRPr>
            </a:lvl1pPr>
          </a:lstStyle>
          <a:p>
            <a:pPr>
              <a:defRPr/>
            </a:pPr>
            <a:fld id="{6C682252-9D53-41E3-82C2-DC6F3EDED5F1}" type="slidenum">
              <a:rPr lang="de-DE" smtClean="0"/>
              <a:pPr>
                <a:defRPr/>
              </a:pPr>
              <a:t>‹#›</a:t>
            </a:fld>
            <a:endParaRPr lang="de-DE" dirty="0"/>
          </a:p>
        </p:txBody>
      </p:sp>
      <p:sp>
        <p:nvSpPr>
          <p:cNvPr id="10"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itel 1"/>
          <p:cNvSpPr>
            <a:spLocks noGrp="1"/>
          </p:cNvSpPr>
          <p:nvPr>
            <p:ph type="title"/>
          </p:nvPr>
        </p:nvSpPr>
        <p:spPr>
          <a:xfrm>
            <a:off x="467544" y="195263"/>
            <a:ext cx="6265044" cy="594122"/>
          </a:xfrm>
        </p:spPr>
        <p:txBody>
          <a:bodyPr/>
          <a:lstStyle/>
          <a:p>
            <a:r>
              <a:rPr lang="de-DE"/>
              <a:t>Mastertitelformat bearbeiten</a:t>
            </a:r>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D484083-1086-4C36-AC27-B309D81B83A7}" type="slidenum">
              <a:rPr lang="de-DE"/>
              <a:pPr>
                <a:defRPr/>
              </a:pPr>
              <a:t>‹#›</a:t>
            </a:fld>
            <a:endParaRPr lang="de-DE" dirty="0"/>
          </a:p>
        </p:txBody>
      </p:sp>
      <p:sp>
        <p:nvSpPr>
          <p:cNvPr id="7"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29" name="Freihandform 28"/>
          <p:cNvSpPr/>
          <p:nvPr userDrawn="1"/>
        </p:nvSpPr>
        <p:spPr>
          <a:xfrm>
            <a:off x="6337300" y="2932030"/>
            <a:ext cx="2813050" cy="2160000"/>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11" h="2441276">
                <a:moveTo>
                  <a:pt x="2803584" y="0"/>
                </a:moveTo>
                <a:lnTo>
                  <a:pt x="940279" y="0"/>
                </a:lnTo>
                <a:lnTo>
                  <a:pt x="0" y="1656272"/>
                </a:lnTo>
                <a:lnTo>
                  <a:pt x="500332" y="2441276"/>
                </a:lnTo>
                <a:lnTo>
                  <a:pt x="2812211" y="2441276"/>
                </a:lnTo>
                <a:cubicBezTo>
                  <a:pt x="2809335" y="1627517"/>
                  <a:pt x="2806460" y="813759"/>
                  <a:pt x="2803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9" name="object 3"/>
          <p:cNvSpPr/>
          <p:nvPr/>
        </p:nvSpPr>
        <p:spPr>
          <a:xfrm>
            <a:off x="0" y="951310"/>
            <a:ext cx="9144000" cy="756047"/>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13" name="Textfeld 12"/>
          <p:cNvSpPr txBox="1"/>
          <p:nvPr/>
        </p:nvSpPr>
        <p:spPr>
          <a:xfrm>
            <a:off x="5724525" y="3868342"/>
            <a:ext cx="3095625" cy="954107"/>
          </a:xfrm>
          <a:prstGeom prst="rect">
            <a:avLst/>
          </a:prstGeom>
          <a:noFill/>
        </p:spPr>
        <p:txBody>
          <a:bodyPr>
            <a:spAutoFit/>
          </a:bodyPr>
          <a:lstStyle/>
          <a:p>
            <a:pPr algn="r" fontAlgn="auto">
              <a:spcBef>
                <a:spcPts val="0"/>
              </a:spcBef>
              <a:spcAft>
                <a:spcPts val="0"/>
              </a:spcAft>
              <a:defRPr/>
            </a:pPr>
            <a:r>
              <a:rPr lang="de-DE" sz="1400" b="1" dirty="0">
                <a:latin typeface="Calibri" pitchFamily="34" charset="0"/>
                <a:cs typeface="+mn-cs"/>
              </a:rPr>
              <a:t>SEAL Systems AG</a:t>
            </a:r>
            <a:br>
              <a:rPr lang="de-DE" sz="1400" b="1" dirty="0">
                <a:latin typeface="Calibri" pitchFamily="34" charset="0"/>
                <a:cs typeface="+mn-cs"/>
              </a:rPr>
            </a:br>
            <a:r>
              <a:rPr lang="de-DE" sz="1400" b="1" dirty="0">
                <a:latin typeface="Calibri" pitchFamily="34" charset="0"/>
                <a:cs typeface="+mn-cs"/>
              </a:rPr>
              <a:t>Lohmühlweg 4</a:t>
            </a:r>
            <a:br>
              <a:rPr lang="de-DE" sz="1400" b="1" dirty="0">
                <a:latin typeface="Calibri" pitchFamily="34" charset="0"/>
                <a:cs typeface="+mn-cs"/>
              </a:rPr>
            </a:br>
            <a:r>
              <a:rPr lang="de-DE" sz="1400" b="1" dirty="0">
                <a:latin typeface="Calibri" pitchFamily="34" charset="0"/>
                <a:cs typeface="+mn-cs"/>
              </a:rPr>
              <a:t>91341 Röttenbach</a:t>
            </a:r>
            <a:br>
              <a:rPr lang="de-DE" sz="1400" b="1" dirty="0">
                <a:latin typeface="Calibri" pitchFamily="34" charset="0"/>
                <a:cs typeface="+mn-cs"/>
              </a:rPr>
            </a:br>
            <a:r>
              <a:rPr lang="de-DE" sz="1400" b="1" dirty="0">
                <a:latin typeface="Calibri" pitchFamily="34" charset="0"/>
                <a:cs typeface="+mn-cs"/>
              </a:rPr>
              <a:t>www.sealsystems.de</a:t>
            </a:r>
          </a:p>
        </p:txBody>
      </p:sp>
      <p:sp>
        <p:nvSpPr>
          <p:cNvPr id="2" name="Titel 1"/>
          <p:cNvSpPr>
            <a:spLocks noGrp="1"/>
          </p:cNvSpPr>
          <p:nvPr>
            <p:ph type="ctrTitle" hasCustomPrompt="1"/>
          </p:nvPr>
        </p:nvSpPr>
        <p:spPr>
          <a:xfrm>
            <a:off x="611560" y="2031690"/>
            <a:ext cx="3744416" cy="702078"/>
          </a:xfrm>
        </p:spPr>
        <p:txBody>
          <a:bodyPr/>
          <a:lstStyle>
            <a:lvl1pPr algn="l">
              <a:defRPr sz="1600" b="0" cap="none" baseline="0">
                <a:solidFill>
                  <a:schemeClr val="tx1"/>
                </a:solidFill>
                <a:latin typeface="Calibri" pitchFamily="34" charset="0"/>
              </a:defRPr>
            </a:lvl1pPr>
          </a:lstStyle>
          <a:p>
            <a:r>
              <a:rPr lang="de-DE" dirty="0"/>
              <a:t>Ansprechpartner</a:t>
            </a:r>
            <a:br>
              <a:rPr lang="de-DE" dirty="0"/>
            </a:br>
            <a:r>
              <a:rPr lang="de-DE" dirty="0"/>
              <a:t>Mailadresse</a:t>
            </a:r>
            <a:br>
              <a:rPr lang="de-DE" dirty="0"/>
            </a:br>
            <a:r>
              <a:rPr lang="de-DE" dirty="0"/>
              <a:t>Telefonnummer</a:t>
            </a:r>
          </a:p>
        </p:txBody>
      </p:sp>
      <p:sp>
        <p:nvSpPr>
          <p:cNvPr id="25" name="Textplatzhalter 24"/>
          <p:cNvSpPr>
            <a:spLocks noGrp="1"/>
          </p:cNvSpPr>
          <p:nvPr>
            <p:ph type="body" sz="quarter" idx="25" hasCustomPrompt="1"/>
          </p:nvPr>
        </p:nvSpPr>
        <p:spPr>
          <a:xfrm>
            <a:off x="4356100" y="2031207"/>
            <a:ext cx="1295400" cy="702469"/>
          </a:xfrm>
        </p:spPr>
        <p:txBody>
          <a:bodyPr/>
          <a:lstStyle>
            <a:lvl1pPr>
              <a:defRPr/>
            </a:lvl1pPr>
            <a:lvl4pPr marL="0" indent="0">
              <a:buNone/>
              <a:defRPr baseline="0"/>
            </a:lvl4pPr>
          </a:lstStyle>
          <a:p>
            <a:pPr lvl="0"/>
            <a:r>
              <a:rPr lang="de-DE" dirty="0"/>
              <a:t>Bild</a:t>
            </a:r>
          </a:p>
        </p:txBody>
      </p:sp>
      <p:sp>
        <p:nvSpPr>
          <p:cNvPr id="26" name="Textplatzhalter 24"/>
          <p:cNvSpPr>
            <a:spLocks noGrp="1"/>
          </p:cNvSpPr>
          <p:nvPr>
            <p:ph type="body" sz="quarter" idx="26" hasCustomPrompt="1"/>
          </p:nvPr>
        </p:nvSpPr>
        <p:spPr>
          <a:xfrm>
            <a:off x="4355976" y="2895786"/>
            <a:ext cx="1295400" cy="702469"/>
          </a:xfrm>
        </p:spPr>
        <p:txBody>
          <a:bodyPr/>
          <a:lstStyle>
            <a:lvl1pPr>
              <a:defRPr/>
            </a:lvl1pPr>
            <a:lvl4pPr marL="0" indent="0">
              <a:buNone/>
              <a:defRPr baseline="0"/>
            </a:lvl4pPr>
          </a:lstStyle>
          <a:p>
            <a:pPr lvl="0"/>
            <a:r>
              <a:rPr lang="de-DE" dirty="0"/>
              <a:t>Bild</a:t>
            </a:r>
          </a:p>
        </p:txBody>
      </p:sp>
      <p:sp>
        <p:nvSpPr>
          <p:cNvPr id="27" name="Textplatzhalter 24"/>
          <p:cNvSpPr>
            <a:spLocks noGrp="1"/>
          </p:cNvSpPr>
          <p:nvPr>
            <p:ph type="body" sz="quarter" idx="27" hasCustomPrompt="1"/>
          </p:nvPr>
        </p:nvSpPr>
        <p:spPr>
          <a:xfrm>
            <a:off x="4355976" y="3813888"/>
            <a:ext cx="1295400" cy="648463"/>
          </a:xfrm>
        </p:spPr>
        <p:txBody>
          <a:bodyPr/>
          <a:lstStyle>
            <a:lvl1pPr>
              <a:buNone/>
              <a:defRPr/>
            </a:lvl1pPr>
            <a:lvl4pPr marL="0" indent="0">
              <a:buNone/>
              <a:defRPr baseline="0"/>
            </a:lvl4pPr>
          </a:lstStyle>
          <a:p>
            <a:pPr lvl="0"/>
            <a:r>
              <a:rPr lang="de-DE" dirty="0"/>
              <a:t>Bild</a:t>
            </a:r>
          </a:p>
          <a:p>
            <a:pPr lvl="0"/>
            <a:endParaRPr lang="de-DE" dirty="0"/>
          </a:p>
        </p:txBody>
      </p:sp>
      <p:sp>
        <p:nvSpPr>
          <p:cNvPr id="28" name="Textplatzhalter 27"/>
          <p:cNvSpPr>
            <a:spLocks noGrp="1"/>
          </p:cNvSpPr>
          <p:nvPr>
            <p:ph type="body" sz="quarter" idx="28" hasCustomPrompt="1"/>
          </p:nvPr>
        </p:nvSpPr>
        <p:spPr>
          <a:xfrm>
            <a:off x="611188" y="2895601"/>
            <a:ext cx="3744912" cy="702264"/>
          </a:xfrm>
        </p:spPr>
        <p:txBody>
          <a:bodyPr/>
          <a:lstStyle>
            <a:lvl1pPr marL="0" indent="0">
              <a:buNone/>
              <a:defRPr sz="1600" baseline="0"/>
            </a:lvl1pPr>
          </a:lstStyle>
          <a:p>
            <a:pPr lvl="0"/>
            <a:r>
              <a:rPr lang="de-DE" dirty="0"/>
              <a:t>Ansprechpartner</a:t>
            </a:r>
            <a:br>
              <a:rPr lang="de-DE" dirty="0"/>
            </a:br>
            <a:r>
              <a:rPr lang="de-DE" dirty="0"/>
              <a:t>Mailadresse</a:t>
            </a:r>
            <a:br>
              <a:rPr lang="de-DE" dirty="0"/>
            </a:br>
            <a:r>
              <a:rPr lang="de-DE" dirty="0"/>
              <a:t>Telefonnummer</a:t>
            </a:r>
          </a:p>
        </p:txBody>
      </p:sp>
      <p:sp>
        <p:nvSpPr>
          <p:cNvPr id="31" name="Textplatzhalter 30"/>
          <p:cNvSpPr>
            <a:spLocks noGrp="1"/>
          </p:cNvSpPr>
          <p:nvPr>
            <p:ph type="body" sz="quarter" idx="29" hasCustomPrompt="1"/>
          </p:nvPr>
        </p:nvSpPr>
        <p:spPr>
          <a:xfrm>
            <a:off x="611188" y="3813573"/>
            <a:ext cx="3744912" cy="648388"/>
          </a:xfrm>
        </p:spPr>
        <p:txBody>
          <a:bodyPr/>
          <a:lstStyle>
            <a:lvl1pPr marL="0" indent="0">
              <a:buNone/>
              <a:defRPr sz="1600" baseline="0"/>
            </a:lvl1pPr>
          </a:lstStyle>
          <a:p>
            <a:pPr lvl="0"/>
            <a:r>
              <a:rPr lang="de-DE" dirty="0"/>
              <a:t>Ansprechpartner</a:t>
            </a:r>
            <a:br>
              <a:rPr lang="de-DE" dirty="0"/>
            </a:br>
            <a:r>
              <a:rPr lang="de-DE" dirty="0"/>
              <a:t>Mailadresse</a:t>
            </a:r>
            <a:br>
              <a:rPr lang="de-DE" dirty="0"/>
            </a:br>
            <a:r>
              <a:rPr lang="de-DE" dirty="0"/>
              <a:t>Telefonnummer</a:t>
            </a:r>
          </a:p>
        </p:txBody>
      </p:sp>
      <p:sp>
        <p:nvSpPr>
          <p:cNvPr id="22" name="Datumsplatzhalter 21"/>
          <p:cNvSpPr>
            <a:spLocks noGrp="1"/>
          </p:cNvSpPr>
          <p:nvPr>
            <p:ph type="dt" sz="half" idx="30"/>
          </p:nvPr>
        </p:nvSpPr>
        <p:spPr/>
        <p:txBody>
          <a:bodyPr/>
          <a:lstStyle/>
          <a:p>
            <a:pPr>
              <a:defRPr/>
            </a:pPr>
            <a:fld id="{EA2021E4-9E21-4D05-8E8B-D1B6B4550C8A}" type="datetime1">
              <a:rPr lang="de-DE" smtClean="0"/>
              <a:pPr>
                <a:defRPr/>
              </a:pPr>
              <a:t>14.06.22</a:t>
            </a:fld>
            <a:endParaRPr lang="de-DE" dirty="0"/>
          </a:p>
        </p:txBody>
      </p:sp>
      <p:sp>
        <p:nvSpPr>
          <p:cNvPr id="23" name="Foliennummernplatzhalter 22"/>
          <p:cNvSpPr>
            <a:spLocks noGrp="1"/>
          </p:cNvSpPr>
          <p:nvPr>
            <p:ph type="sldNum" sz="quarter" idx="31"/>
          </p:nvPr>
        </p:nvSpPr>
        <p:spPr/>
        <p:txBody>
          <a:bodyPr/>
          <a:lstStyle/>
          <a:p>
            <a:pPr>
              <a:defRPr/>
            </a:pPr>
            <a:fld id="{716F4645-6849-4794-B0B4-0039B2A6EC57}" type="slidenum">
              <a:rPr lang="de-DE" smtClean="0"/>
              <a:pPr>
                <a:defRPr/>
              </a:pPr>
              <a:t>‹#›</a:t>
            </a:fld>
            <a:endParaRPr lang="de-DE" dirty="0"/>
          </a:p>
        </p:txBody>
      </p:sp>
      <p:sp>
        <p:nvSpPr>
          <p:cNvPr id="24" name="Fußzeilenplatzhalter 23"/>
          <p:cNvSpPr>
            <a:spLocks noGrp="1"/>
          </p:cNvSpPr>
          <p:nvPr>
            <p:ph type="ftr" sz="quarter" idx="32"/>
          </p:nvPr>
        </p:nvSpPr>
        <p:spPr/>
        <p:txBody>
          <a:bodyPr/>
          <a:lstStyle/>
          <a:p>
            <a:pPr>
              <a:defRPr/>
            </a:pPr>
            <a:endParaRPr lang="de-DE" dirty="0"/>
          </a:p>
        </p:txBody>
      </p:sp>
      <p:sp>
        <p:nvSpPr>
          <p:cNvPr id="30" name="Textplatzhalter 29"/>
          <p:cNvSpPr>
            <a:spLocks noGrp="1"/>
          </p:cNvSpPr>
          <p:nvPr>
            <p:ph type="body" sz="quarter" idx="33" hasCustomPrompt="1"/>
          </p:nvPr>
        </p:nvSpPr>
        <p:spPr>
          <a:xfrm>
            <a:off x="611561" y="1059582"/>
            <a:ext cx="4968875" cy="540544"/>
          </a:xfrm>
        </p:spPr>
        <p:txBody>
          <a:bodyPr/>
          <a:lstStyle>
            <a:lvl1pPr>
              <a:defRPr sz="4000" cap="small" baseline="0">
                <a:solidFill>
                  <a:schemeClr val="bg1"/>
                </a:solidFill>
              </a:defRPr>
            </a:lvl1pPr>
          </a:lstStyle>
          <a:p>
            <a:pPr lvl="0"/>
            <a:r>
              <a:rPr lang="de-DE" cap="small" baseline="0" dirty="0">
                <a:solidFill>
                  <a:schemeClr val="bg1"/>
                </a:solidFill>
              </a:rPr>
              <a:t>Wir sind für Sie da!</a:t>
            </a:r>
            <a:endParaRPr lang="de-DE" dirty="0"/>
          </a:p>
        </p:txBody>
      </p:sp>
      <p:pic>
        <p:nvPicPr>
          <p:cNvPr id="32" name="Grafik 31" descr="image10.png"/>
          <p:cNvPicPr>
            <a:picLocks noChangeAspect="1"/>
          </p:cNvPicPr>
          <p:nvPr userDrawn="1"/>
        </p:nvPicPr>
        <p:blipFill>
          <a:blip r:embed="rId2" cstate="print"/>
          <a:stretch>
            <a:fillRect/>
          </a:stretch>
        </p:blipFill>
        <p:spPr>
          <a:xfrm>
            <a:off x="5468248" y="267494"/>
            <a:ext cx="1336000" cy="576000"/>
          </a:xfrm>
          <a:prstGeom prst="rect">
            <a:avLst/>
          </a:prstGeom>
          <a:ln>
            <a:solidFill>
              <a:schemeClr val="tx1">
                <a:lumMod val="75000"/>
                <a:lumOff val="25000"/>
              </a:schemeClr>
            </a:solidFill>
          </a:ln>
        </p:spPr>
      </p:pic>
      <p:pic>
        <p:nvPicPr>
          <p:cNvPr id="33" name="Grafik 32" descr="image9.jpeg"/>
          <p:cNvPicPr>
            <a:picLocks noChangeAspect="1"/>
          </p:cNvPicPr>
          <p:nvPr userDrawn="1"/>
        </p:nvPicPr>
        <p:blipFill>
          <a:blip r:embed="rId3" cstate="print"/>
          <a:stretch>
            <a:fillRect/>
          </a:stretch>
        </p:blipFill>
        <p:spPr>
          <a:xfrm>
            <a:off x="6947456" y="267558"/>
            <a:ext cx="936912" cy="576000"/>
          </a:xfrm>
          <a:prstGeom prst="rect">
            <a:avLst/>
          </a:prstGeom>
          <a:ln>
            <a:solidFill>
              <a:schemeClr val="tx1">
                <a:lumMod val="75000"/>
                <a:lumOff val="25000"/>
              </a:schemeClr>
            </a:solidFill>
          </a:ln>
        </p:spPr>
      </p:pic>
      <p:pic>
        <p:nvPicPr>
          <p:cNvPr id="34" name="Grafik 33" descr="image8.jpeg"/>
          <p:cNvPicPr>
            <a:picLocks noChangeAspect="1"/>
          </p:cNvPicPr>
          <p:nvPr userDrawn="1"/>
        </p:nvPicPr>
        <p:blipFill>
          <a:blip r:embed="rId4" cstate="print"/>
          <a:stretch>
            <a:fillRect/>
          </a:stretch>
        </p:blipFill>
        <p:spPr>
          <a:xfrm>
            <a:off x="8010721" y="267494"/>
            <a:ext cx="953767" cy="576000"/>
          </a:xfrm>
          <a:prstGeom prst="rect">
            <a:avLst/>
          </a:prstGeom>
          <a:ln>
            <a:noFill/>
          </a:ln>
        </p:spPr>
      </p:pic>
      <p:pic>
        <p:nvPicPr>
          <p:cNvPr id="35" name="Grafik 34" descr="image7.jpeg"/>
          <p:cNvPicPr>
            <a:picLocks noChangeAspect="1"/>
          </p:cNvPicPr>
          <p:nvPr userDrawn="1"/>
        </p:nvPicPr>
        <p:blipFill>
          <a:blip r:embed="rId5" cstate="print"/>
          <a:stretch>
            <a:fillRect/>
          </a:stretch>
        </p:blipFill>
        <p:spPr>
          <a:xfrm>
            <a:off x="6732488" y="2271356"/>
            <a:ext cx="2232000" cy="316944"/>
          </a:xfrm>
          <a:prstGeom prst="rect">
            <a:avLst/>
          </a:prstGeom>
        </p:spPr>
      </p:pic>
      <p:pic>
        <p:nvPicPr>
          <p:cNvPr id="36" name="Grafik 35" descr="image6.jpeg"/>
          <p:cNvPicPr>
            <a:picLocks noChangeAspect="1"/>
          </p:cNvPicPr>
          <p:nvPr userDrawn="1"/>
        </p:nvPicPr>
        <p:blipFill>
          <a:blip r:embed="rId6" cstate="print"/>
          <a:stretch>
            <a:fillRect/>
          </a:stretch>
        </p:blipFill>
        <p:spPr>
          <a:xfrm>
            <a:off x="7268449" y="1851670"/>
            <a:ext cx="1696039" cy="324000"/>
          </a:xfrm>
          <a:prstGeom prst="rect">
            <a:avLst/>
          </a:prstGeom>
        </p:spPr>
      </p:pic>
      <p:pic>
        <p:nvPicPr>
          <p:cNvPr id="37" name="Grafik 36" descr="image2.png"/>
          <p:cNvPicPr>
            <a:picLocks noChangeAspect="1"/>
          </p:cNvPicPr>
          <p:nvPr userDrawn="1"/>
        </p:nvPicPr>
        <p:blipFill>
          <a:blip r:embed="rId7" cstate="print"/>
          <a:stretch>
            <a:fillRect/>
          </a:stretch>
        </p:blipFill>
        <p:spPr>
          <a:xfrm>
            <a:off x="324791" y="232755"/>
            <a:ext cx="2591025" cy="68281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B3FA-18F5-8047-A96B-38BCB959268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B5AC7F-62D7-AC40-8D07-FC2C3E274E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D56FC3-CEB6-5644-88C0-26E9BBCEEC02}"/>
              </a:ext>
            </a:extLst>
          </p:cNvPr>
          <p:cNvSpPr>
            <a:spLocks noGrp="1"/>
          </p:cNvSpPr>
          <p:nvPr>
            <p:ph type="dt" sz="half" idx="10"/>
          </p:nvPr>
        </p:nvSpPr>
        <p:spPr/>
        <p:txBody>
          <a:bodyPr/>
          <a:lstStyle/>
          <a:p>
            <a:fld id="{42C0F141-D3B0-0946-98B3-12D79434FD35}" type="datetimeFigureOut">
              <a:rPr lang="en-US" smtClean="0"/>
              <a:t>6/14/22</a:t>
            </a:fld>
            <a:endParaRPr lang="en-US"/>
          </a:p>
        </p:txBody>
      </p:sp>
      <p:sp>
        <p:nvSpPr>
          <p:cNvPr id="5" name="Footer Placeholder 4">
            <a:extLst>
              <a:ext uri="{FF2B5EF4-FFF2-40B4-BE49-F238E27FC236}">
                <a16:creationId xmlns:a16="http://schemas.microsoft.com/office/drawing/2014/main" id="{CA0305A4-790A-4447-A448-6221964AD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45387-8755-A646-9AD0-DF974B54AE9B}"/>
              </a:ext>
            </a:extLst>
          </p:cNvPr>
          <p:cNvSpPr>
            <a:spLocks noGrp="1"/>
          </p:cNvSpPr>
          <p:nvPr>
            <p:ph type="sldNum" sz="quarter" idx="12"/>
          </p:nvPr>
        </p:nvSpPr>
        <p:spPr/>
        <p:txBody>
          <a:bodyPr/>
          <a:lstStyle/>
          <a:p>
            <a:fld id="{FD21DBE0-3142-1E41-A4B4-1D4CAE98C77B}" type="slidenum">
              <a:rPr lang="en-US" smtClean="0"/>
              <a:t>‹#›</a:t>
            </a:fld>
            <a:endParaRPr lang="en-US"/>
          </a:p>
        </p:txBody>
      </p:sp>
    </p:spTree>
    <p:extLst>
      <p:ext uri="{BB962C8B-B14F-4D97-AF65-F5344CB8AC3E}">
        <p14:creationId xmlns:p14="http://schemas.microsoft.com/office/powerpoint/2010/main" val="313651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8C8A3-83F9-D94E-AA07-E923826BD02C}"/>
              </a:ext>
            </a:extLst>
          </p:cNvPr>
          <p:cNvSpPr>
            <a:spLocks noGrp="1"/>
          </p:cNvSpPr>
          <p:nvPr>
            <p:ph type="dt" sz="half" idx="10"/>
          </p:nvPr>
        </p:nvSpPr>
        <p:spPr/>
        <p:txBody>
          <a:bodyPr/>
          <a:lstStyle/>
          <a:p>
            <a:fld id="{42C0F141-D3B0-0946-98B3-12D79434FD35}" type="datetimeFigureOut">
              <a:rPr lang="en-US" smtClean="0"/>
              <a:t>6/14/22</a:t>
            </a:fld>
            <a:endParaRPr lang="en-US"/>
          </a:p>
        </p:txBody>
      </p:sp>
      <p:sp>
        <p:nvSpPr>
          <p:cNvPr id="3" name="Footer Placeholder 2">
            <a:extLst>
              <a:ext uri="{FF2B5EF4-FFF2-40B4-BE49-F238E27FC236}">
                <a16:creationId xmlns:a16="http://schemas.microsoft.com/office/drawing/2014/main" id="{88C06CE5-6D21-9B41-B315-7A30EECDC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20F7FD-69E9-1147-AAC3-CE7DD55B2805}"/>
              </a:ext>
            </a:extLst>
          </p:cNvPr>
          <p:cNvSpPr>
            <a:spLocks noGrp="1"/>
          </p:cNvSpPr>
          <p:nvPr>
            <p:ph type="sldNum" sz="quarter" idx="12"/>
          </p:nvPr>
        </p:nvSpPr>
        <p:spPr/>
        <p:txBody>
          <a:bodyPr/>
          <a:lstStyle/>
          <a:p>
            <a:fld id="{FD21DBE0-3142-1E41-A4B4-1D4CAE98C77B}" type="slidenum">
              <a:rPr lang="en-US" smtClean="0"/>
              <a:t>‹#›</a:t>
            </a:fld>
            <a:endParaRPr lang="en-US"/>
          </a:p>
        </p:txBody>
      </p:sp>
    </p:spTree>
    <p:extLst>
      <p:ext uri="{BB962C8B-B14F-4D97-AF65-F5344CB8AC3E}">
        <p14:creationId xmlns:p14="http://schemas.microsoft.com/office/powerpoint/2010/main" val="355735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248472"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28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6" name="Textplatzhalter 15"/>
          <p:cNvSpPr>
            <a:spLocks noGrp="1"/>
          </p:cNvSpPr>
          <p:nvPr>
            <p:ph type="body" sz="quarter" idx="13" hasCustomPrompt="1"/>
          </p:nvPr>
        </p:nvSpPr>
        <p:spPr>
          <a:xfrm>
            <a:off x="5868144" y="4461960"/>
            <a:ext cx="2808362" cy="216694"/>
          </a:xfrm>
        </p:spPr>
        <p:txBody>
          <a:bodyPr/>
          <a:lstStyle>
            <a:lvl1pPr algn="r">
              <a:buNone/>
              <a:defRPr b="1" baseline="0">
                <a:solidFill>
                  <a:srgbClr val="009EE2"/>
                </a:solidFill>
              </a:defRPr>
            </a:lvl1pPr>
          </a:lstStyle>
          <a:p>
            <a:pPr lvl="0"/>
            <a:r>
              <a:rPr lang="de-DE" dirty="0"/>
              <a:t>Vorname Nachname</a:t>
            </a:r>
          </a:p>
        </p:txBody>
      </p:sp>
      <p:sp>
        <p:nvSpPr>
          <p:cNvPr id="13" name="Datumsplatzhalter 12"/>
          <p:cNvSpPr>
            <a:spLocks noGrp="1"/>
          </p:cNvSpPr>
          <p:nvPr>
            <p:ph type="dt" sz="half" idx="14"/>
          </p:nvPr>
        </p:nvSpPr>
        <p:spPr/>
        <p:txBody>
          <a:bodyPr/>
          <a:lstStyle/>
          <a:p>
            <a:pPr>
              <a:defRPr/>
            </a:pPr>
            <a:fld id="{EA2021E4-9E21-4D05-8E8B-D1B6B4550C8A}" type="datetime1">
              <a:rPr lang="de-DE" smtClean="0"/>
              <a:pPr>
                <a:defRPr/>
              </a:pPr>
              <a:t>14.06.22</a:t>
            </a:fld>
            <a:endParaRPr lang="de-DE" dirty="0"/>
          </a:p>
        </p:txBody>
      </p:sp>
      <p:sp>
        <p:nvSpPr>
          <p:cNvPr id="14" name="Foliennummernplatzhalter 13"/>
          <p:cNvSpPr>
            <a:spLocks noGrp="1"/>
          </p:cNvSpPr>
          <p:nvPr>
            <p:ph type="sldNum" sz="quarter" idx="15"/>
          </p:nvPr>
        </p:nvSpPr>
        <p:spPr/>
        <p:txBody>
          <a:bodyPr/>
          <a:lstStyle/>
          <a:p>
            <a:pPr>
              <a:defRPr/>
            </a:pPr>
            <a:fld id="{716F4645-6849-4794-B0B4-0039B2A6EC57}" type="slidenum">
              <a:rPr lang="de-DE" smtClean="0"/>
              <a:pPr>
                <a:defRPr/>
              </a:pPr>
              <a:t>‹#›</a:t>
            </a:fld>
            <a:endParaRPr lang="de-DE" dirty="0"/>
          </a:p>
        </p:txBody>
      </p:sp>
      <p:sp>
        <p:nvSpPr>
          <p:cNvPr id="15" name="Fußzeilenplatzhalter 14"/>
          <p:cNvSpPr>
            <a:spLocks noGrp="1"/>
          </p:cNvSpPr>
          <p:nvPr>
            <p:ph type="ftr" sz="quarter" idx="16"/>
          </p:nvPr>
        </p:nvSpPr>
        <p:spPr/>
        <p:txBody>
          <a:bodyPr/>
          <a:lstStyle/>
          <a:p>
            <a:pPr>
              <a:defRPr/>
            </a:pPr>
            <a:r>
              <a:rPr lang="de-DE"/>
              <a:t>Hier kann auch was stehen</a:t>
            </a:r>
            <a:endParaRPr lang="de-DE" dirty="0"/>
          </a:p>
        </p:txBody>
      </p:sp>
      <p:pic>
        <p:nvPicPr>
          <p:cNvPr id="17" name="Grafik 16"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9" name="Grafik 18" descr="Besprechung_107.png"/>
          <p:cNvPicPr>
            <a:picLocks noChangeAspect="1"/>
          </p:cNvPicPr>
          <p:nvPr userDrawn="1"/>
        </p:nvPicPr>
        <p:blipFill>
          <a:blip r:embed="rId3" cstate="print"/>
          <a:srcRect r="9717"/>
          <a:stretch>
            <a:fillRect/>
          </a:stretch>
        </p:blipFill>
        <p:spPr>
          <a:xfrm>
            <a:off x="5342400" y="914400"/>
            <a:ext cx="3801600" cy="3607200"/>
          </a:xfrm>
          <a:prstGeom prst="rect">
            <a:avLst/>
          </a:prstGeom>
        </p:spPr>
      </p:pic>
      <p:sp>
        <p:nvSpPr>
          <p:cNvPr id="20"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73C8-4A14-A742-8DBE-4886FE2E106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CC12414-BA5F-374D-A934-0DEB2D5B9F52}"/>
              </a:ext>
            </a:extLst>
          </p:cNvPr>
          <p:cNvSpPr>
            <a:spLocks noGrp="1"/>
          </p:cNvSpPr>
          <p:nvPr>
            <p:ph type="dt" sz="half" idx="10"/>
          </p:nvPr>
        </p:nvSpPr>
        <p:spPr/>
        <p:txBody>
          <a:bodyPr/>
          <a:lstStyle/>
          <a:p>
            <a:fld id="{42C0F141-D3B0-0946-98B3-12D79434FD35}" type="datetimeFigureOut">
              <a:rPr lang="en-US" smtClean="0"/>
              <a:t>6/14/22</a:t>
            </a:fld>
            <a:endParaRPr lang="en-US"/>
          </a:p>
        </p:txBody>
      </p:sp>
      <p:sp>
        <p:nvSpPr>
          <p:cNvPr id="4" name="Footer Placeholder 3">
            <a:extLst>
              <a:ext uri="{FF2B5EF4-FFF2-40B4-BE49-F238E27FC236}">
                <a16:creationId xmlns:a16="http://schemas.microsoft.com/office/drawing/2014/main" id="{6C85424E-3F4A-8145-93F9-D0825A2382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60E3A-7FB5-2F4E-B079-2819F634E710}"/>
              </a:ext>
            </a:extLst>
          </p:cNvPr>
          <p:cNvSpPr>
            <a:spLocks noGrp="1"/>
          </p:cNvSpPr>
          <p:nvPr>
            <p:ph type="sldNum" sz="quarter" idx="12"/>
          </p:nvPr>
        </p:nvSpPr>
        <p:spPr/>
        <p:txBody>
          <a:bodyPr/>
          <a:lstStyle/>
          <a:p>
            <a:fld id="{FD21DBE0-3142-1E41-A4B4-1D4CAE98C77B}" type="slidenum">
              <a:rPr lang="en-US" smtClean="0"/>
              <a:t>‹#›</a:t>
            </a:fld>
            <a:endParaRPr lang="en-US"/>
          </a:p>
        </p:txBody>
      </p:sp>
    </p:spTree>
    <p:extLst>
      <p:ext uri="{BB962C8B-B14F-4D97-AF65-F5344CB8AC3E}">
        <p14:creationId xmlns:p14="http://schemas.microsoft.com/office/powerpoint/2010/main" val="385871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248472"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28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6" name="Textplatzhalter 15"/>
          <p:cNvSpPr>
            <a:spLocks noGrp="1"/>
          </p:cNvSpPr>
          <p:nvPr>
            <p:ph type="body" sz="quarter" idx="13" hasCustomPrompt="1"/>
          </p:nvPr>
        </p:nvSpPr>
        <p:spPr>
          <a:xfrm>
            <a:off x="5868144" y="4461960"/>
            <a:ext cx="2808362" cy="216694"/>
          </a:xfrm>
        </p:spPr>
        <p:txBody>
          <a:bodyPr/>
          <a:lstStyle>
            <a:lvl1pPr algn="r">
              <a:buNone/>
              <a:defRPr b="1" baseline="0">
                <a:solidFill>
                  <a:srgbClr val="009EE2"/>
                </a:solidFill>
              </a:defRPr>
            </a:lvl1pPr>
          </a:lstStyle>
          <a:p>
            <a:pPr lvl="0"/>
            <a:r>
              <a:rPr lang="de-DE" dirty="0"/>
              <a:t>Vorname Nachname</a:t>
            </a:r>
          </a:p>
        </p:txBody>
      </p:sp>
      <p:sp>
        <p:nvSpPr>
          <p:cNvPr id="13" name="Datumsplatzhalter 12"/>
          <p:cNvSpPr>
            <a:spLocks noGrp="1"/>
          </p:cNvSpPr>
          <p:nvPr>
            <p:ph type="dt" sz="half" idx="14"/>
          </p:nvPr>
        </p:nvSpPr>
        <p:spPr/>
        <p:txBody>
          <a:bodyPr/>
          <a:lstStyle/>
          <a:p>
            <a:pPr>
              <a:defRPr/>
            </a:pPr>
            <a:fld id="{EA2021E4-9E21-4D05-8E8B-D1B6B4550C8A}" type="datetime1">
              <a:rPr lang="de-DE" smtClean="0"/>
              <a:pPr>
                <a:defRPr/>
              </a:pPr>
              <a:t>14.06.22</a:t>
            </a:fld>
            <a:endParaRPr lang="de-DE" dirty="0"/>
          </a:p>
        </p:txBody>
      </p:sp>
      <p:sp>
        <p:nvSpPr>
          <p:cNvPr id="14" name="Foliennummernplatzhalter 13"/>
          <p:cNvSpPr>
            <a:spLocks noGrp="1"/>
          </p:cNvSpPr>
          <p:nvPr>
            <p:ph type="sldNum" sz="quarter" idx="15"/>
          </p:nvPr>
        </p:nvSpPr>
        <p:spPr/>
        <p:txBody>
          <a:bodyPr/>
          <a:lstStyle/>
          <a:p>
            <a:pPr>
              <a:defRPr/>
            </a:pPr>
            <a:fld id="{716F4645-6849-4794-B0B4-0039B2A6EC57}" type="slidenum">
              <a:rPr lang="de-DE" smtClean="0"/>
              <a:pPr>
                <a:defRPr/>
              </a:pPr>
              <a:t>‹#›</a:t>
            </a:fld>
            <a:endParaRPr lang="de-DE" dirty="0"/>
          </a:p>
        </p:txBody>
      </p:sp>
      <p:sp>
        <p:nvSpPr>
          <p:cNvPr id="15" name="Fußzeilenplatzhalter 14"/>
          <p:cNvSpPr>
            <a:spLocks noGrp="1"/>
          </p:cNvSpPr>
          <p:nvPr>
            <p:ph type="ftr" sz="quarter" idx="16"/>
          </p:nvPr>
        </p:nvSpPr>
        <p:spPr/>
        <p:txBody>
          <a:bodyPr/>
          <a:lstStyle/>
          <a:p>
            <a:pPr>
              <a:defRPr/>
            </a:pPr>
            <a:r>
              <a:rPr lang="de-DE"/>
              <a:t>Hier kann auch was stehen</a:t>
            </a:r>
            <a:endParaRPr lang="de-DE" dirty="0"/>
          </a:p>
        </p:txBody>
      </p:sp>
      <p:pic>
        <p:nvPicPr>
          <p:cNvPr id="17" name="Grafik 16"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9" name="Grafik 18" descr="Powerpoint-1.png"/>
          <p:cNvPicPr>
            <a:picLocks noChangeAspect="1"/>
          </p:cNvPicPr>
          <p:nvPr userDrawn="1"/>
        </p:nvPicPr>
        <p:blipFill>
          <a:blip r:embed="rId3" cstate="print"/>
          <a:srcRect r="9717"/>
          <a:stretch>
            <a:fillRect/>
          </a:stretch>
        </p:blipFill>
        <p:spPr>
          <a:xfrm>
            <a:off x="5342400" y="914400"/>
            <a:ext cx="3801600" cy="3607200"/>
          </a:xfrm>
          <a:prstGeom prst="rect">
            <a:avLst/>
          </a:prstGeom>
        </p:spPr>
      </p:pic>
      <p:sp>
        <p:nvSpPr>
          <p:cNvPr id="20"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248472"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28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6" name="Textplatzhalter 15"/>
          <p:cNvSpPr>
            <a:spLocks noGrp="1"/>
          </p:cNvSpPr>
          <p:nvPr>
            <p:ph type="body" sz="quarter" idx="13" hasCustomPrompt="1"/>
          </p:nvPr>
        </p:nvSpPr>
        <p:spPr>
          <a:xfrm>
            <a:off x="5868144" y="4461960"/>
            <a:ext cx="2808362" cy="216694"/>
          </a:xfrm>
        </p:spPr>
        <p:txBody>
          <a:bodyPr/>
          <a:lstStyle>
            <a:lvl1pPr algn="r">
              <a:buNone/>
              <a:defRPr b="1" baseline="0">
                <a:solidFill>
                  <a:srgbClr val="009EE2"/>
                </a:solidFill>
              </a:defRPr>
            </a:lvl1pPr>
          </a:lstStyle>
          <a:p>
            <a:pPr lvl="0"/>
            <a:r>
              <a:rPr lang="de-DE" dirty="0"/>
              <a:t>Vorname Nachname</a:t>
            </a:r>
          </a:p>
        </p:txBody>
      </p:sp>
      <p:sp>
        <p:nvSpPr>
          <p:cNvPr id="13" name="Datumsplatzhalter 12"/>
          <p:cNvSpPr>
            <a:spLocks noGrp="1"/>
          </p:cNvSpPr>
          <p:nvPr>
            <p:ph type="dt" sz="half" idx="14"/>
          </p:nvPr>
        </p:nvSpPr>
        <p:spPr/>
        <p:txBody>
          <a:bodyPr/>
          <a:lstStyle/>
          <a:p>
            <a:pPr>
              <a:defRPr/>
            </a:pPr>
            <a:fld id="{EA2021E4-9E21-4D05-8E8B-D1B6B4550C8A}" type="datetime1">
              <a:rPr lang="de-DE" smtClean="0"/>
              <a:pPr>
                <a:defRPr/>
              </a:pPr>
              <a:t>14.06.22</a:t>
            </a:fld>
            <a:endParaRPr lang="de-DE" dirty="0"/>
          </a:p>
        </p:txBody>
      </p:sp>
      <p:sp>
        <p:nvSpPr>
          <p:cNvPr id="14" name="Foliennummernplatzhalter 13"/>
          <p:cNvSpPr>
            <a:spLocks noGrp="1"/>
          </p:cNvSpPr>
          <p:nvPr>
            <p:ph type="sldNum" sz="quarter" idx="15"/>
          </p:nvPr>
        </p:nvSpPr>
        <p:spPr/>
        <p:txBody>
          <a:bodyPr/>
          <a:lstStyle/>
          <a:p>
            <a:pPr>
              <a:defRPr/>
            </a:pPr>
            <a:fld id="{716F4645-6849-4794-B0B4-0039B2A6EC57}" type="slidenum">
              <a:rPr lang="de-DE" smtClean="0"/>
              <a:pPr>
                <a:defRPr/>
              </a:pPr>
              <a:t>‹#›</a:t>
            </a:fld>
            <a:endParaRPr lang="de-DE" dirty="0"/>
          </a:p>
        </p:txBody>
      </p:sp>
      <p:sp>
        <p:nvSpPr>
          <p:cNvPr id="15" name="Fußzeilenplatzhalter 14"/>
          <p:cNvSpPr>
            <a:spLocks noGrp="1"/>
          </p:cNvSpPr>
          <p:nvPr>
            <p:ph type="ftr" sz="quarter" idx="16"/>
          </p:nvPr>
        </p:nvSpPr>
        <p:spPr/>
        <p:txBody>
          <a:bodyPr/>
          <a:lstStyle/>
          <a:p>
            <a:pPr>
              <a:defRPr/>
            </a:pPr>
            <a:r>
              <a:rPr lang="de-DE"/>
              <a:t>Hier kann auch was stehen</a:t>
            </a:r>
            <a:endParaRPr lang="de-DE" dirty="0"/>
          </a:p>
        </p:txBody>
      </p:sp>
      <p:pic>
        <p:nvPicPr>
          <p:cNvPr id="17" name="Grafik 16"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9" name="Grafik 18" descr="Besprechung_211.png"/>
          <p:cNvPicPr>
            <a:picLocks noChangeAspect="1"/>
          </p:cNvPicPr>
          <p:nvPr userDrawn="1"/>
        </p:nvPicPr>
        <p:blipFill>
          <a:blip r:embed="rId3" cstate="print"/>
          <a:srcRect r="9717"/>
          <a:stretch>
            <a:fillRect/>
          </a:stretch>
        </p:blipFill>
        <p:spPr>
          <a:xfrm>
            <a:off x="5342400" y="914400"/>
            <a:ext cx="3801600" cy="3607200"/>
          </a:xfrm>
          <a:prstGeom prst="rect">
            <a:avLst/>
          </a:prstGeom>
        </p:spPr>
      </p:pic>
      <p:sp>
        <p:nvSpPr>
          <p:cNvPr id="20"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mit Wabe zum selbstbefüllen">
    <p:spTree>
      <p:nvGrpSpPr>
        <p:cNvPr id="1" name=""/>
        <p:cNvGrpSpPr/>
        <p:nvPr/>
      </p:nvGrpSpPr>
      <p:grpSpPr>
        <a:xfrm>
          <a:off x="0" y="0"/>
          <a:ext cx="0" cy="0"/>
          <a:chOff x="0" y="0"/>
          <a:chExt cx="0" cy="0"/>
        </a:xfrm>
      </p:grpSpPr>
      <p:sp>
        <p:nvSpPr>
          <p:cNvPr id="4" name="bk object 16"/>
          <p:cNvSpPr>
            <a:spLocks noChangeAspect="1"/>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608000"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752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6" name="Textplatzhalter 15"/>
          <p:cNvSpPr>
            <a:spLocks noGrp="1"/>
          </p:cNvSpPr>
          <p:nvPr>
            <p:ph type="body" sz="quarter" idx="13" hasCustomPrompt="1"/>
          </p:nvPr>
        </p:nvSpPr>
        <p:spPr>
          <a:xfrm>
            <a:off x="5868144" y="4461960"/>
            <a:ext cx="2808362" cy="216694"/>
          </a:xfrm>
        </p:spPr>
        <p:txBody>
          <a:bodyPr/>
          <a:lstStyle>
            <a:lvl1pPr algn="r">
              <a:buNone/>
              <a:defRPr b="1" baseline="0">
                <a:solidFill>
                  <a:srgbClr val="009EE2"/>
                </a:solidFill>
              </a:defRPr>
            </a:lvl1pPr>
          </a:lstStyle>
          <a:p>
            <a:pPr lvl="0"/>
            <a:r>
              <a:rPr lang="de-DE" dirty="0"/>
              <a:t>Vorname Nachname</a:t>
            </a:r>
          </a:p>
        </p:txBody>
      </p:sp>
      <p:sp>
        <p:nvSpPr>
          <p:cNvPr id="20" name="Datumsplatzhalter 19"/>
          <p:cNvSpPr>
            <a:spLocks noGrp="1"/>
          </p:cNvSpPr>
          <p:nvPr>
            <p:ph type="dt" sz="half" idx="14"/>
          </p:nvPr>
        </p:nvSpPr>
        <p:spPr/>
        <p:txBody>
          <a:bodyPr/>
          <a:lstStyle/>
          <a:p>
            <a:pPr>
              <a:defRPr/>
            </a:pPr>
            <a:fld id="{EA2021E4-9E21-4D05-8E8B-D1B6B4550C8A}" type="datetime1">
              <a:rPr lang="de-DE" smtClean="0"/>
              <a:pPr>
                <a:defRPr/>
              </a:pPr>
              <a:t>14.06.22</a:t>
            </a:fld>
            <a:endParaRPr lang="de-DE" dirty="0"/>
          </a:p>
        </p:txBody>
      </p:sp>
      <p:sp>
        <p:nvSpPr>
          <p:cNvPr id="21" name="Foliennummernplatzhalter 20"/>
          <p:cNvSpPr>
            <a:spLocks noGrp="1"/>
          </p:cNvSpPr>
          <p:nvPr>
            <p:ph type="sldNum" sz="quarter" idx="15"/>
          </p:nvPr>
        </p:nvSpPr>
        <p:spPr/>
        <p:txBody>
          <a:bodyPr/>
          <a:lstStyle/>
          <a:p>
            <a:pPr>
              <a:defRPr/>
            </a:pPr>
            <a:fld id="{716F4645-6849-4794-B0B4-0039B2A6EC57}" type="slidenum">
              <a:rPr lang="de-DE" smtClean="0"/>
              <a:pPr>
                <a:defRPr/>
              </a:pPr>
              <a:t>‹#›</a:t>
            </a:fld>
            <a:endParaRPr lang="de-DE" dirty="0"/>
          </a:p>
        </p:txBody>
      </p:sp>
      <p:sp>
        <p:nvSpPr>
          <p:cNvPr id="22" name="Fußzeilenplatzhalter 21"/>
          <p:cNvSpPr>
            <a:spLocks noGrp="1"/>
          </p:cNvSpPr>
          <p:nvPr>
            <p:ph type="ftr" sz="quarter" idx="16"/>
          </p:nvPr>
        </p:nvSpPr>
        <p:spPr/>
        <p:txBody>
          <a:bodyPr/>
          <a:lstStyle/>
          <a:p>
            <a:pPr>
              <a:defRPr/>
            </a:pPr>
            <a:endParaRPr lang="de-DE" dirty="0"/>
          </a:p>
        </p:txBody>
      </p:sp>
      <p:sp>
        <p:nvSpPr>
          <p:cNvPr id="14"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
        <p:nvSpPr>
          <p:cNvPr id="15" name="bk object 18"/>
          <p:cNvSpPr/>
          <p:nvPr userDrawn="1"/>
        </p:nvSpPr>
        <p:spPr>
          <a:xfrm>
            <a:off x="5292080" y="843558"/>
            <a:ext cx="4536504" cy="367200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noFill/>
          <a:ln>
            <a:solidFill>
              <a:srgbClr val="002060"/>
            </a:solidFill>
          </a:ln>
        </p:spPr>
        <p:txBody>
          <a:bodyPr lIns="0" tIns="0" rIns="0" bIns="0"/>
          <a:lstStyle/>
          <a:p>
            <a:pPr fontAlgn="auto">
              <a:spcBef>
                <a:spcPts val="0"/>
              </a:spcBef>
              <a:spcAft>
                <a:spcPts val="0"/>
              </a:spcAft>
              <a:defRPr/>
            </a:pPr>
            <a:endParaRPr>
              <a:latin typeface="+mn-lt"/>
              <a:cs typeface="+mn-cs"/>
            </a:endParaRPr>
          </a:p>
        </p:txBody>
      </p:sp>
      <p:pic>
        <p:nvPicPr>
          <p:cNvPr id="17" name="Grafik 16" descr="image2.png"/>
          <p:cNvPicPr>
            <a:picLocks noChangeAspect="1"/>
          </p:cNvPicPr>
          <p:nvPr userDrawn="1"/>
        </p:nvPicPr>
        <p:blipFill>
          <a:blip r:embed="rId2" cstate="print"/>
          <a:stretch>
            <a:fillRect/>
          </a:stretch>
        </p:blipFill>
        <p:spPr>
          <a:xfrm>
            <a:off x="323528" y="232755"/>
            <a:ext cx="2591025" cy="68281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bersichtsfolie ohne Zahlen">
    <p:spTree>
      <p:nvGrpSpPr>
        <p:cNvPr id="1" name=""/>
        <p:cNvGrpSpPr/>
        <p:nvPr/>
      </p:nvGrpSpPr>
      <p:grpSpPr>
        <a:xfrm>
          <a:off x="0" y="0"/>
          <a:ext cx="0" cy="0"/>
          <a:chOff x="0" y="0"/>
          <a:chExt cx="0" cy="0"/>
        </a:xfrm>
      </p:grpSpPr>
      <p:sp>
        <p:nvSpPr>
          <p:cNvPr id="2" name="Titel 1"/>
          <p:cNvSpPr>
            <a:spLocks noGrp="1"/>
          </p:cNvSpPr>
          <p:nvPr>
            <p:ph type="title"/>
          </p:nvPr>
        </p:nvSpPr>
        <p:spPr>
          <a:xfrm>
            <a:off x="467544" y="195263"/>
            <a:ext cx="6265044" cy="594122"/>
          </a:xfrm>
        </p:spPr>
        <p:txBody>
          <a:bodyPr/>
          <a:lstStyle>
            <a:lvl1pPr>
              <a:defRPr baseline="0">
                <a:solidFill>
                  <a:srgbClr val="009EE2"/>
                </a:solidFill>
              </a:defRPr>
            </a:lvl1pPr>
          </a:lstStyle>
          <a:p>
            <a:r>
              <a:rPr lang="de-DE"/>
              <a:t>Mastertitelformat bearbeiten</a:t>
            </a:r>
            <a:endParaRPr lang="de-DE" dirty="0"/>
          </a:p>
        </p:txBody>
      </p:sp>
      <p:sp>
        <p:nvSpPr>
          <p:cNvPr id="16" name="Fußzeilenplatzhalter 4"/>
          <p:cNvSpPr>
            <a:spLocks noGrp="1"/>
          </p:cNvSpPr>
          <p:nvPr>
            <p:ph type="ftr" sz="quarter" idx="20"/>
          </p:nvPr>
        </p:nvSpPr>
        <p:spPr/>
        <p:txBody>
          <a:bodyPr/>
          <a:lstStyle>
            <a:lvl1pPr algn="ctr">
              <a:defRPr sz="1200" dirty="0">
                <a:solidFill>
                  <a:schemeClr val="tx1">
                    <a:tint val="75000"/>
                  </a:schemeClr>
                </a:solidFill>
                <a:latin typeface="Calibri" pitchFamily="34" charset="0"/>
              </a:defRPr>
            </a:lvl1pPr>
          </a:lstStyle>
          <a:p>
            <a:pPr>
              <a:defRPr/>
            </a:pPr>
            <a:endParaRPr lang="de-DE" dirty="0"/>
          </a:p>
        </p:txBody>
      </p:sp>
      <p:sp>
        <p:nvSpPr>
          <p:cNvPr id="17" name="Foliennummernplatzhalter 5"/>
          <p:cNvSpPr>
            <a:spLocks noGrp="1"/>
          </p:cNvSpPr>
          <p:nvPr>
            <p:ph type="sldNum" sz="quarter" idx="21"/>
          </p:nvPr>
        </p:nvSpPr>
        <p:spPr/>
        <p:txBody>
          <a:bodyPr/>
          <a:lstStyle>
            <a:lvl1pPr algn="r">
              <a:defRPr sz="1200" smtClean="0">
                <a:solidFill>
                  <a:schemeClr val="tx1">
                    <a:tint val="75000"/>
                  </a:schemeClr>
                </a:solidFill>
                <a:latin typeface="Calibri" pitchFamily="34" charset="0"/>
              </a:defRPr>
            </a:lvl1pPr>
          </a:lstStyle>
          <a:p>
            <a:pPr>
              <a:defRPr/>
            </a:pPr>
            <a:fld id="{CE96CD21-BD1A-4919-BC5D-3CE7289878D7}" type="slidenum">
              <a:rPr lang="de-DE" smtClean="0"/>
              <a:pPr>
                <a:defRPr/>
              </a:pPr>
              <a:t>‹#›</a:t>
            </a:fld>
            <a:endParaRPr lang="de-DE" dirty="0"/>
          </a:p>
        </p:txBody>
      </p:sp>
      <p:sp>
        <p:nvSpPr>
          <p:cNvPr id="18"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sp>
        <p:nvSpPr>
          <p:cNvPr id="21" name="Sechseck 20"/>
          <p:cNvSpPr>
            <a:spLocks noChangeAspect="1"/>
          </p:cNvSpPr>
          <p:nvPr userDrawn="1"/>
        </p:nvSpPr>
        <p:spPr>
          <a:xfrm>
            <a:off x="698400" y="160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2" name="Sechseck 21"/>
          <p:cNvSpPr>
            <a:spLocks noChangeAspect="1"/>
          </p:cNvSpPr>
          <p:nvPr userDrawn="1"/>
        </p:nvSpPr>
        <p:spPr>
          <a:xfrm>
            <a:off x="698400" y="214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3" name="Sechseck 22"/>
          <p:cNvSpPr>
            <a:spLocks noChangeAspect="1"/>
          </p:cNvSpPr>
          <p:nvPr userDrawn="1"/>
        </p:nvSpPr>
        <p:spPr>
          <a:xfrm>
            <a:off x="698400" y="268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4" name="Sechseck 23"/>
          <p:cNvSpPr>
            <a:spLocks noChangeAspect="1"/>
          </p:cNvSpPr>
          <p:nvPr userDrawn="1"/>
        </p:nvSpPr>
        <p:spPr>
          <a:xfrm>
            <a:off x="698400" y="322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5" name="Sechseck 24"/>
          <p:cNvSpPr>
            <a:spLocks noChangeAspect="1"/>
          </p:cNvSpPr>
          <p:nvPr userDrawn="1"/>
        </p:nvSpPr>
        <p:spPr>
          <a:xfrm>
            <a:off x="698400" y="376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6" name="Sechseck 25"/>
          <p:cNvSpPr>
            <a:spLocks noChangeAspect="1"/>
          </p:cNvSpPr>
          <p:nvPr userDrawn="1"/>
        </p:nvSpPr>
        <p:spPr>
          <a:xfrm>
            <a:off x="698400" y="430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7" name="Sechseck 26"/>
          <p:cNvSpPr>
            <a:spLocks noChangeAspect="1"/>
          </p:cNvSpPr>
          <p:nvPr userDrawn="1"/>
        </p:nvSpPr>
        <p:spPr>
          <a:xfrm>
            <a:off x="699730" y="106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4" name="Textplatzhalter 34"/>
          <p:cNvSpPr>
            <a:spLocks noGrp="1"/>
          </p:cNvSpPr>
          <p:nvPr>
            <p:ph type="body" sz="quarter" idx="13"/>
          </p:nvPr>
        </p:nvSpPr>
        <p:spPr>
          <a:xfrm>
            <a:off x="1259632" y="1059582"/>
            <a:ext cx="7272808" cy="378191"/>
          </a:xfrm>
        </p:spPr>
        <p:txBody>
          <a:bodyPr>
            <a:normAutofit/>
          </a:bodyPr>
          <a:lstStyle>
            <a:lvl1pPr>
              <a:buNone/>
              <a:defRPr sz="2400" baseline="0"/>
            </a:lvl1pPr>
          </a:lstStyle>
          <a:p>
            <a:pPr lvl="0"/>
            <a:r>
              <a:rPr lang="de-DE"/>
              <a:t>Mastertextformat bearbeiten</a:t>
            </a:r>
          </a:p>
        </p:txBody>
      </p:sp>
      <p:sp>
        <p:nvSpPr>
          <p:cNvPr id="40" name="Textplatzhalter 34"/>
          <p:cNvSpPr>
            <a:spLocks noGrp="1"/>
          </p:cNvSpPr>
          <p:nvPr>
            <p:ph type="body" sz="quarter" idx="14"/>
          </p:nvPr>
        </p:nvSpPr>
        <p:spPr>
          <a:xfrm>
            <a:off x="1259632" y="1599642"/>
            <a:ext cx="7272808" cy="378191"/>
          </a:xfrm>
        </p:spPr>
        <p:txBody>
          <a:bodyPr>
            <a:normAutofit/>
          </a:bodyPr>
          <a:lstStyle>
            <a:lvl1pPr>
              <a:buNone/>
              <a:defRPr sz="2400" baseline="0"/>
            </a:lvl1pPr>
          </a:lstStyle>
          <a:p>
            <a:pPr lvl="0"/>
            <a:r>
              <a:rPr lang="de-DE"/>
              <a:t>Mastertextformat bearbeiten</a:t>
            </a:r>
          </a:p>
        </p:txBody>
      </p:sp>
      <p:sp>
        <p:nvSpPr>
          <p:cNvPr id="41" name="Textplatzhalter 34"/>
          <p:cNvSpPr>
            <a:spLocks noGrp="1"/>
          </p:cNvSpPr>
          <p:nvPr>
            <p:ph type="body" sz="quarter" idx="15"/>
          </p:nvPr>
        </p:nvSpPr>
        <p:spPr>
          <a:xfrm>
            <a:off x="1259632" y="2139702"/>
            <a:ext cx="7272808" cy="378191"/>
          </a:xfrm>
        </p:spPr>
        <p:txBody>
          <a:bodyPr>
            <a:normAutofit/>
          </a:bodyPr>
          <a:lstStyle>
            <a:lvl1pPr>
              <a:buNone/>
              <a:defRPr sz="2400" baseline="0"/>
            </a:lvl1pPr>
          </a:lstStyle>
          <a:p>
            <a:pPr lvl="0"/>
            <a:r>
              <a:rPr lang="de-DE"/>
              <a:t>Mastertextformat bearbeiten</a:t>
            </a:r>
          </a:p>
        </p:txBody>
      </p:sp>
      <p:sp>
        <p:nvSpPr>
          <p:cNvPr id="43" name="Textplatzhalter 34"/>
          <p:cNvSpPr>
            <a:spLocks noGrp="1"/>
          </p:cNvSpPr>
          <p:nvPr>
            <p:ph type="body" sz="quarter" idx="16"/>
          </p:nvPr>
        </p:nvSpPr>
        <p:spPr>
          <a:xfrm>
            <a:off x="1259632" y="2679762"/>
            <a:ext cx="7272808" cy="378191"/>
          </a:xfrm>
        </p:spPr>
        <p:txBody>
          <a:bodyPr>
            <a:normAutofit/>
          </a:bodyPr>
          <a:lstStyle>
            <a:lvl1pPr>
              <a:buNone/>
              <a:defRPr sz="2400" baseline="0"/>
            </a:lvl1pPr>
          </a:lstStyle>
          <a:p>
            <a:pPr lvl="0"/>
            <a:r>
              <a:rPr lang="de-DE"/>
              <a:t>Mastertextformat bearbeiten</a:t>
            </a:r>
          </a:p>
        </p:txBody>
      </p:sp>
      <p:sp>
        <p:nvSpPr>
          <p:cNvPr id="44" name="Textplatzhalter 34"/>
          <p:cNvSpPr>
            <a:spLocks noGrp="1"/>
          </p:cNvSpPr>
          <p:nvPr>
            <p:ph type="body" sz="quarter" idx="17"/>
          </p:nvPr>
        </p:nvSpPr>
        <p:spPr>
          <a:xfrm>
            <a:off x="1259632" y="3219822"/>
            <a:ext cx="7272808" cy="378191"/>
          </a:xfrm>
        </p:spPr>
        <p:txBody>
          <a:bodyPr>
            <a:normAutofit/>
          </a:bodyPr>
          <a:lstStyle>
            <a:lvl1pPr>
              <a:buNone/>
              <a:defRPr sz="2400" baseline="0"/>
            </a:lvl1pPr>
          </a:lstStyle>
          <a:p>
            <a:pPr lvl="0"/>
            <a:r>
              <a:rPr lang="de-DE"/>
              <a:t>Mastertextformat bearbeiten</a:t>
            </a:r>
          </a:p>
        </p:txBody>
      </p:sp>
      <p:sp>
        <p:nvSpPr>
          <p:cNvPr id="45" name="Textplatzhalter 34"/>
          <p:cNvSpPr>
            <a:spLocks noGrp="1"/>
          </p:cNvSpPr>
          <p:nvPr>
            <p:ph type="body" sz="quarter" idx="18"/>
          </p:nvPr>
        </p:nvSpPr>
        <p:spPr>
          <a:xfrm>
            <a:off x="1259632" y="3759882"/>
            <a:ext cx="7272808" cy="378191"/>
          </a:xfrm>
        </p:spPr>
        <p:txBody>
          <a:bodyPr>
            <a:normAutofit/>
          </a:bodyPr>
          <a:lstStyle>
            <a:lvl1pPr>
              <a:buNone/>
              <a:defRPr sz="2400" baseline="0"/>
            </a:lvl1pPr>
          </a:lstStyle>
          <a:p>
            <a:pPr lvl="0"/>
            <a:r>
              <a:rPr lang="de-DE"/>
              <a:t>Mastertextformat bearbeiten</a:t>
            </a:r>
          </a:p>
        </p:txBody>
      </p:sp>
      <p:sp>
        <p:nvSpPr>
          <p:cNvPr id="47" name="Textplatzhalter 34"/>
          <p:cNvSpPr>
            <a:spLocks noGrp="1"/>
          </p:cNvSpPr>
          <p:nvPr>
            <p:ph type="body" sz="quarter" idx="22"/>
          </p:nvPr>
        </p:nvSpPr>
        <p:spPr>
          <a:xfrm>
            <a:off x="1260004" y="4299942"/>
            <a:ext cx="7272808" cy="378191"/>
          </a:xfrm>
        </p:spPr>
        <p:txBody>
          <a:bodyPr>
            <a:normAutofit/>
          </a:bodyPr>
          <a:lstStyle>
            <a:lvl1pPr>
              <a:buNone/>
              <a:defRPr sz="2400" baseline="0"/>
            </a:lvl1pPr>
          </a:lstStyle>
          <a:p>
            <a:pPr lvl="0"/>
            <a:r>
              <a:rPr lang="de-DE"/>
              <a:t>Mastertextformat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Übersichtsfolie mit Wabe">
    <p:spTree>
      <p:nvGrpSpPr>
        <p:cNvPr id="1" name=""/>
        <p:cNvGrpSpPr/>
        <p:nvPr/>
      </p:nvGrpSpPr>
      <p:grpSpPr>
        <a:xfrm>
          <a:off x="0" y="0"/>
          <a:ext cx="0" cy="0"/>
          <a:chOff x="0" y="0"/>
          <a:chExt cx="0" cy="0"/>
        </a:xfrm>
      </p:grpSpPr>
      <p:sp>
        <p:nvSpPr>
          <p:cNvPr id="56" name="Freihandform 55"/>
          <p:cNvSpPr/>
          <p:nvPr userDrawn="1"/>
        </p:nvSpPr>
        <p:spPr>
          <a:xfrm>
            <a:off x="6084168" y="2310408"/>
            <a:ext cx="3059832" cy="2833092"/>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2803584 w 2812211"/>
              <a:gd name="connsiteY0" fmla="*/ 0 h 2441276"/>
              <a:gd name="connsiteX1" fmla="*/ 826592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3057112 w 3065739"/>
              <a:gd name="connsiteY0" fmla="*/ 0 h 2441276"/>
              <a:gd name="connsiteX1" fmla="*/ 1080120 w 3065739"/>
              <a:gd name="connsiteY1" fmla="*/ 0 h 2441276"/>
              <a:gd name="connsiteX2" fmla="*/ 0 w 3065739"/>
              <a:gd name="connsiteY2" fmla="*/ 1800200 h 2441276"/>
              <a:gd name="connsiteX3" fmla="*/ 753860 w 3065739"/>
              <a:gd name="connsiteY3" fmla="*/ 2441276 h 2441276"/>
              <a:gd name="connsiteX4" fmla="*/ 3065739 w 3065739"/>
              <a:gd name="connsiteY4" fmla="*/ 2441276 h 2441276"/>
              <a:gd name="connsiteX5" fmla="*/ 3057112 w 3065739"/>
              <a:gd name="connsiteY5" fmla="*/ 0 h 2441276"/>
              <a:gd name="connsiteX0" fmla="*/ 3057112 w 3065739"/>
              <a:gd name="connsiteY0" fmla="*/ 0 h 3140968"/>
              <a:gd name="connsiteX1" fmla="*/ 1080120 w 3065739"/>
              <a:gd name="connsiteY1" fmla="*/ 0 h 3140968"/>
              <a:gd name="connsiteX2" fmla="*/ 0 w 3065739"/>
              <a:gd name="connsiteY2" fmla="*/ 1800200 h 3140968"/>
              <a:gd name="connsiteX3" fmla="*/ 792088 w 3065739"/>
              <a:gd name="connsiteY3" fmla="*/ 3140968 h 3140968"/>
              <a:gd name="connsiteX4" fmla="*/ 3065739 w 3065739"/>
              <a:gd name="connsiteY4" fmla="*/ 2441276 h 3140968"/>
              <a:gd name="connsiteX5" fmla="*/ 3057112 w 3065739"/>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792088 w 3059988"/>
              <a:gd name="connsiteY3" fmla="*/ 3140968 h 3140968"/>
              <a:gd name="connsiteX4" fmla="*/ 3059832 w 3059988"/>
              <a:gd name="connsiteY4" fmla="*/ 3140968 h 3140968"/>
              <a:gd name="connsiteX5" fmla="*/ 3057112 w 3059988"/>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597791 w 3059988"/>
              <a:gd name="connsiteY3" fmla="*/ 2832466 h 3140968"/>
              <a:gd name="connsiteX4" fmla="*/ 3059832 w 3059988"/>
              <a:gd name="connsiteY4" fmla="*/ 3140968 h 3140968"/>
              <a:gd name="connsiteX5" fmla="*/ 3057112 w 3059988"/>
              <a:gd name="connsiteY5" fmla="*/ 0 h 3140968"/>
              <a:gd name="connsiteX0" fmla="*/ 3057112 w 3060708"/>
              <a:gd name="connsiteY0" fmla="*/ 0 h 2924992"/>
              <a:gd name="connsiteX1" fmla="*/ 1080120 w 3060708"/>
              <a:gd name="connsiteY1" fmla="*/ 0 h 2924992"/>
              <a:gd name="connsiteX2" fmla="*/ 0 w 3060708"/>
              <a:gd name="connsiteY2" fmla="*/ 1800200 h 2924992"/>
              <a:gd name="connsiteX3" fmla="*/ 597791 w 3060708"/>
              <a:gd name="connsiteY3" fmla="*/ 2832466 h 2924992"/>
              <a:gd name="connsiteX4" fmla="*/ 3060708 w 3060708"/>
              <a:gd name="connsiteY4" fmla="*/ 2924992 h 2924992"/>
              <a:gd name="connsiteX5" fmla="*/ 3057112 w 3060708"/>
              <a:gd name="connsiteY5" fmla="*/ 0 h 2924992"/>
              <a:gd name="connsiteX0" fmla="*/ 3057112 w 3060708"/>
              <a:gd name="connsiteY0" fmla="*/ 0 h 2832466"/>
              <a:gd name="connsiteX1" fmla="*/ 1080120 w 3060708"/>
              <a:gd name="connsiteY1" fmla="*/ 0 h 2832466"/>
              <a:gd name="connsiteX2" fmla="*/ 0 w 3060708"/>
              <a:gd name="connsiteY2" fmla="*/ 1800200 h 2832466"/>
              <a:gd name="connsiteX3" fmla="*/ 597791 w 3060708"/>
              <a:gd name="connsiteY3" fmla="*/ 2832466 h 2832466"/>
              <a:gd name="connsiteX4" fmla="*/ 3060708 w 3060708"/>
              <a:gd name="connsiteY4" fmla="*/ 2832466 h 2832466"/>
              <a:gd name="connsiteX5" fmla="*/ 3057112 w 3060708"/>
              <a:gd name="connsiteY5" fmla="*/ 0 h 28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708" h="2832466">
                <a:moveTo>
                  <a:pt x="3057112" y="0"/>
                </a:moveTo>
                <a:lnTo>
                  <a:pt x="1080120" y="0"/>
                </a:lnTo>
                <a:lnTo>
                  <a:pt x="0" y="1800200"/>
                </a:lnTo>
                <a:lnTo>
                  <a:pt x="597791" y="2832466"/>
                </a:lnTo>
                <a:lnTo>
                  <a:pt x="3060708" y="2832466"/>
                </a:lnTo>
                <a:cubicBezTo>
                  <a:pt x="3057832" y="2018707"/>
                  <a:pt x="3059988" y="813759"/>
                  <a:pt x="3057112" y="0"/>
                </a:cubicBezTo>
                <a:close/>
              </a:path>
            </a:pathLst>
          </a:custGeom>
          <a:solidFill>
            <a:srgbClr val="C9E8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467544" y="195263"/>
            <a:ext cx="6265044" cy="594122"/>
          </a:xfrm>
        </p:spPr>
        <p:txBody>
          <a:bodyPr/>
          <a:lstStyle>
            <a:lvl1pPr>
              <a:defRPr baseline="0">
                <a:solidFill>
                  <a:srgbClr val="009EE2"/>
                </a:solidFill>
              </a:defRPr>
            </a:lvl1pPr>
          </a:lstStyle>
          <a:p>
            <a:r>
              <a:rPr lang="de-DE"/>
              <a:t>Mastertitelformat bearbeiten</a:t>
            </a:r>
            <a:endParaRPr lang="de-DE" dirty="0"/>
          </a:p>
        </p:txBody>
      </p:sp>
      <p:sp>
        <p:nvSpPr>
          <p:cNvPr id="23" name="Fußzeilenplatzhalter 4"/>
          <p:cNvSpPr>
            <a:spLocks noGrp="1"/>
          </p:cNvSpPr>
          <p:nvPr>
            <p:ph type="ftr" sz="quarter" idx="20"/>
          </p:nvPr>
        </p:nvSpPr>
        <p:spPr/>
        <p:txBody>
          <a:bodyPr/>
          <a:lstStyle>
            <a:lvl1pPr algn="ctr">
              <a:defRPr sz="1200" dirty="0">
                <a:solidFill>
                  <a:schemeClr val="tx1">
                    <a:tint val="75000"/>
                  </a:schemeClr>
                </a:solidFill>
                <a:latin typeface="Calibri" pitchFamily="34" charset="0"/>
              </a:defRPr>
            </a:lvl1pPr>
          </a:lstStyle>
          <a:p>
            <a:pPr>
              <a:defRPr/>
            </a:pPr>
            <a:endParaRPr lang="de-DE" dirty="0"/>
          </a:p>
        </p:txBody>
      </p:sp>
      <p:sp>
        <p:nvSpPr>
          <p:cNvPr id="24" name="Foliennummernplatzhalter 5"/>
          <p:cNvSpPr>
            <a:spLocks noGrp="1"/>
          </p:cNvSpPr>
          <p:nvPr>
            <p:ph type="sldNum" sz="quarter" idx="21"/>
          </p:nvPr>
        </p:nvSpPr>
        <p:spPr/>
        <p:txBody>
          <a:bodyPr/>
          <a:lstStyle>
            <a:lvl1pPr algn="r">
              <a:defRPr sz="1200" smtClean="0">
                <a:solidFill>
                  <a:schemeClr val="tx1">
                    <a:tint val="75000"/>
                  </a:schemeClr>
                </a:solidFill>
                <a:latin typeface="Calibri" pitchFamily="34" charset="0"/>
              </a:defRPr>
            </a:lvl1pPr>
          </a:lstStyle>
          <a:p>
            <a:pPr>
              <a:defRPr/>
            </a:pPr>
            <a:fld id="{364281B8-BE59-45EC-BF92-8A1DD56ADB6D}" type="slidenum">
              <a:rPr lang="de-DE" smtClean="0"/>
              <a:pPr>
                <a:defRPr/>
              </a:pPr>
              <a:t>‹#›</a:t>
            </a:fld>
            <a:endParaRPr lang="de-DE" dirty="0"/>
          </a:p>
        </p:txBody>
      </p:sp>
      <p:sp>
        <p:nvSpPr>
          <p:cNvPr id="25"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sp>
        <p:nvSpPr>
          <p:cNvPr id="29" name="Sechseck 28"/>
          <p:cNvSpPr>
            <a:spLocks noChangeAspect="1"/>
          </p:cNvSpPr>
          <p:nvPr userDrawn="1"/>
        </p:nvSpPr>
        <p:spPr>
          <a:xfrm>
            <a:off x="698400" y="160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0" name="Sechseck 29"/>
          <p:cNvSpPr>
            <a:spLocks noChangeAspect="1"/>
          </p:cNvSpPr>
          <p:nvPr userDrawn="1"/>
        </p:nvSpPr>
        <p:spPr>
          <a:xfrm>
            <a:off x="698400" y="214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1" name="Sechseck 30"/>
          <p:cNvSpPr>
            <a:spLocks noChangeAspect="1"/>
          </p:cNvSpPr>
          <p:nvPr userDrawn="1"/>
        </p:nvSpPr>
        <p:spPr>
          <a:xfrm>
            <a:off x="698400" y="268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2" name="Sechseck 31"/>
          <p:cNvSpPr>
            <a:spLocks noChangeAspect="1"/>
          </p:cNvSpPr>
          <p:nvPr userDrawn="1"/>
        </p:nvSpPr>
        <p:spPr>
          <a:xfrm>
            <a:off x="698400" y="322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3" name="Sechseck 32"/>
          <p:cNvSpPr>
            <a:spLocks noChangeAspect="1"/>
          </p:cNvSpPr>
          <p:nvPr userDrawn="1"/>
        </p:nvSpPr>
        <p:spPr>
          <a:xfrm>
            <a:off x="698400" y="376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4" name="Sechseck 33"/>
          <p:cNvSpPr>
            <a:spLocks noChangeAspect="1"/>
          </p:cNvSpPr>
          <p:nvPr userDrawn="1"/>
        </p:nvSpPr>
        <p:spPr>
          <a:xfrm>
            <a:off x="698400" y="430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0" name="Sechseck 39"/>
          <p:cNvSpPr>
            <a:spLocks noChangeAspect="1"/>
          </p:cNvSpPr>
          <p:nvPr userDrawn="1"/>
        </p:nvSpPr>
        <p:spPr>
          <a:xfrm>
            <a:off x="699730" y="1061584"/>
            <a:ext cx="524508" cy="46800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1" name="Textfeld 40"/>
          <p:cNvSpPr txBox="1"/>
          <p:nvPr userDrawn="1"/>
        </p:nvSpPr>
        <p:spPr>
          <a:xfrm>
            <a:off x="611189" y="1059582"/>
            <a:ext cx="720725" cy="461665"/>
          </a:xfrm>
          <a:prstGeom prst="rect">
            <a:avLst/>
          </a:prstGeom>
          <a:noFill/>
        </p:spPr>
        <p:txBody>
          <a:bodyPr>
            <a:spAutoFit/>
          </a:bodyPr>
          <a:lstStyle/>
          <a:p>
            <a:pPr algn="ctr" fontAlgn="auto">
              <a:spcBef>
                <a:spcPts val="0"/>
              </a:spcBef>
              <a:spcAft>
                <a:spcPts val="0"/>
              </a:spcAft>
              <a:defRPr/>
            </a:pPr>
            <a:r>
              <a:rPr lang="de-DE" sz="2400" dirty="0">
                <a:latin typeface="+mn-lt"/>
                <a:cs typeface="+mn-cs"/>
              </a:rPr>
              <a:t>1</a:t>
            </a:r>
          </a:p>
        </p:txBody>
      </p:sp>
      <p:sp>
        <p:nvSpPr>
          <p:cNvPr id="43" name="Textfeld 42"/>
          <p:cNvSpPr txBox="1"/>
          <p:nvPr userDrawn="1"/>
        </p:nvSpPr>
        <p:spPr>
          <a:xfrm>
            <a:off x="611189" y="1598935"/>
            <a:ext cx="720725" cy="461665"/>
          </a:xfrm>
          <a:prstGeom prst="rect">
            <a:avLst/>
          </a:prstGeom>
          <a:noFill/>
        </p:spPr>
        <p:txBody>
          <a:bodyPr>
            <a:spAutoFit/>
          </a:bodyPr>
          <a:lstStyle/>
          <a:p>
            <a:pPr algn="ctr" fontAlgn="auto">
              <a:spcBef>
                <a:spcPts val="0"/>
              </a:spcBef>
              <a:spcAft>
                <a:spcPts val="0"/>
              </a:spcAft>
              <a:defRPr/>
            </a:pPr>
            <a:r>
              <a:rPr lang="de-DE" sz="2400" dirty="0">
                <a:latin typeface="+mn-lt"/>
                <a:cs typeface="+mn-cs"/>
              </a:rPr>
              <a:t>2</a:t>
            </a:r>
          </a:p>
        </p:txBody>
      </p:sp>
      <p:sp>
        <p:nvSpPr>
          <p:cNvPr id="44" name="Textfeld 43"/>
          <p:cNvSpPr txBox="1"/>
          <p:nvPr userDrawn="1"/>
        </p:nvSpPr>
        <p:spPr>
          <a:xfrm>
            <a:off x="611189" y="2139479"/>
            <a:ext cx="720725" cy="461665"/>
          </a:xfrm>
          <a:prstGeom prst="rect">
            <a:avLst/>
          </a:prstGeom>
          <a:noFill/>
        </p:spPr>
        <p:txBody>
          <a:bodyPr>
            <a:spAutoFit/>
          </a:bodyPr>
          <a:lstStyle/>
          <a:p>
            <a:pPr algn="ctr" fontAlgn="auto">
              <a:spcBef>
                <a:spcPts val="0"/>
              </a:spcBef>
              <a:spcAft>
                <a:spcPts val="0"/>
              </a:spcAft>
              <a:defRPr/>
            </a:pPr>
            <a:r>
              <a:rPr lang="de-DE" sz="2400" dirty="0">
                <a:latin typeface="+mn-lt"/>
                <a:cs typeface="+mn-cs"/>
              </a:rPr>
              <a:t>3</a:t>
            </a:r>
          </a:p>
        </p:txBody>
      </p:sp>
      <p:sp>
        <p:nvSpPr>
          <p:cNvPr id="45" name="Textfeld 44"/>
          <p:cNvSpPr txBox="1"/>
          <p:nvPr userDrawn="1"/>
        </p:nvSpPr>
        <p:spPr>
          <a:xfrm>
            <a:off x="611189" y="2678831"/>
            <a:ext cx="720725" cy="461665"/>
          </a:xfrm>
          <a:prstGeom prst="rect">
            <a:avLst/>
          </a:prstGeom>
          <a:noFill/>
        </p:spPr>
        <p:txBody>
          <a:bodyPr>
            <a:spAutoFit/>
          </a:bodyPr>
          <a:lstStyle/>
          <a:p>
            <a:pPr algn="ctr" fontAlgn="auto">
              <a:spcBef>
                <a:spcPts val="0"/>
              </a:spcBef>
              <a:spcAft>
                <a:spcPts val="0"/>
              </a:spcAft>
              <a:defRPr/>
            </a:pPr>
            <a:r>
              <a:rPr lang="de-DE" sz="2400" dirty="0">
                <a:latin typeface="+mn-lt"/>
                <a:cs typeface="+mn-cs"/>
              </a:rPr>
              <a:t>4</a:t>
            </a:r>
          </a:p>
        </p:txBody>
      </p:sp>
      <p:sp>
        <p:nvSpPr>
          <p:cNvPr id="46" name="Textfeld 45"/>
          <p:cNvSpPr txBox="1"/>
          <p:nvPr userDrawn="1"/>
        </p:nvSpPr>
        <p:spPr>
          <a:xfrm>
            <a:off x="611189" y="3219375"/>
            <a:ext cx="720725" cy="461665"/>
          </a:xfrm>
          <a:prstGeom prst="rect">
            <a:avLst/>
          </a:prstGeom>
          <a:noFill/>
        </p:spPr>
        <p:txBody>
          <a:bodyPr>
            <a:spAutoFit/>
          </a:bodyPr>
          <a:lstStyle/>
          <a:p>
            <a:pPr algn="ctr" fontAlgn="auto">
              <a:spcBef>
                <a:spcPts val="0"/>
              </a:spcBef>
              <a:spcAft>
                <a:spcPts val="0"/>
              </a:spcAft>
              <a:defRPr/>
            </a:pPr>
            <a:r>
              <a:rPr lang="de-DE" sz="2400" dirty="0">
                <a:latin typeface="+mn-lt"/>
                <a:cs typeface="+mn-cs"/>
              </a:rPr>
              <a:t>5</a:t>
            </a:r>
          </a:p>
        </p:txBody>
      </p:sp>
      <p:sp>
        <p:nvSpPr>
          <p:cNvPr id="47" name="Textfeld 46"/>
          <p:cNvSpPr txBox="1"/>
          <p:nvPr userDrawn="1"/>
        </p:nvSpPr>
        <p:spPr>
          <a:xfrm>
            <a:off x="611189" y="3759920"/>
            <a:ext cx="720725" cy="461665"/>
          </a:xfrm>
          <a:prstGeom prst="rect">
            <a:avLst/>
          </a:prstGeom>
          <a:noFill/>
        </p:spPr>
        <p:txBody>
          <a:bodyPr>
            <a:spAutoFit/>
          </a:bodyPr>
          <a:lstStyle/>
          <a:p>
            <a:pPr algn="ctr" fontAlgn="auto">
              <a:spcBef>
                <a:spcPts val="0"/>
              </a:spcBef>
              <a:spcAft>
                <a:spcPts val="0"/>
              </a:spcAft>
              <a:defRPr/>
            </a:pPr>
            <a:r>
              <a:rPr lang="de-DE" sz="2400" dirty="0">
                <a:latin typeface="+mn-lt"/>
                <a:cs typeface="+mn-cs"/>
              </a:rPr>
              <a:t>6</a:t>
            </a:r>
          </a:p>
        </p:txBody>
      </p:sp>
      <p:sp>
        <p:nvSpPr>
          <p:cNvPr id="48" name="Textplatzhalter 34"/>
          <p:cNvSpPr>
            <a:spLocks noGrp="1"/>
          </p:cNvSpPr>
          <p:nvPr>
            <p:ph type="body" sz="quarter" idx="13"/>
          </p:nvPr>
        </p:nvSpPr>
        <p:spPr>
          <a:xfrm>
            <a:off x="1259632" y="1059582"/>
            <a:ext cx="7272808" cy="378191"/>
          </a:xfrm>
        </p:spPr>
        <p:txBody>
          <a:bodyPr>
            <a:normAutofit/>
          </a:bodyPr>
          <a:lstStyle>
            <a:lvl1pPr>
              <a:buNone/>
              <a:defRPr sz="2400" baseline="0"/>
            </a:lvl1pPr>
          </a:lstStyle>
          <a:p>
            <a:pPr lvl="0"/>
            <a:r>
              <a:rPr lang="de-DE"/>
              <a:t>Mastertextformat bearbeiten</a:t>
            </a:r>
          </a:p>
        </p:txBody>
      </p:sp>
      <p:sp>
        <p:nvSpPr>
          <p:cNvPr id="49" name="Textplatzhalter 34"/>
          <p:cNvSpPr>
            <a:spLocks noGrp="1"/>
          </p:cNvSpPr>
          <p:nvPr>
            <p:ph type="body" sz="quarter" idx="14"/>
          </p:nvPr>
        </p:nvSpPr>
        <p:spPr>
          <a:xfrm>
            <a:off x="1259632" y="1599642"/>
            <a:ext cx="7272808" cy="378191"/>
          </a:xfrm>
        </p:spPr>
        <p:txBody>
          <a:bodyPr>
            <a:normAutofit/>
          </a:bodyPr>
          <a:lstStyle>
            <a:lvl1pPr>
              <a:buNone/>
              <a:defRPr sz="2400" baseline="0"/>
            </a:lvl1pPr>
          </a:lstStyle>
          <a:p>
            <a:pPr lvl="0"/>
            <a:r>
              <a:rPr lang="de-DE"/>
              <a:t>Mastertextformat bearbeiten</a:t>
            </a:r>
          </a:p>
        </p:txBody>
      </p:sp>
      <p:sp>
        <p:nvSpPr>
          <p:cNvPr id="50" name="Textplatzhalter 34"/>
          <p:cNvSpPr>
            <a:spLocks noGrp="1"/>
          </p:cNvSpPr>
          <p:nvPr>
            <p:ph type="body" sz="quarter" idx="15"/>
          </p:nvPr>
        </p:nvSpPr>
        <p:spPr>
          <a:xfrm>
            <a:off x="1259632" y="2139702"/>
            <a:ext cx="7272808" cy="378191"/>
          </a:xfrm>
        </p:spPr>
        <p:txBody>
          <a:bodyPr>
            <a:normAutofit/>
          </a:bodyPr>
          <a:lstStyle>
            <a:lvl1pPr>
              <a:buNone/>
              <a:defRPr sz="2400" baseline="0"/>
            </a:lvl1pPr>
          </a:lstStyle>
          <a:p>
            <a:pPr lvl="0"/>
            <a:r>
              <a:rPr lang="de-DE"/>
              <a:t>Mastertextformat bearbeiten</a:t>
            </a:r>
          </a:p>
        </p:txBody>
      </p:sp>
      <p:sp>
        <p:nvSpPr>
          <p:cNvPr id="51" name="Textplatzhalter 34"/>
          <p:cNvSpPr>
            <a:spLocks noGrp="1"/>
          </p:cNvSpPr>
          <p:nvPr>
            <p:ph type="body" sz="quarter" idx="16"/>
          </p:nvPr>
        </p:nvSpPr>
        <p:spPr>
          <a:xfrm>
            <a:off x="1259632" y="2679762"/>
            <a:ext cx="7272808" cy="378191"/>
          </a:xfrm>
        </p:spPr>
        <p:txBody>
          <a:bodyPr>
            <a:normAutofit/>
          </a:bodyPr>
          <a:lstStyle>
            <a:lvl1pPr>
              <a:buNone/>
              <a:defRPr sz="2400" baseline="0"/>
            </a:lvl1pPr>
          </a:lstStyle>
          <a:p>
            <a:pPr lvl="0"/>
            <a:r>
              <a:rPr lang="de-DE"/>
              <a:t>Mastertextformat bearbeiten</a:t>
            </a:r>
          </a:p>
        </p:txBody>
      </p:sp>
      <p:sp>
        <p:nvSpPr>
          <p:cNvPr id="52" name="Textplatzhalter 34"/>
          <p:cNvSpPr>
            <a:spLocks noGrp="1"/>
          </p:cNvSpPr>
          <p:nvPr>
            <p:ph type="body" sz="quarter" idx="17"/>
          </p:nvPr>
        </p:nvSpPr>
        <p:spPr>
          <a:xfrm>
            <a:off x="1259632" y="3219822"/>
            <a:ext cx="7272808" cy="378191"/>
          </a:xfrm>
        </p:spPr>
        <p:txBody>
          <a:bodyPr>
            <a:normAutofit/>
          </a:bodyPr>
          <a:lstStyle>
            <a:lvl1pPr>
              <a:buNone/>
              <a:defRPr sz="2400" baseline="0"/>
            </a:lvl1pPr>
          </a:lstStyle>
          <a:p>
            <a:pPr lvl="0"/>
            <a:r>
              <a:rPr lang="de-DE"/>
              <a:t>Mastertextformat bearbeiten</a:t>
            </a:r>
          </a:p>
        </p:txBody>
      </p:sp>
      <p:sp>
        <p:nvSpPr>
          <p:cNvPr id="53" name="Textplatzhalter 34"/>
          <p:cNvSpPr>
            <a:spLocks noGrp="1"/>
          </p:cNvSpPr>
          <p:nvPr>
            <p:ph type="body" sz="quarter" idx="18"/>
          </p:nvPr>
        </p:nvSpPr>
        <p:spPr>
          <a:xfrm>
            <a:off x="1259632" y="3759882"/>
            <a:ext cx="7272808" cy="378191"/>
          </a:xfrm>
        </p:spPr>
        <p:txBody>
          <a:bodyPr>
            <a:normAutofit/>
          </a:bodyPr>
          <a:lstStyle>
            <a:lvl1pPr>
              <a:buNone/>
              <a:defRPr sz="2400" baseline="0"/>
            </a:lvl1pPr>
          </a:lstStyle>
          <a:p>
            <a:pPr lvl="0"/>
            <a:r>
              <a:rPr lang="de-DE"/>
              <a:t>Mastertextformat bearbeiten</a:t>
            </a:r>
          </a:p>
        </p:txBody>
      </p:sp>
      <p:sp>
        <p:nvSpPr>
          <p:cNvPr id="54" name="Textfeld 53"/>
          <p:cNvSpPr txBox="1"/>
          <p:nvPr userDrawn="1"/>
        </p:nvSpPr>
        <p:spPr>
          <a:xfrm>
            <a:off x="611561" y="4299980"/>
            <a:ext cx="720725" cy="461665"/>
          </a:xfrm>
          <a:prstGeom prst="rect">
            <a:avLst/>
          </a:prstGeom>
          <a:noFill/>
        </p:spPr>
        <p:txBody>
          <a:bodyPr>
            <a:spAutoFit/>
          </a:bodyPr>
          <a:lstStyle/>
          <a:p>
            <a:pPr algn="ctr" fontAlgn="auto">
              <a:spcBef>
                <a:spcPts val="0"/>
              </a:spcBef>
              <a:spcAft>
                <a:spcPts val="0"/>
              </a:spcAft>
              <a:defRPr/>
            </a:pPr>
            <a:r>
              <a:rPr lang="de-DE" sz="2400">
                <a:latin typeface="+mn-lt"/>
                <a:cs typeface="+mn-cs"/>
              </a:rPr>
              <a:t>7</a:t>
            </a:r>
            <a:endParaRPr lang="de-DE" sz="2400" dirty="0">
              <a:latin typeface="+mn-lt"/>
              <a:cs typeface="+mn-cs"/>
            </a:endParaRPr>
          </a:p>
        </p:txBody>
      </p:sp>
      <p:sp>
        <p:nvSpPr>
          <p:cNvPr id="55" name="Textplatzhalter 34"/>
          <p:cNvSpPr>
            <a:spLocks noGrp="1"/>
          </p:cNvSpPr>
          <p:nvPr>
            <p:ph type="body" sz="quarter" idx="22"/>
          </p:nvPr>
        </p:nvSpPr>
        <p:spPr>
          <a:xfrm>
            <a:off x="1260004" y="4299942"/>
            <a:ext cx="7272808" cy="378191"/>
          </a:xfrm>
        </p:spPr>
        <p:txBody>
          <a:bodyPr>
            <a:normAutofit/>
          </a:bodyPr>
          <a:lstStyle>
            <a:lvl1pPr>
              <a:buNone/>
              <a:defRPr sz="2400" baseline="0"/>
            </a:lvl1pPr>
          </a:lstStyle>
          <a:p>
            <a:pPr lvl="0"/>
            <a:r>
              <a:rPr lang="de-DE"/>
              <a:t>Mastertextformat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renn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320480"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64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0" name="Fußzeilenplatzhalter 4"/>
          <p:cNvSpPr>
            <a:spLocks noGrp="1"/>
          </p:cNvSpPr>
          <p:nvPr>
            <p:ph type="ftr" sz="quarter" idx="11"/>
          </p:nvPr>
        </p:nvSpPr>
        <p:spPr/>
        <p:txBody>
          <a:bodyPr/>
          <a:lstStyle>
            <a:lvl1pPr algn="ctr">
              <a:defRPr sz="1200" dirty="0">
                <a:solidFill>
                  <a:schemeClr val="tx1">
                    <a:tint val="75000"/>
                  </a:schemeClr>
                </a:solidFill>
                <a:latin typeface="Calibri" pitchFamily="34" charset="0"/>
              </a:defRPr>
            </a:lvl1pPr>
          </a:lstStyle>
          <a:p>
            <a:pPr>
              <a:defRPr/>
            </a:pPr>
            <a:endParaRPr lang="de-DE" dirty="0"/>
          </a:p>
        </p:txBody>
      </p:sp>
      <p:sp>
        <p:nvSpPr>
          <p:cNvPr id="11" name="Foliennummernplatzhalter 5"/>
          <p:cNvSpPr>
            <a:spLocks noGrp="1"/>
          </p:cNvSpPr>
          <p:nvPr>
            <p:ph type="sldNum" sz="quarter" idx="12"/>
          </p:nvPr>
        </p:nvSpPr>
        <p:spPr/>
        <p:txBody>
          <a:bodyPr/>
          <a:lstStyle>
            <a:lvl1pPr algn="r">
              <a:defRPr sz="1200" smtClean="0">
                <a:solidFill>
                  <a:schemeClr val="tx1">
                    <a:tint val="75000"/>
                  </a:schemeClr>
                </a:solidFill>
                <a:latin typeface="Calibri" pitchFamily="34" charset="0"/>
              </a:defRPr>
            </a:lvl1pPr>
          </a:lstStyle>
          <a:p>
            <a:pPr>
              <a:defRPr/>
            </a:pPr>
            <a:fld id="{CB7582F4-B095-4FFF-A863-D6E506E1E2CB}" type="slidenum">
              <a:rPr lang="de-DE" smtClean="0"/>
              <a:pPr>
                <a:defRPr/>
              </a:pPr>
              <a:t>‹#›</a:t>
            </a:fld>
            <a:endParaRPr lang="de-DE" dirty="0"/>
          </a:p>
        </p:txBody>
      </p:sp>
      <p:sp>
        <p:nvSpPr>
          <p:cNvPr id="12"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pic>
        <p:nvPicPr>
          <p:cNvPr id="15" name="Grafik 14"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6" name="Grafik 15" descr="image4.png"/>
          <p:cNvPicPr>
            <a:picLocks noChangeAspect="1"/>
          </p:cNvPicPr>
          <p:nvPr userDrawn="1"/>
        </p:nvPicPr>
        <p:blipFill>
          <a:blip r:embed="rId3" cstate="print"/>
          <a:stretch>
            <a:fillRect/>
          </a:stretch>
        </p:blipFill>
        <p:spPr>
          <a:xfrm>
            <a:off x="5278588" y="914400"/>
            <a:ext cx="3685900" cy="3600000"/>
          </a:xfrm>
          <a:prstGeom prst="rect">
            <a:avLst/>
          </a:prstGeom>
        </p:spPr>
      </p:pic>
      <p:sp>
        <p:nvSpPr>
          <p:cNvPr id="14"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rennfolie">
    <p:spTree>
      <p:nvGrpSpPr>
        <p:cNvPr id="1" name=""/>
        <p:cNvGrpSpPr/>
        <p:nvPr/>
      </p:nvGrpSpPr>
      <p:grpSpPr>
        <a:xfrm>
          <a:off x="0" y="0"/>
          <a:ext cx="0" cy="0"/>
          <a:chOff x="0" y="0"/>
          <a:chExt cx="0" cy="0"/>
        </a:xfrm>
      </p:grpSpPr>
      <p:sp>
        <p:nvSpPr>
          <p:cNvPr id="4" name="bk object 16"/>
          <p:cNvSpPr/>
          <p:nvPr/>
        </p:nvSpPr>
        <p:spPr>
          <a:xfrm>
            <a:off x="179389" y="141685"/>
            <a:ext cx="8785225" cy="4860131"/>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1740694"/>
            <a:ext cx="6421438" cy="981075"/>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sp>
        <p:nvSpPr>
          <p:cNvPr id="2" name="Titel 1"/>
          <p:cNvSpPr>
            <a:spLocks noGrp="1"/>
          </p:cNvSpPr>
          <p:nvPr>
            <p:ph type="ctrTitle"/>
          </p:nvPr>
        </p:nvSpPr>
        <p:spPr>
          <a:xfrm>
            <a:off x="683568" y="1869673"/>
            <a:ext cx="4320480" cy="702078"/>
          </a:xfrm>
        </p:spPr>
        <p:txBody>
          <a:bodyPr>
            <a:noAutofit/>
          </a:bodyPr>
          <a:lstStyle>
            <a:lvl1pPr algn="l">
              <a:defRPr sz="2400" b="1">
                <a:solidFill>
                  <a:schemeClr val="bg1"/>
                </a:solidFill>
                <a:latin typeface="Calibri" pitchFamily="34" charset="0"/>
              </a:defRPr>
            </a:lvl1pPr>
          </a:lstStyle>
          <a:p>
            <a:r>
              <a:rPr lang="de-DE"/>
              <a:t>Mastertitelformat bearbeiten</a:t>
            </a:r>
            <a:endParaRPr lang="de-DE" dirty="0"/>
          </a:p>
        </p:txBody>
      </p:sp>
      <p:sp>
        <p:nvSpPr>
          <p:cNvPr id="3" name="Untertitel 2"/>
          <p:cNvSpPr>
            <a:spLocks noGrp="1"/>
          </p:cNvSpPr>
          <p:nvPr>
            <p:ph type="subTitle" idx="1"/>
          </p:nvPr>
        </p:nvSpPr>
        <p:spPr>
          <a:xfrm>
            <a:off x="683568" y="1437624"/>
            <a:ext cx="4464000" cy="180324"/>
          </a:xfrm>
        </p:spPr>
        <p:txBody>
          <a:bodyPr>
            <a:noAutofit/>
          </a:bodyPr>
          <a:lstStyle>
            <a:lvl1pPr marL="0" indent="0" algn="l">
              <a:buNone/>
              <a:defRPr sz="1200" b="1">
                <a:solidFill>
                  <a:srgbClr val="009EE2"/>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0" name="Fußzeilenplatzhalter 4"/>
          <p:cNvSpPr>
            <a:spLocks noGrp="1"/>
          </p:cNvSpPr>
          <p:nvPr>
            <p:ph type="ftr" sz="quarter" idx="11"/>
          </p:nvPr>
        </p:nvSpPr>
        <p:spPr/>
        <p:txBody>
          <a:bodyPr/>
          <a:lstStyle>
            <a:lvl1pPr algn="ctr">
              <a:defRPr sz="1200" dirty="0">
                <a:solidFill>
                  <a:schemeClr val="tx1">
                    <a:tint val="75000"/>
                  </a:schemeClr>
                </a:solidFill>
                <a:latin typeface="Calibri" pitchFamily="34" charset="0"/>
              </a:defRPr>
            </a:lvl1pPr>
          </a:lstStyle>
          <a:p>
            <a:pPr>
              <a:defRPr/>
            </a:pPr>
            <a:endParaRPr lang="de-DE" dirty="0"/>
          </a:p>
        </p:txBody>
      </p:sp>
      <p:sp>
        <p:nvSpPr>
          <p:cNvPr id="11" name="Foliennummernplatzhalter 5"/>
          <p:cNvSpPr>
            <a:spLocks noGrp="1"/>
          </p:cNvSpPr>
          <p:nvPr>
            <p:ph type="sldNum" sz="quarter" idx="12"/>
          </p:nvPr>
        </p:nvSpPr>
        <p:spPr/>
        <p:txBody>
          <a:bodyPr/>
          <a:lstStyle>
            <a:lvl1pPr algn="r">
              <a:defRPr sz="1200" smtClean="0">
                <a:solidFill>
                  <a:schemeClr val="tx1">
                    <a:tint val="75000"/>
                  </a:schemeClr>
                </a:solidFill>
                <a:latin typeface="Calibri" pitchFamily="34" charset="0"/>
              </a:defRPr>
            </a:lvl1pPr>
          </a:lstStyle>
          <a:p>
            <a:pPr>
              <a:defRPr/>
            </a:pPr>
            <a:fld id="{CB7582F4-B095-4FFF-A863-D6E506E1E2CB}" type="slidenum">
              <a:rPr lang="de-DE" smtClean="0"/>
              <a:pPr>
                <a:defRPr/>
              </a:pPr>
              <a:t>‹#›</a:t>
            </a:fld>
            <a:endParaRPr lang="de-DE" dirty="0"/>
          </a:p>
        </p:txBody>
      </p:sp>
      <p:sp>
        <p:nvSpPr>
          <p:cNvPr id="12" name="Datumsplatzhalter 11"/>
          <p:cNvSpPr>
            <a:spLocks noGrp="1"/>
          </p:cNvSpPr>
          <p:nvPr>
            <p:ph type="dt" sz="half" idx="10"/>
          </p:nvPr>
        </p:nvSpPr>
        <p:spPr>
          <a:xfrm>
            <a:off x="467545" y="4767263"/>
            <a:ext cx="2016125" cy="273844"/>
          </a:xfrm>
          <a:prstGeom prst="rect">
            <a:avLst/>
          </a:prstGeom>
        </p:spPr>
        <p:txBody>
          <a:bodyPr/>
          <a:lstStyle/>
          <a:p>
            <a:pPr>
              <a:defRPr/>
            </a:pPr>
            <a:fld id="{EA2021E4-9E21-4D05-8E8B-D1B6B4550C8A}" type="datetime1">
              <a:rPr lang="de-DE" smtClean="0"/>
              <a:pPr>
                <a:defRPr/>
              </a:pPr>
              <a:t>14.06.22</a:t>
            </a:fld>
            <a:endParaRPr lang="de-DE" dirty="0"/>
          </a:p>
        </p:txBody>
      </p:sp>
      <p:pic>
        <p:nvPicPr>
          <p:cNvPr id="15" name="Grafik 14" descr="image2.png"/>
          <p:cNvPicPr>
            <a:picLocks noChangeAspect="1"/>
          </p:cNvPicPr>
          <p:nvPr userDrawn="1"/>
        </p:nvPicPr>
        <p:blipFill>
          <a:blip r:embed="rId2" cstate="print"/>
          <a:stretch>
            <a:fillRect/>
          </a:stretch>
        </p:blipFill>
        <p:spPr>
          <a:xfrm>
            <a:off x="323528" y="232755"/>
            <a:ext cx="2591025" cy="682811"/>
          </a:xfrm>
          <a:prstGeom prst="rect">
            <a:avLst/>
          </a:prstGeom>
        </p:spPr>
      </p:pic>
      <p:pic>
        <p:nvPicPr>
          <p:cNvPr id="16" name="Grafik 15" descr="image4.png"/>
          <p:cNvPicPr>
            <a:picLocks noChangeAspect="1"/>
          </p:cNvPicPr>
          <p:nvPr userDrawn="1"/>
        </p:nvPicPr>
        <p:blipFill>
          <a:blip r:embed="rId3" cstate="print"/>
          <a:stretch>
            <a:fillRect/>
          </a:stretch>
        </p:blipFill>
        <p:spPr>
          <a:xfrm>
            <a:off x="5278588" y="914400"/>
            <a:ext cx="3685900" cy="3600000"/>
          </a:xfrm>
          <a:prstGeom prst="rect">
            <a:avLst/>
          </a:prstGeom>
        </p:spPr>
      </p:pic>
      <p:pic>
        <p:nvPicPr>
          <p:cNvPr id="13" name="Grafik 12" descr="Powerpoint-8.png"/>
          <p:cNvPicPr>
            <a:picLocks noChangeAspect="1"/>
          </p:cNvPicPr>
          <p:nvPr userDrawn="1"/>
        </p:nvPicPr>
        <p:blipFill>
          <a:blip r:embed="rId4" cstate="print"/>
          <a:srcRect r="9365"/>
          <a:stretch>
            <a:fillRect/>
          </a:stretch>
        </p:blipFill>
        <p:spPr>
          <a:xfrm>
            <a:off x="5342400" y="914400"/>
            <a:ext cx="3801600" cy="3607200"/>
          </a:xfrm>
          <a:prstGeom prst="rect">
            <a:avLst/>
          </a:prstGeom>
        </p:spPr>
      </p:pic>
      <p:sp>
        <p:nvSpPr>
          <p:cNvPr id="14" name="bk object 18"/>
          <p:cNvSpPr/>
          <p:nvPr userDrawn="1"/>
        </p:nvSpPr>
        <p:spPr>
          <a:xfrm>
            <a:off x="3671450" y="2931790"/>
            <a:ext cx="2556734" cy="2118369"/>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bk object 16"/>
          <p:cNvSpPr/>
          <p:nvPr/>
        </p:nvSpPr>
        <p:spPr>
          <a:xfrm>
            <a:off x="179389" y="141685"/>
            <a:ext cx="8785225" cy="744140"/>
          </a:xfrm>
          <a:custGeom>
            <a:avLst/>
            <a:gdLst/>
            <a:ahLst/>
            <a:cxnLst/>
            <a:rect l="l" t="t" r="r" b="b"/>
            <a:pathLst>
              <a:path w="9684385" h="993140">
                <a:moveTo>
                  <a:pt x="0" y="992797"/>
                </a:moveTo>
                <a:lnTo>
                  <a:pt x="9684004" y="992797"/>
                </a:lnTo>
                <a:lnTo>
                  <a:pt x="9684004" y="0"/>
                </a:lnTo>
                <a:lnTo>
                  <a:pt x="0" y="0"/>
                </a:lnTo>
                <a:lnTo>
                  <a:pt x="0" y="992797"/>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2" name="Titelplatzhalter 1"/>
          <p:cNvSpPr>
            <a:spLocks noGrp="1"/>
          </p:cNvSpPr>
          <p:nvPr>
            <p:ph type="title"/>
          </p:nvPr>
        </p:nvSpPr>
        <p:spPr>
          <a:xfrm>
            <a:off x="467544" y="195263"/>
            <a:ext cx="6265044" cy="594122"/>
          </a:xfrm>
          <a:prstGeom prst="rect">
            <a:avLst/>
          </a:prstGeom>
        </p:spPr>
        <p:txBody>
          <a:bodyPr vert="horz" lIns="91440" tIns="45720" rIns="91440" bIns="45720" rtlCol="0" anchor="ctr">
            <a:normAutofit/>
          </a:bodyPr>
          <a:lstStyle/>
          <a:p>
            <a:r>
              <a:rPr lang="de-DE" dirty="0"/>
              <a:t>Titelmasterformat durch Klicken bearbeiten</a:t>
            </a:r>
          </a:p>
        </p:txBody>
      </p:sp>
      <p:sp>
        <p:nvSpPr>
          <p:cNvPr id="1028" name="Textplatzhalter 2"/>
          <p:cNvSpPr>
            <a:spLocks noGrp="1"/>
          </p:cNvSpPr>
          <p:nvPr>
            <p:ph type="body" idx="1"/>
          </p:nvPr>
        </p:nvSpPr>
        <p:spPr bwMode="auto">
          <a:xfrm>
            <a:off x="467545" y="1113588"/>
            <a:ext cx="8208144" cy="33405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Calibri" pitchFamily="34" charset="0"/>
                <a:cs typeface="+mn-cs"/>
              </a:defRPr>
            </a:lvl1pPr>
          </a:lstStyle>
          <a:p>
            <a:pPr>
              <a:defRPr/>
            </a:pPr>
            <a:r>
              <a:rPr lang="de-DE" dirty="0"/>
              <a:t>Hier kann auch was stehen</a:t>
            </a:r>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Calibri" pitchFamily="34" charset="0"/>
                <a:cs typeface="+mn-cs"/>
              </a:defRPr>
            </a:lvl1pPr>
          </a:lstStyle>
          <a:p>
            <a:pPr>
              <a:defRPr/>
            </a:pPr>
            <a:fld id="{716F4645-6849-4794-B0B4-0039B2A6EC57}" type="slidenum">
              <a:rPr lang="de-DE" smtClean="0"/>
              <a:pPr>
                <a:defRPr/>
              </a:pPr>
              <a:t>‹#›</a:t>
            </a:fld>
            <a:endParaRPr lang="de-DE" dirty="0"/>
          </a:p>
        </p:txBody>
      </p:sp>
      <p:sp>
        <p:nvSpPr>
          <p:cNvPr id="10" name="Datumsplatzhalter 11"/>
          <p:cNvSpPr>
            <a:spLocks noGrp="1"/>
          </p:cNvSpPr>
          <p:nvPr>
            <p:ph type="dt" sz="half" idx="2"/>
          </p:nvPr>
        </p:nvSpPr>
        <p:spPr>
          <a:xfrm>
            <a:off x="467545" y="4767263"/>
            <a:ext cx="2016125" cy="273844"/>
          </a:xfrm>
          <a:prstGeom prst="rect">
            <a:avLst/>
          </a:prstGeom>
        </p:spPr>
        <p:txBody>
          <a:bodyPr anchor="ctr"/>
          <a:lstStyle>
            <a:lvl1pPr>
              <a:defRPr sz="1200">
                <a:solidFill>
                  <a:schemeClr val="bg1">
                    <a:lumMod val="65000"/>
                  </a:schemeClr>
                </a:solidFill>
                <a:latin typeface="Calibri" pitchFamily="34" charset="0"/>
              </a:defRPr>
            </a:lvl1pPr>
          </a:lstStyle>
          <a:p>
            <a:pPr>
              <a:defRPr/>
            </a:pPr>
            <a:fld id="{EA2021E4-9E21-4D05-8E8B-D1B6B4550C8A}" type="datetime1">
              <a:rPr lang="de-DE" smtClean="0"/>
              <a:pPr>
                <a:defRPr/>
              </a:pPr>
              <a:t>14.06.22</a:t>
            </a:fld>
            <a:endParaRPr lang="de-DE" dirty="0"/>
          </a:p>
        </p:txBody>
      </p:sp>
      <p:pic>
        <p:nvPicPr>
          <p:cNvPr id="9" name="Grafik 8" descr="image1.png"/>
          <p:cNvPicPr>
            <a:picLocks noChangeAspect="1"/>
          </p:cNvPicPr>
          <p:nvPr userDrawn="1"/>
        </p:nvPicPr>
        <p:blipFill>
          <a:blip r:embed="rId22" cstate="print"/>
          <a:stretch>
            <a:fillRect/>
          </a:stretch>
        </p:blipFill>
        <p:spPr>
          <a:xfrm>
            <a:off x="6948264" y="279292"/>
            <a:ext cx="1816765" cy="475529"/>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97" r:id="rId2"/>
    <p:sldLayoutId id="2147483698" r:id="rId3"/>
    <p:sldLayoutId id="2147483699" r:id="rId4"/>
    <p:sldLayoutId id="2147483696" r:id="rId5"/>
    <p:sldLayoutId id="2147483685" r:id="rId6"/>
    <p:sldLayoutId id="2147483686" r:id="rId7"/>
    <p:sldLayoutId id="2147483688" r:id="rId8"/>
    <p:sldLayoutId id="2147483700" r:id="rId9"/>
    <p:sldLayoutId id="2147483701" r:id="rId10"/>
    <p:sldLayoutId id="2147483694" r:id="rId11"/>
    <p:sldLayoutId id="2147483689" r:id="rId12"/>
    <p:sldLayoutId id="2147483690" r:id="rId13"/>
    <p:sldLayoutId id="2147483691" r:id="rId14"/>
    <p:sldLayoutId id="2147483692" r:id="rId15"/>
    <p:sldLayoutId id="2147483680" r:id="rId16"/>
    <p:sldLayoutId id="2147483693" r:id="rId17"/>
    <p:sldLayoutId id="2147483702" r:id="rId18"/>
    <p:sldLayoutId id="2147483703" r:id="rId19"/>
    <p:sldLayoutId id="2147483704" r:id="rId20"/>
  </p:sldLayoutIdLst>
  <p:hf hdr="0" ftr="0"/>
  <p:txStyles>
    <p:titleStyle>
      <a:lvl1pPr algn="l" rtl="0" eaLnBrk="1" fontAlgn="base" hangingPunct="1">
        <a:spcBef>
          <a:spcPct val="0"/>
        </a:spcBef>
        <a:spcAft>
          <a:spcPct val="0"/>
        </a:spcAft>
        <a:defRPr sz="2400" b="1" kern="1200" cap="small">
          <a:solidFill>
            <a:srgbClr val="009EE2"/>
          </a:solidFill>
          <a:latin typeface="Calibri" pitchFamily="34" charset="0"/>
          <a:ea typeface="+mj-ea"/>
          <a:cs typeface="+mj-cs"/>
        </a:defRPr>
      </a:lvl1pPr>
      <a:lvl2pPr algn="l" rtl="0" eaLnBrk="1" fontAlgn="base" hangingPunct="1">
        <a:spcBef>
          <a:spcPct val="0"/>
        </a:spcBef>
        <a:spcAft>
          <a:spcPct val="0"/>
        </a:spcAft>
        <a:defRPr sz="2400" b="1">
          <a:solidFill>
            <a:srgbClr val="009EE2"/>
          </a:solidFill>
          <a:latin typeface="Myriad Pro" pitchFamily="34" charset="0"/>
        </a:defRPr>
      </a:lvl2pPr>
      <a:lvl3pPr algn="l" rtl="0" eaLnBrk="1" fontAlgn="base" hangingPunct="1">
        <a:spcBef>
          <a:spcPct val="0"/>
        </a:spcBef>
        <a:spcAft>
          <a:spcPct val="0"/>
        </a:spcAft>
        <a:defRPr sz="2400" b="1">
          <a:solidFill>
            <a:srgbClr val="009EE2"/>
          </a:solidFill>
          <a:latin typeface="Myriad Pro" pitchFamily="34" charset="0"/>
        </a:defRPr>
      </a:lvl3pPr>
      <a:lvl4pPr algn="l" rtl="0" eaLnBrk="1" fontAlgn="base" hangingPunct="1">
        <a:spcBef>
          <a:spcPct val="0"/>
        </a:spcBef>
        <a:spcAft>
          <a:spcPct val="0"/>
        </a:spcAft>
        <a:defRPr sz="2400" b="1">
          <a:solidFill>
            <a:srgbClr val="009EE2"/>
          </a:solidFill>
          <a:latin typeface="Myriad Pro" pitchFamily="34" charset="0"/>
        </a:defRPr>
      </a:lvl4pPr>
      <a:lvl5pPr algn="l" rtl="0" eaLnBrk="1" fontAlgn="base" hangingPunct="1">
        <a:spcBef>
          <a:spcPct val="0"/>
        </a:spcBef>
        <a:spcAft>
          <a:spcPct val="0"/>
        </a:spcAft>
        <a:defRPr sz="2400" b="1">
          <a:solidFill>
            <a:srgbClr val="009EE2"/>
          </a:solidFill>
          <a:latin typeface="Myriad Pro" pitchFamily="34" charset="0"/>
        </a:defRPr>
      </a:lvl5pPr>
      <a:lvl6pPr marL="457200" algn="l" rtl="0" eaLnBrk="1" fontAlgn="base" hangingPunct="1">
        <a:spcBef>
          <a:spcPct val="0"/>
        </a:spcBef>
        <a:spcAft>
          <a:spcPct val="0"/>
        </a:spcAft>
        <a:defRPr sz="2400" b="1">
          <a:solidFill>
            <a:srgbClr val="009EE2"/>
          </a:solidFill>
          <a:latin typeface="Myriad Pro" pitchFamily="34" charset="0"/>
        </a:defRPr>
      </a:lvl6pPr>
      <a:lvl7pPr marL="914400" algn="l" rtl="0" eaLnBrk="1" fontAlgn="base" hangingPunct="1">
        <a:spcBef>
          <a:spcPct val="0"/>
        </a:spcBef>
        <a:spcAft>
          <a:spcPct val="0"/>
        </a:spcAft>
        <a:defRPr sz="2400" b="1">
          <a:solidFill>
            <a:srgbClr val="009EE2"/>
          </a:solidFill>
          <a:latin typeface="Myriad Pro" pitchFamily="34" charset="0"/>
        </a:defRPr>
      </a:lvl7pPr>
      <a:lvl8pPr marL="1371600" algn="l" rtl="0" eaLnBrk="1" fontAlgn="base" hangingPunct="1">
        <a:spcBef>
          <a:spcPct val="0"/>
        </a:spcBef>
        <a:spcAft>
          <a:spcPct val="0"/>
        </a:spcAft>
        <a:defRPr sz="2400" b="1">
          <a:solidFill>
            <a:srgbClr val="009EE2"/>
          </a:solidFill>
          <a:latin typeface="Myriad Pro" pitchFamily="34" charset="0"/>
        </a:defRPr>
      </a:lvl8pPr>
      <a:lvl9pPr marL="1828800" algn="l" rtl="0" eaLnBrk="1" fontAlgn="base" hangingPunct="1">
        <a:spcBef>
          <a:spcPct val="0"/>
        </a:spcBef>
        <a:spcAft>
          <a:spcPct val="0"/>
        </a:spcAft>
        <a:defRPr sz="2400" b="1">
          <a:solidFill>
            <a:srgbClr val="009EE2"/>
          </a:solidFill>
          <a:latin typeface="Myriad Pro" pitchFamily="34" charset="0"/>
        </a:defRPr>
      </a:lvl9pPr>
    </p:titleStyle>
    <p:bodyStyle>
      <a:lvl1pPr marL="342900" indent="-342900" algn="l" rtl="0" eaLnBrk="1" fontAlgn="base" hangingPunct="1">
        <a:spcBef>
          <a:spcPct val="20000"/>
        </a:spcBef>
        <a:spcAft>
          <a:spcPct val="0"/>
        </a:spcAft>
        <a:buFont typeface="Arial" charset="0"/>
        <a:buNone/>
        <a:defRPr sz="2000" kern="1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Calibri" pitchFamily="34" charset="0"/>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Calibri" pitchFamily="34" charset="0"/>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tiff"/><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2.png"/><Relationship Id="rId7" Type="http://schemas.openxmlformats.org/officeDocument/2006/relationships/image" Target="../media/image59.tif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58.tif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3.tiff"/><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6.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7FE3-FA00-764E-8C88-3AD2EF255FE9}"/>
              </a:ext>
            </a:extLst>
          </p:cNvPr>
          <p:cNvSpPr>
            <a:spLocks noGrp="1"/>
          </p:cNvSpPr>
          <p:nvPr>
            <p:ph type="ctrTitle"/>
          </p:nvPr>
        </p:nvSpPr>
        <p:spPr/>
        <p:txBody>
          <a:bodyPr/>
          <a:lstStyle/>
          <a:p>
            <a:r>
              <a:rPr lang="de-DE" dirty="0"/>
              <a:t>PLOSSYS 5 &amp; Cloud</a:t>
            </a:r>
          </a:p>
        </p:txBody>
      </p:sp>
      <p:sp>
        <p:nvSpPr>
          <p:cNvPr id="4" name="Slide Number Placeholder 3">
            <a:extLst>
              <a:ext uri="{FF2B5EF4-FFF2-40B4-BE49-F238E27FC236}">
                <a16:creationId xmlns:a16="http://schemas.microsoft.com/office/drawing/2014/main" id="{669CC980-5544-DF43-9098-AD836384DF96}"/>
              </a:ext>
            </a:extLst>
          </p:cNvPr>
          <p:cNvSpPr>
            <a:spLocks noGrp="1"/>
          </p:cNvSpPr>
          <p:nvPr>
            <p:ph type="sldNum" sz="quarter" idx="12"/>
          </p:nvPr>
        </p:nvSpPr>
        <p:spPr/>
        <p:txBody>
          <a:bodyPr/>
          <a:lstStyle/>
          <a:p>
            <a:pPr>
              <a:defRPr/>
            </a:pPr>
            <a:fld id="{CB7582F4-B095-4FFF-A863-D6E506E1E2CB}" type="slidenum">
              <a:rPr lang="de-DE" smtClean="0"/>
              <a:pPr>
                <a:defRPr/>
              </a:pPr>
              <a:t>1</a:t>
            </a:fld>
            <a:endParaRPr lang="de-DE" dirty="0"/>
          </a:p>
        </p:txBody>
      </p:sp>
      <p:sp>
        <p:nvSpPr>
          <p:cNvPr id="5" name="Date Placeholder 4">
            <a:extLst>
              <a:ext uri="{FF2B5EF4-FFF2-40B4-BE49-F238E27FC236}">
                <a16:creationId xmlns:a16="http://schemas.microsoft.com/office/drawing/2014/main" id="{5ACA5A78-4529-5747-872A-8B88A75CCDF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
        <p:nvSpPr>
          <p:cNvPr id="7" name="Subtitle 6">
            <a:extLst>
              <a:ext uri="{FF2B5EF4-FFF2-40B4-BE49-F238E27FC236}">
                <a16:creationId xmlns:a16="http://schemas.microsoft.com/office/drawing/2014/main" id="{A676175E-4D30-C843-98E1-338AAB716C07}"/>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143625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56F96-6261-9448-B3EF-A80EA1E459E1}"/>
              </a:ext>
            </a:extLst>
          </p:cNvPr>
          <p:cNvSpPr txBox="1"/>
          <p:nvPr/>
        </p:nvSpPr>
        <p:spPr>
          <a:xfrm>
            <a:off x="611560" y="4275306"/>
            <a:ext cx="3352200" cy="369332"/>
          </a:xfrm>
          <a:prstGeom prst="rect">
            <a:avLst/>
          </a:prstGeom>
          <a:noFill/>
        </p:spPr>
        <p:txBody>
          <a:bodyPr wrap="none" rtlCol="0">
            <a:spAutoFit/>
          </a:bodyPr>
          <a:lstStyle/>
          <a:p>
            <a:r>
              <a:rPr lang="en-US" dirty="0"/>
              <a:t>On Premises (Linux, Windows)</a:t>
            </a:r>
          </a:p>
        </p:txBody>
      </p:sp>
      <p:sp>
        <p:nvSpPr>
          <p:cNvPr id="6" name="TextBox 5">
            <a:extLst>
              <a:ext uri="{FF2B5EF4-FFF2-40B4-BE49-F238E27FC236}">
                <a16:creationId xmlns:a16="http://schemas.microsoft.com/office/drawing/2014/main" id="{60B93436-61D9-0C42-9DE5-27693C8D4BD8}"/>
              </a:ext>
            </a:extLst>
          </p:cNvPr>
          <p:cNvSpPr txBox="1"/>
          <p:nvPr/>
        </p:nvSpPr>
        <p:spPr>
          <a:xfrm>
            <a:off x="4605413" y="4275306"/>
            <a:ext cx="3839514" cy="369332"/>
          </a:xfrm>
          <a:prstGeom prst="rect">
            <a:avLst/>
          </a:prstGeom>
          <a:noFill/>
        </p:spPr>
        <p:txBody>
          <a:bodyPr wrap="none" rtlCol="0">
            <a:spAutoFit/>
          </a:bodyPr>
          <a:lstStyle/>
          <a:p>
            <a:pPr algn="ctr"/>
            <a:r>
              <a:rPr lang="en-US" dirty="0"/>
              <a:t>Container Platform (K8s, </a:t>
            </a:r>
            <a:r>
              <a:rPr lang="en-US" dirty="0" err="1"/>
              <a:t>Openshift</a:t>
            </a:r>
            <a:r>
              <a:rPr lang="en-US" dirty="0"/>
              <a:t>)</a:t>
            </a:r>
          </a:p>
        </p:txBody>
      </p:sp>
      <p:grpSp>
        <p:nvGrpSpPr>
          <p:cNvPr id="4" name="Group 3">
            <a:extLst>
              <a:ext uri="{FF2B5EF4-FFF2-40B4-BE49-F238E27FC236}">
                <a16:creationId xmlns:a16="http://schemas.microsoft.com/office/drawing/2014/main" id="{D2084CFB-1994-9D31-E409-7E2F53018B48}"/>
              </a:ext>
            </a:extLst>
          </p:cNvPr>
          <p:cNvGrpSpPr/>
          <p:nvPr/>
        </p:nvGrpSpPr>
        <p:grpSpPr>
          <a:xfrm>
            <a:off x="755576" y="987573"/>
            <a:ext cx="3069700" cy="2991037"/>
            <a:chOff x="435060" y="753439"/>
            <a:chExt cx="3390216" cy="3225172"/>
          </a:xfrm>
        </p:grpSpPr>
        <p:grpSp>
          <p:nvGrpSpPr>
            <p:cNvPr id="63" name="Group 62">
              <a:extLst>
                <a:ext uri="{FF2B5EF4-FFF2-40B4-BE49-F238E27FC236}">
                  <a16:creationId xmlns:a16="http://schemas.microsoft.com/office/drawing/2014/main" id="{C8C4C9EF-666F-5C43-9DB9-7F6995CA911F}"/>
                </a:ext>
              </a:extLst>
            </p:cNvPr>
            <p:cNvGrpSpPr/>
            <p:nvPr/>
          </p:nvGrpSpPr>
          <p:grpSpPr>
            <a:xfrm>
              <a:off x="2648229" y="2840474"/>
              <a:ext cx="1177047" cy="1138136"/>
              <a:chOff x="2123703" y="231843"/>
              <a:chExt cx="1569396" cy="1517515"/>
            </a:xfrm>
          </p:grpSpPr>
          <p:sp>
            <p:nvSpPr>
              <p:cNvPr id="64" name="Rectangle 63">
                <a:extLst>
                  <a:ext uri="{FF2B5EF4-FFF2-40B4-BE49-F238E27FC236}">
                    <a16:creationId xmlns:a16="http://schemas.microsoft.com/office/drawing/2014/main" id="{ED81F0FB-1FDE-0A4F-B667-48DFD27AD7C9}"/>
                  </a:ext>
                </a:extLst>
              </p:cNvPr>
              <p:cNvSpPr/>
              <p:nvPr/>
            </p:nvSpPr>
            <p:spPr>
              <a:xfrm>
                <a:off x="2123703" y="231843"/>
                <a:ext cx="1569396" cy="1517515"/>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Server 3</a:t>
                </a:r>
              </a:p>
            </p:txBody>
          </p:sp>
          <p:sp>
            <p:nvSpPr>
              <p:cNvPr id="65" name="Rounded Rectangle 64">
                <a:extLst>
                  <a:ext uri="{FF2B5EF4-FFF2-40B4-BE49-F238E27FC236}">
                    <a16:creationId xmlns:a16="http://schemas.microsoft.com/office/drawing/2014/main" id="{607A3D9F-9966-8945-9DEC-6C5BB19F882D}"/>
                  </a:ext>
                </a:extLst>
              </p:cNvPr>
              <p:cNvSpPr/>
              <p:nvPr/>
            </p:nvSpPr>
            <p:spPr>
              <a:xfrm>
                <a:off x="2188478"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66" name="Rounded Rectangle 65">
                <a:extLst>
                  <a:ext uri="{FF2B5EF4-FFF2-40B4-BE49-F238E27FC236}">
                    <a16:creationId xmlns:a16="http://schemas.microsoft.com/office/drawing/2014/main" id="{987F6E51-940F-BE48-BA62-97136CBFAE2F}"/>
                  </a:ext>
                </a:extLst>
              </p:cNvPr>
              <p:cNvSpPr/>
              <p:nvPr/>
            </p:nvSpPr>
            <p:spPr>
              <a:xfrm>
                <a:off x="269423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67" name="Rounded Rectangle 66">
                <a:extLst>
                  <a:ext uri="{FF2B5EF4-FFF2-40B4-BE49-F238E27FC236}">
                    <a16:creationId xmlns:a16="http://schemas.microsoft.com/office/drawing/2014/main" id="{AEB9AD23-FA18-1142-A59C-87E946CB3662}"/>
                  </a:ext>
                </a:extLst>
              </p:cNvPr>
              <p:cNvSpPr/>
              <p:nvPr/>
            </p:nvSpPr>
            <p:spPr>
              <a:xfrm>
                <a:off x="319366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68" name="Rounded Rectangle 67">
                <a:extLst>
                  <a:ext uri="{FF2B5EF4-FFF2-40B4-BE49-F238E27FC236}">
                    <a16:creationId xmlns:a16="http://schemas.microsoft.com/office/drawing/2014/main" id="{9D677069-5CB5-ED46-9E98-7241E55C4D12}"/>
                  </a:ext>
                </a:extLst>
              </p:cNvPr>
              <p:cNvSpPr/>
              <p:nvPr/>
            </p:nvSpPr>
            <p:spPr>
              <a:xfrm>
                <a:off x="2188478"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69" name="Rounded Rectangle 68">
                <a:extLst>
                  <a:ext uri="{FF2B5EF4-FFF2-40B4-BE49-F238E27FC236}">
                    <a16:creationId xmlns:a16="http://schemas.microsoft.com/office/drawing/2014/main" id="{7BADB816-84EF-E743-9F99-6019B9144347}"/>
                  </a:ext>
                </a:extLst>
              </p:cNvPr>
              <p:cNvSpPr/>
              <p:nvPr/>
            </p:nvSpPr>
            <p:spPr>
              <a:xfrm>
                <a:off x="269423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0" name="Rounded Rectangle 69">
                <a:extLst>
                  <a:ext uri="{FF2B5EF4-FFF2-40B4-BE49-F238E27FC236}">
                    <a16:creationId xmlns:a16="http://schemas.microsoft.com/office/drawing/2014/main" id="{D911D0E9-2DF7-FE46-9A4D-FA01A64D0F27}"/>
                  </a:ext>
                </a:extLst>
              </p:cNvPr>
              <p:cNvSpPr/>
              <p:nvPr/>
            </p:nvSpPr>
            <p:spPr>
              <a:xfrm>
                <a:off x="319366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1" name="Rounded Rectangle 70">
                <a:extLst>
                  <a:ext uri="{FF2B5EF4-FFF2-40B4-BE49-F238E27FC236}">
                    <a16:creationId xmlns:a16="http://schemas.microsoft.com/office/drawing/2014/main" id="{52CBFBE8-8FEC-FA47-A857-EECBA88AB427}"/>
                  </a:ext>
                </a:extLst>
              </p:cNvPr>
              <p:cNvSpPr/>
              <p:nvPr/>
            </p:nvSpPr>
            <p:spPr>
              <a:xfrm>
                <a:off x="2188478"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2" name="Rounded Rectangle 71">
                <a:extLst>
                  <a:ext uri="{FF2B5EF4-FFF2-40B4-BE49-F238E27FC236}">
                    <a16:creationId xmlns:a16="http://schemas.microsoft.com/office/drawing/2014/main" id="{4DB8EFBC-9B30-2845-8E80-9BC959B3DEBA}"/>
                  </a:ext>
                </a:extLst>
              </p:cNvPr>
              <p:cNvSpPr/>
              <p:nvPr/>
            </p:nvSpPr>
            <p:spPr>
              <a:xfrm>
                <a:off x="269423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3" name="Rounded Rectangle 72">
                <a:extLst>
                  <a:ext uri="{FF2B5EF4-FFF2-40B4-BE49-F238E27FC236}">
                    <a16:creationId xmlns:a16="http://schemas.microsoft.com/office/drawing/2014/main" id="{5DB6EC9F-7D53-A443-9885-E170C2E06994}"/>
                  </a:ext>
                </a:extLst>
              </p:cNvPr>
              <p:cNvSpPr/>
              <p:nvPr/>
            </p:nvSpPr>
            <p:spPr>
              <a:xfrm>
                <a:off x="319366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4" name="Rounded Rectangle 73">
                <a:extLst>
                  <a:ext uri="{FF2B5EF4-FFF2-40B4-BE49-F238E27FC236}">
                    <a16:creationId xmlns:a16="http://schemas.microsoft.com/office/drawing/2014/main" id="{30E20CA7-CB88-E842-AED3-D3F560E26B1D}"/>
                  </a:ext>
                </a:extLst>
              </p:cNvPr>
              <p:cNvSpPr/>
              <p:nvPr/>
            </p:nvSpPr>
            <p:spPr>
              <a:xfrm>
                <a:off x="2188478"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5" name="Rounded Rectangle 74">
                <a:extLst>
                  <a:ext uri="{FF2B5EF4-FFF2-40B4-BE49-F238E27FC236}">
                    <a16:creationId xmlns:a16="http://schemas.microsoft.com/office/drawing/2014/main" id="{C19ACFDB-9B4B-AC4E-890F-F6173B6D0A7F}"/>
                  </a:ext>
                </a:extLst>
              </p:cNvPr>
              <p:cNvSpPr/>
              <p:nvPr/>
            </p:nvSpPr>
            <p:spPr>
              <a:xfrm>
                <a:off x="269423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76" name="Rounded Rectangle 75">
                <a:extLst>
                  <a:ext uri="{FF2B5EF4-FFF2-40B4-BE49-F238E27FC236}">
                    <a16:creationId xmlns:a16="http://schemas.microsoft.com/office/drawing/2014/main" id="{532F1C67-CED3-E84C-8BB3-79F38CB483E7}"/>
                  </a:ext>
                </a:extLst>
              </p:cNvPr>
              <p:cNvSpPr/>
              <p:nvPr/>
            </p:nvSpPr>
            <p:spPr>
              <a:xfrm>
                <a:off x="319366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grpSp>
        <p:grpSp>
          <p:nvGrpSpPr>
            <p:cNvPr id="77" name="Group 76">
              <a:extLst>
                <a:ext uri="{FF2B5EF4-FFF2-40B4-BE49-F238E27FC236}">
                  <a16:creationId xmlns:a16="http://schemas.microsoft.com/office/drawing/2014/main" id="{C6794F4B-A2DB-214F-A6FB-B32E7F04CAE6}"/>
                </a:ext>
              </a:extLst>
            </p:cNvPr>
            <p:cNvGrpSpPr/>
            <p:nvPr/>
          </p:nvGrpSpPr>
          <p:grpSpPr>
            <a:xfrm>
              <a:off x="435060" y="2840475"/>
              <a:ext cx="1177047" cy="1138136"/>
              <a:chOff x="2123703" y="231843"/>
              <a:chExt cx="1569396" cy="1517515"/>
            </a:xfrm>
          </p:grpSpPr>
          <p:sp>
            <p:nvSpPr>
              <p:cNvPr id="78" name="Rectangle 77">
                <a:extLst>
                  <a:ext uri="{FF2B5EF4-FFF2-40B4-BE49-F238E27FC236}">
                    <a16:creationId xmlns:a16="http://schemas.microsoft.com/office/drawing/2014/main" id="{AE7ABB29-7246-8244-8B67-5AF180C739DB}"/>
                  </a:ext>
                </a:extLst>
              </p:cNvPr>
              <p:cNvSpPr/>
              <p:nvPr/>
            </p:nvSpPr>
            <p:spPr>
              <a:xfrm>
                <a:off x="2123703" y="231843"/>
                <a:ext cx="1569396" cy="1517515"/>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Server 2</a:t>
                </a:r>
              </a:p>
            </p:txBody>
          </p:sp>
          <p:sp>
            <p:nvSpPr>
              <p:cNvPr id="79" name="Rounded Rectangle 78">
                <a:extLst>
                  <a:ext uri="{FF2B5EF4-FFF2-40B4-BE49-F238E27FC236}">
                    <a16:creationId xmlns:a16="http://schemas.microsoft.com/office/drawing/2014/main" id="{1E0942C1-C687-A24F-9694-5BB2FDD0DB4B}"/>
                  </a:ext>
                </a:extLst>
              </p:cNvPr>
              <p:cNvSpPr/>
              <p:nvPr/>
            </p:nvSpPr>
            <p:spPr>
              <a:xfrm>
                <a:off x="2188478"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0" name="Rounded Rectangle 79">
                <a:extLst>
                  <a:ext uri="{FF2B5EF4-FFF2-40B4-BE49-F238E27FC236}">
                    <a16:creationId xmlns:a16="http://schemas.microsoft.com/office/drawing/2014/main" id="{F3C19807-4406-C24B-821A-849C2250EDBC}"/>
                  </a:ext>
                </a:extLst>
              </p:cNvPr>
              <p:cNvSpPr/>
              <p:nvPr/>
            </p:nvSpPr>
            <p:spPr>
              <a:xfrm>
                <a:off x="269423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1" name="Rounded Rectangle 80">
                <a:extLst>
                  <a:ext uri="{FF2B5EF4-FFF2-40B4-BE49-F238E27FC236}">
                    <a16:creationId xmlns:a16="http://schemas.microsoft.com/office/drawing/2014/main" id="{0AB7D0AB-B2BA-D448-B8AD-80ABFCE52C53}"/>
                  </a:ext>
                </a:extLst>
              </p:cNvPr>
              <p:cNvSpPr/>
              <p:nvPr/>
            </p:nvSpPr>
            <p:spPr>
              <a:xfrm>
                <a:off x="319366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2" name="Rounded Rectangle 81">
                <a:extLst>
                  <a:ext uri="{FF2B5EF4-FFF2-40B4-BE49-F238E27FC236}">
                    <a16:creationId xmlns:a16="http://schemas.microsoft.com/office/drawing/2014/main" id="{A9308837-0C99-C849-A395-BA2C91E0C72C}"/>
                  </a:ext>
                </a:extLst>
              </p:cNvPr>
              <p:cNvSpPr/>
              <p:nvPr/>
            </p:nvSpPr>
            <p:spPr>
              <a:xfrm>
                <a:off x="2188478"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3" name="Rounded Rectangle 82">
                <a:extLst>
                  <a:ext uri="{FF2B5EF4-FFF2-40B4-BE49-F238E27FC236}">
                    <a16:creationId xmlns:a16="http://schemas.microsoft.com/office/drawing/2014/main" id="{53D8AC18-3F5A-3B40-93B7-46575E230CE1}"/>
                  </a:ext>
                </a:extLst>
              </p:cNvPr>
              <p:cNvSpPr/>
              <p:nvPr/>
            </p:nvSpPr>
            <p:spPr>
              <a:xfrm>
                <a:off x="269423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4" name="Rounded Rectangle 83">
                <a:extLst>
                  <a:ext uri="{FF2B5EF4-FFF2-40B4-BE49-F238E27FC236}">
                    <a16:creationId xmlns:a16="http://schemas.microsoft.com/office/drawing/2014/main" id="{02322F04-E7C0-9245-8F7B-43508925F3A3}"/>
                  </a:ext>
                </a:extLst>
              </p:cNvPr>
              <p:cNvSpPr/>
              <p:nvPr/>
            </p:nvSpPr>
            <p:spPr>
              <a:xfrm>
                <a:off x="319366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5" name="Rounded Rectangle 84">
                <a:extLst>
                  <a:ext uri="{FF2B5EF4-FFF2-40B4-BE49-F238E27FC236}">
                    <a16:creationId xmlns:a16="http://schemas.microsoft.com/office/drawing/2014/main" id="{DAAE58EC-BACE-CE47-A372-5C94B8DB4ED1}"/>
                  </a:ext>
                </a:extLst>
              </p:cNvPr>
              <p:cNvSpPr/>
              <p:nvPr/>
            </p:nvSpPr>
            <p:spPr>
              <a:xfrm>
                <a:off x="2188478"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6" name="Rounded Rectangle 85">
                <a:extLst>
                  <a:ext uri="{FF2B5EF4-FFF2-40B4-BE49-F238E27FC236}">
                    <a16:creationId xmlns:a16="http://schemas.microsoft.com/office/drawing/2014/main" id="{FB9784DB-E234-7D47-8AC0-D42FE9EE0DAF}"/>
                  </a:ext>
                </a:extLst>
              </p:cNvPr>
              <p:cNvSpPr/>
              <p:nvPr/>
            </p:nvSpPr>
            <p:spPr>
              <a:xfrm>
                <a:off x="269423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7" name="Rounded Rectangle 86">
                <a:extLst>
                  <a:ext uri="{FF2B5EF4-FFF2-40B4-BE49-F238E27FC236}">
                    <a16:creationId xmlns:a16="http://schemas.microsoft.com/office/drawing/2014/main" id="{13BFB939-0537-A944-82CE-03AC485BA418}"/>
                  </a:ext>
                </a:extLst>
              </p:cNvPr>
              <p:cNvSpPr/>
              <p:nvPr/>
            </p:nvSpPr>
            <p:spPr>
              <a:xfrm>
                <a:off x="319366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8" name="Rounded Rectangle 87">
                <a:extLst>
                  <a:ext uri="{FF2B5EF4-FFF2-40B4-BE49-F238E27FC236}">
                    <a16:creationId xmlns:a16="http://schemas.microsoft.com/office/drawing/2014/main" id="{8E828F02-39A7-AF44-95DD-75409D17F0FE}"/>
                  </a:ext>
                </a:extLst>
              </p:cNvPr>
              <p:cNvSpPr/>
              <p:nvPr/>
            </p:nvSpPr>
            <p:spPr>
              <a:xfrm>
                <a:off x="2188478"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89" name="Rounded Rectangle 88">
                <a:extLst>
                  <a:ext uri="{FF2B5EF4-FFF2-40B4-BE49-F238E27FC236}">
                    <a16:creationId xmlns:a16="http://schemas.microsoft.com/office/drawing/2014/main" id="{53C761FC-6CDD-A446-8BA6-75C978BCB6CC}"/>
                  </a:ext>
                </a:extLst>
              </p:cNvPr>
              <p:cNvSpPr/>
              <p:nvPr/>
            </p:nvSpPr>
            <p:spPr>
              <a:xfrm>
                <a:off x="269423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90" name="Rounded Rectangle 89">
                <a:extLst>
                  <a:ext uri="{FF2B5EF4-FFF2-40B4-BE49-F238E27FC236}">
                    <a16:creationId xmlns:a16="http://schemas.microsoft.com/office/drawing/2014/main" id="{59071A3F-F1A2-5446-9949-2A4C6484DE4C}"/>
                  </a:ext>
                </a:extLst>
              </p:cNvPr>
              <p:cNvSpPr/>
              <p:nvPr/>
            </p:nvSpPr>
            <p:spPr>
              <a:xfrm>
                <a:off x="319366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grpSp>
        <p:grpSp>
          <p:nvGrpSpPr>
            <p:cNvPr id="62" name="Group 61">
              <a:extLst>
                <a:ext uri="{FF2B5EF4-FFF2-40B4-BE49-F238E27FC236}">
                  <a16:creationId xmlns:a16="http://schemas.microsoft.com/office/drawing/2014/main" id="{9881D4A5-E85F-624D-99E1-BA19863EBCF3}"/>
                </a:ext>
              </a:extLst>
            </p:cNvPr>
            <p:cNvGrpSpPr/>
            <p:nvPr/>
          </p:nvGrpSpPr>
          <p:grpSpPr>
            <a:xfrm>
              <a:off x="1592777" y="753439"/>
              <a:ext cx="1177047" cy="1138136"/>
              <a:chOff x="2123703" y="231843"/>
              <a:chExt cx="1569396" cy="1517515"/>
            </a:xfrm>
          </p:grpSpPr>
          <p:sp>
            <p:nvSpPr>
              <p:cNvPr id="12" name="Rectangle 11">
                <a:extLst>
                  <a:ext uri="{FF2B5EF4-FFF2-40B4-BE49-F238E27FC236}">
                    <a16:creationId xmlns:a16="http://schemas.microsoft.com/office/drawing/2014/main" id="{49FD73DB-DBE9-BA4C-86C3-104248398297}"/>
                  </a:ext>
                </a:extLst>
              </p:cNvPr>
              <p:cNvSpPr/>
              <p:nvPr/>
            </p:nvSpPr>
            <p:spPr>
              <a:xfrm>
                <a:off x="2123703" y="231843"/>
                <a:ext cx="1569396" cy="1517515"/>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Server 1</a:t>
                </a:r>
              </a:p>
            </p:txBody>
          </p:sp>
          <p:sp>
            <p:nvSpPr>
              <p:cNvPr id="23" name="Rounded Rectangle 22">
                <a:extLst>
                  <a:ext uri="{FF2B5EF4-FFF2-40B4-BE49-F238E27FC236}">
                    <a16:creationId xmlns:a16="http://schemas.microsoft.com/office/drawing/2014/main" id="{1D17FCC4-81FB-754C-8321-4900960D1CEF}"/>
                  </a:ext>
                </a:extLst>
              </p:cNvPr>
              <p:cNvSpPr/>
              <p:nvPr/>
            </p:nvSpPr>
            <p:spPr>
              <a:xfrm>
                <a:off x="2188478"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24" name="Rounded Rectangle 23">
                <a:extLst>
                  <a:ext uri="{FF2B5EF4-FFF2-40B4-BE49-F238E27FC236}">
                    <a16:creationId xmlns:a16="http://schemas.microsoft.com/office/drawing/2014/main" id="{24D23B7B-5BA6-4147-A8B0-075B433E381E}"/>
                  </a:ext>
                </a:extLst>
              </p:cNvPr>
              <p:cNvSpPr/>
              <p:nvPr/>
            </p:nvSpPr>
            <p:spPr>
              <a:xfrm>
                <a:off x="269423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25" name="Rounded Rectangle 24">
                <a:extLst>
                  <a:ext uri="{FF2B5EF4-FFF2-40B4-BE49-F238E27FC236}">
                    <a16:creationId xmlns:a16="http://schemas.microsoft.com/office/drawing/2014/main" id="{59C6CEA5-60E3-724F-BBE6-B0A24FE0EFD9}"/>
                  </a:ext>
                </a:extLst>
              </p:cNvPr>
              <p:cNvSpPr/>
              <p:nvPr/>
            </p:nvSpPr>
            <p:spPr>
              <a:xfrm>
                <a:off x="319366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29" name="Rounded Rectangle 28">
                <a:extLst>
                  <a:ext uri="{FF2B5EF4-FFF2-40B4-BE49-F238E27FC236}">
                    <a16:creationId xmlns:a16="http://schemas.microsoft.com/office/drawing/2014/main" id="{5906DD92-BC4B-8442-88D0-E496304C2414}"/>
                  </a:ext>
                </a:extLst>
              </p:cNvPr>
              <p:cNvSpPr/>
              <p:nvPr/>
            </p:nvSpPr>
            <p:spPr>
              <a:xfrm>
                <a:off x="2188478"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0" name="Rounded Rectangle 29">
                <a:extLst>
                  <a:ext uri="{FF2B5EF4-FFF2-40B4-BE49-F238E27FC236}">
                    <a16:creationId xmlns:a16="http://schemas.microsoft.com/office/drawing/2014/main" id="{393478DF-1ACA-3B4B-99DC-7BCA7D9B9D52}"/>
                  </a:ext>
                </a:extLst>
              </p:cNvPr>
              <p:cNvSpPr/>
              <p:nvPr/>
            </p:nvSpPr>
            <p:spPr>
              <a:xfrm>
                <a:off x="269423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1" name="Rounded Rectangle 30">
                <a:extLst>
                  <a:ext uri="{FF2B5EF4-FFF2-40B4-BE49-F238E27FC236}">
                    <a16:creationId xmlns:a16="http://schemas.microsoft.com/office/drawing/2014/main" id="{53BC5694-75FB-FE41-AF7A-DD70B31D3182}"/>
                  </a:ext>
                </a:extLst>
              </p:cNvPr>
              <p:cNvSpPr/>
              <p:nvPr/>
            </p:nvSpPr>
            <p:spPr>
              <a:xfrm>
                <a:off x="319366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2" name="Rounded Rectangle 31">
                <a:extLst>
                  <a:ext uri="{FF2B5EF4-FFF2-40B4-BE49-F238E27FC236}">
                    <a16:creationId xmlns:a16="http://schemas.microsoft.com/office/drawing/2014/main" id="{8C3DEBCB-2212-084D-B849-9BB7FC6938F5}"/>
                  </a:ext>
                </a:extLst>
              </p:cNvPr>
              <p:cNvSpPr/>
              <p:nvPr/>
            </p:nvSpPr>
            <p:spPr>
              <a:xfrm>
                <a:off x="2188478"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3" name="Rounded Rectangle 32">
                <a:extLst>
                  <a:ext uri="{FF2B5EF4-FFF2-40B4-BE49-F238E27FC236}">
                    <a16:creationId xmlns:a16="http://schemas.microsoft.com/office/drawing/2014/main" id="{F6DBE5B1-824F-3441-B8FA-45FE95A8C3F8}"/>
                  </a:ext>
                </a:extLst>
              </p:cNvPr>
              <p:cNvSpPr/>
              <p:nvPr/>
            </p:nvSpPr>
            <p:spPr>
              <a:xfrm>
                <a:off x="269423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4" name="Rounded Rectangle 33">
                <a:extLst>
                  <a:ext uri="{FF2B5EF4-FFF2-40B4-BE49-F238E27FC236}">
                    <a16:creationId xmlns:a16="http://schemas.microsoft.com/office/drawing/2014/main" id="{3609E8E5-8997-794D-AAC3-F786C5760BAE}"/>
                  </a:ext>
                </a:extLst>
              </p:cNvPr>
              <p:cNvSpPr/>
              <p:nvPr/>
            </p:nvSpPr>
            <p:spPr>
              <a:xfrm>
                <a:off x="319366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5" name="Rounded Rectangle 34">
                <a:extLst>
                  <a:ext uri="{FF2B5EF4-FFF2-40B4-BE49-F238E27FC236}">
                    <a16:creationId xmlns:a16="http://schemas.microsoft.com/office/drawing/2014/main" id="{5A529A28-ABAA-D44E-A9C7-2C0E35C3C476}"/>
                  </a:ext>
                </a:extLst>
              </p:cNvPr>
              <p:cNvSpPr/>
              <p:nvPr/>
            </p:nvSpPr>
            <p:spPr>
              <a:xfrm>
                <a:off x="2188478"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6" name="Rounded Rectangle 35">
                <a:extLst>
                  <a:ext uri="{FF2B5EF4-FFF2-40B4-BE49-F238E27FC236}">
                    <a16:creationId xmlns:a16="http://schemas.microsoft.com/office/drawing/2014/main" id="{FADDB960-9900-644F-BE92-1C04BE59F8FE}"/>
                  </a:ext>
                </a:extLst>
              </p:cNvPr>
              <p:cNvSpPr/>
              <p:nvPr/>
            </p:nvSpPr>
            <p:spPr>
              <a:xfrm>
                <a:off x="269423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sp>
            <p:nvSpPr>
              <p:cNvPr id="37" name="Rounded Rectangle 36">
                <a:extLst>
                  <a:ext uri="{FF2B5EF4-FFF2-40B4-BE49-F238E27FC236}">
                    <a16:creationId xmlns:a16="http://schemas.microsoft.com/office/drawing/2014/main" id="{3FC6B88F-91AC-AC4A-A470-72860B97513F}"/>
                  </a:ext>
                </a:extLst>
              </p:cNvPr>
              <p:cNvSpPr/>
              <p:nvPr/>
            </p:nvSpPr>
            <p:spPr>
              <a:xfrm>
                <a:off x="319366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P5</a:t>
                </a:r>
              </a:p>
            </p:txBody>
          </p:sp>
        </p:grpSp>
      </p:grpSp>
      <p:grpSp>
        <p:nvGrpSpPr>
          <p:cNvPr id="2" name="Group 1">
            <a:extLst>
              <a:ext uri="{FF2B5EF4-FFF2-40B4-BE49-F238E27FC236}">
                <a16:creationId xmlns:a16="http://schemas.microsoft.com/office/drawing/2014/main" id="{1C85E1ED-49B7-3666-83DC-771FECE2F19C}"/>
              </a:ext>
            </a:extLst>
          </p:cNvPr>
          <p:cNvGrpSpPr/>
          <p:nvPr/>
        </p:nvGrpSpPr>
        <p:grpSpPr>
          <a:xfrm>
            <a:off x="4860032" y="994190"/>
            <a:ext cx="3234127" cy="2984419"/>
            <a:chOff x="4866264" y="300341"/>
            <a:chExt cx="3842677" cy="3657607"/>
          </a:xfrm>
        </p:grpSpPr>
        <p:sp>
          <p:nvSpPr>
            <p:cNvPr id="14" name="Rectangle 13">
              <a:extLst>
                <a:ext uri="{FF2B5EF4-FFF2-40B4-BE49-F238E27FC236}">
                  <a16:creationId xmlns:a16="http://schemas.microsoft.com/office/drawing/2014/main" id="{B4B327B5-DFF8-1C47-8BF6-07994A11E463}"/>
                </a:ext>
              </a:extLst>
            </p:cNvPr>
            <p:cNvSpPr/>
            <p:nvPr/>
          </p:nvSpPr>
          <p:spPr>
            <a:xfrm>
              <a:off x="4866264" y="2819812"/>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7</a:t>
              </a:r>
            </a:p>
          </p:txBody>
        </p:sp>
        <p:sp>
          <p:nvSpPr>
            <p:cNvPr id="15" name="Rectangle 14">
              <a:extLst>
                <a:ext uri="{FF2B5EF4-FFF2-40B4-BE49-F238E27FC236}">
                  <a16:creationId xmlns:a16="http://schemas.microsoft.com/office/drawing/2014/main" id="{8FC4E94F-DB4A-C74E-A920-C195A8AA4FB8}"/>
                </a:ext>
              </a:extLst>
            </p:cNvPr>
            <p:cNvSpPr/>
            <p:nvPr/>
          </p:nvSpPr>
          <p:spPr>
            <a:xfrm>
              <a:off x="6199079" y="2819806"/>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8</a:t>
              </a:r>
            </a:p>
          </p:txBody>
        </p:sp>
        <p:sp>
          <p:nvSpPr>
            <p:cNvPr id="16" name="Rectangle 15">
              <a:extLst>
                <a:ext uri="{FF2B5EF4-FFF2-40B4-BE49-F238E27FC236}">
                  <a16:creationId xmlns:a16="http://schemas.microsoft.com/office/drawing/2014/main" id="{7CCEA191-B6F4-AC4C-A446-1E827BADC18C}"/>
                </a:ext>
              </a:extLst>
            </p:cNvPr>
            <p:cNvSpPr/>
            <p:nvPr/>
          </p:nvSpPr>
          <p:spPr>
            <a:xfrm>
              <a:off x="6199079" y="1560073"/>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5</a:t>
              </a:r>
            </a:p>
          </p:txBody>
        </p:sp>
        <p:sp>
          <p:nvSpPr>
            <p:cNvPr id="17" name="Rectangle 16">
              <a:extLst>
                <a:ext uri="{FF2B5EF4-FFF2-40B4-BE49-F238E27FC236}">
                  <a16:creationId xmlns:a16="http://schemas.microsoft.com/office/drawing/2014/main" id="{A946998E-4C0A-E445-AA5F-97A62134880A}"/>
                </a:ext>
              </a:extLst>
            </p:cNvPr>
            <p:cNvSpPr/>
            <p:nvPr/>
          </p:nvSpPr>
          <p:spPr>
            <a:xfrm>
              <a:off x="6199079" y="300341"/>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2</a:t>
              </a:r>
            </a:p>
          </p:txBody>
        </p:sp>
        <p:sp>
          <p:nvSpPr>
            <p:cNvPr id="18" name="Rectangle 17">
              <a:extLst>
                <a:ext uri="{FF2B5EF4-FFF2-40B4-BE49-F238E27FC236}">
                  <a16:creationId xmlns:a16="http://schemas.microsoft.com/office/drawing/2014/main" id="{721A1E02-05EB-5A42-8101-D089435A3A78}"/>
                </a:ext>
              </a:extLst>
            </p:cNvPr>
            <p:cNvSpPr/>
            <p:nvPr/>
          </p:nvSpPr>
          <p:spPr>
            <a:xfrm>
              <a:off x="4866264" y="300342"/>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1</a:t>
              </a:r>
            </a:p>
          </p:txBody>
        </p:sp>
        <p:sp>
          <p:nvSpPr>
            <p:cNvPr id="19" name="Rectangle 18">
              <a:extLst>
                <a:ext uri="{FF2B5EF4-FFF2-40B4-BE49-F238E27FC236}">
                  <a16:creationId xmlns:a16="http://schemas.microsoft.com/office/drawing/2014/main" id="{5C1A9C46-747F-E042-837D-5AE47197ECDA}"/>
                </a:ext>
              </a:extLst>
            </p:cNvPr>
            <p:cNvSpPr/>
            <p:nvPr/>
          </p:nvSpPr>
          <p:spPr>
            <a:xfrm>
              <a:off x="4866264" y="1551868"/>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4</a:t>
              </a:r>
            </a:p>
          </p:txBody>
        </p:sp>
        <p:sp>
          <p:nvSpPr>
            <p:cNvPr id="20" name="Rectangle 19">
              <a:extLst>
                <a:ext uri="{FF2B5EF4-FFF2-40B4-BE49-F238E27FC236}">
                  <a16:creationId xmlns:a16="http://schemas.microsoft.com/office/drawing/2014/main" id="{57480B07-2CCF-C943-867C-A9EF6F6C1BAE}"/>
                </a:ext>
              </a:extLst>
            </p:cNvPr>
            <p:cNvSpPr/>
            <p:nvPr/>
          </p:nvSpPr>
          <p:spPr>
            <a:xfrm>
              <a:off x="7531894" y="2819806"/>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9</a:t>
              </a:r>
            </a:p>
          </p:txBody>
        </p:sp>
        <p:sp>
          <p:nvSpPr>
            <p:cNvPr id="21" name="Rectangle 20">
              <a:extLst>
                <a:ext uri="{FF2B5EF4-FFF2-40B4-BE49-F238E27FC236}">
                  <a16:creationId xmlns:a16="http://schemas.microsoft.com/office/drawing/2014/main" id="{A3836B95-3B54-274C-9826-B3A97CC20B04}"/>
                </a:ext>
              </a:extLst>
            </p:cNvPr>
            <p:cNvSpPr/>
            <p:nvPr/>
          </p:nvSpPr>
          <p:spPr>
            <a:xfrm>
              <a:off x="7531893" y="1560073"/>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6</a:t>
              </a:r>
            </a:p>
          </p:txBody>
        </p:sp>
        <p:sp>
          <p:nvSpPr>
            <p:cNvPr id="22" name="Rectangle 21">
              <a:extLst>
                <a:ext uri="{FF2B5EF4-FFF2-40B4-BE49-F238E27FC236}">
                  <a16:creationId xmlns:a16="http://schemas.microsoft.com/office/drawing/2014/main" id="{C545855D-4F01-2A4D-81B1-3BF0D74DBB44}"/>
                </a:ext>
              </a:extLst>
            </p:cNvPr>
            <p:cNvSpPr/>
            <p:nvPr/>
          </p:nvSpPr>
          <p:spPr>
            <a:xfrm>
              <a:off x="7531893" y="300342"/>
              <a:ext cx="1177047" cy="1138136"/>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Node 3</a:t>
              </a:r>
            </a:p>
          </p:txBody>
        </p:sp>
        <p:sp>
          <p:nvSpPr>
            <p:cNvPr id="92" name="Rounded Rectangle 91">
              <a:extLst>
                <a:ext uri="{FF2B5EF4-FFF2-40B4-BE49-F238E27FC236}">
                  <a16:creationId xmlns:a16="http://schemas.microsoft.com/office/drawing/2014/main" id="{4F01C9AB-57A7-DB48-8207-A481FB7D3AB4}"/>
                </a:ext>
              </a:extLst>
            </p:cNvPr>
            <p:cNvSpPr/>
            <p:nvPr/>
          </p:nvSpPr>
          <p:spPr>
            <a:xfrm>
              <a:off x="5495944" y="69917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07" name="Rounded Rectangle 106">
              <a:extLst>
                <a:ext uri="{FF2B5EF4-FFF2-40B4-BE49-F238E27FC236}">
                  <a16:creationId xmlns:a16="http://schemas.microsoft.com/office/drawing/2014/main" id="{6943D960-2F8A-1C4E-913A-F83D07DEA760}"/>
                </a:ext>
              </a:extLst>
            </p:cNvPr>
            <p:cNvSpPr/>
            <p:nvPr/>
          </p:nvSpPr>
          <p:spPr>
            <a:xfrm>
              <a:off x="5791637" y="69562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31" name="Rounded Rectangle 130">
              <a:extLst>
                <a:ext uri="{FF2B5EF4-FFF2-40B4-BE49-F238E27FC236}">
                  <a16:creationId xmlns:a16="http://schemas.microsoft.com/office/drawing/2014/main" id="{3B5C814E-CABE-534A-B404-812ED2091C5F}"/>
                </a:ext>
              </a:extLst>
            </p:cNvPr>
            <p:cNvSpPr/>
            <p:nvPr/>
          </p:nvSpPr>
          <p:spPr>
            <a:xfrm>
              <a:off x="4984876" y="57973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32" name="Rounded Rectangle 131">
              <a:extLst>
                <a:ext uri="{FF2B5EF4-FFF2-40B4-BE49-F238E27FC236}">
                  <a16:creationId xmlns:a16="http://schemas.microsoft.com/office/drawing/2014/main" id="{EEA17BB1-6368-4E40-B1D5-4F6AD67D94D1}"/>
                </a:ext>
              </a:extLst>
            </p:cNvPr>
            <p:cNvSpPr/>
            <p:nvPr/>
          </p:nvSpPr>
          <p:spPr>
            <a:xfrm>
              <a:off x="5724544" y="92777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33" name="Rounded Rectangle 132">
              <a:extLst>
                <a:ext uri="{FF2B5EF4-FFF2-40B4-BE49-F238E27FC236}">
                  <a16:creationId xmlns:a16="http://schemas.microsoft.com/office/drawing/2014/main" id="{957C22BC-0BDC-EA4C-93BC-98562AB125AA}"/>
                </a:ext>
              </a:extLst>
            </p:cNvPr>
            <p:cNvSpPr/>
            <p:nvPr/>
          </p:nvSpPr>
          <p:spPr>
            <a:xfrm>
              <a:off x="5290088" y="104325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34" name="Rounded Rectangle 133">
              <a:extLst>
                <a:ext uri="{FF2B5EF4-FFF2-40B4-BE49-F238E27FC236}">
                  <a16:creationId xmlns:a16="http://schemas.microsoft.com/office/drawing/2014/main" id="{8F35FA18-6C84-9D46-AFA2-1B06D209079F}"/>
                </a:ext>
              </a:extLst>
            </p:cNvPr>
            <p:cNvSpPr/>
            <p:nvPr/>
          </p:nvSpPr>
          <p:spPr>
            <a:xfrm>
              <a:off x="5499934" y="41335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35" name="Rounded Rectangle 134">
              <a:extLst>
                <a:ext uri="{FF2B5EF4-FFF2-40B4-BE49-F238E27FC236}">
                  <a16:creationId xmlns:a16="http://schemas.microsoft.com/office/drawing/2014/main" id="{19A060BF-7BE2-B143-9BF2-3CDE87C8187D}"/>
                </a:ext>
              </a:extLst>
            </p:cNvPr>
            <p:cNvSpPr/>
            <p:nvPr/>
          </p:nvSpPr>
          <p:spPr>
            <a:xfrm>
              <a:off x="5746271" y="55874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36" name="Rounded Rectangle 135">
              <a:extLst>
                <a:ext uri="{FF2B5EF4-FFF2-40B4-BE49-F238E27FC236}">
                  <a16:creationId xmlns:a16="http://schemas.microsoft.com/office/drawing/2014/main" id="{FD8A5B27-0D96-5F4E-B196-ADE1675AA164}"/>
                </a:ext>
              </a:extLst>
            </p:cNvPr>
            <p:cNvSpPr/>
            <p:nvPr/>
          </p:nvSpPr>
          <p:spPr>
            <a:xfrm>
              <a:off x="5011925" y="1022242"/>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37" name="Rounded Rectangle 136">
              <a:extLst>
                <a:ext uri="{FF2B5EF4-FFF2-40B4-BE49-F238E27FC236}">
                  <a16:creationId xmlns:a16="http://schemas.microsoft.com/office/drawing/2014/main" id="{62131383-2274-8C45-9F47-8F48E8C4A4DE}"/>
                </a:ext>
              </a:extLst>
            </p:cNvPr>
            <p:cNvSpPr/>
            <p:nvPr/>
          </p:nvSpPr>
          <p:spPr>
            <a:xfrm>
              <a:off x="5389790" y="85157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38" name="Rounded Rectangle 137">
              <a:extLst>
                <a:ext uri="{FF2B5EF4-FFF2-40B4-BE49-F238E27FC236}">
                  <a16:creationId xmlns:a16="http://schemas.microsoft.com/office/drawing/2014/main" id="{E8A80E25-1440-A046-8F15-8D90E14EC9A6}"/>
                </a:ext>
              </a:extLst>
            </p:cNvPr>
            <p:cNvSpPr/>
            <p:nvPr/>
          </p:nvSpPr>
          <p:spPr>
            <a:xfrm>
              <a:off x="5109201" y="73725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39" name="Rounded Rectangle 138">
              <a:extLst>
                <a:ext uri="{FF2B5EF4-FFF2-40B4-BE49-F238E27FC236}">
                  <a16:creationId xmlns:a16="http://schemas.microsoft.com/office/drawing/2014/main" id="{C3C32BF7-60D0-4342-81E0-3C9243F5FE0E}"/>
                </a:ext>
              </a:extLst>
            </p:cNvPr>
            <p:cNvSpPr/>
            <p:nvPr/>
          </p:nvSpPr>
          <p:spPr>
            <a:xfrm>
              <a:off x="5252683" y="55036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0" name="Rounded Rectangle 139">
              <a:extLst>
                <a:ext uri="{FF2B5EF4-FFF2-40B4-BE49-F238E27FC236}">
                  <a16:creationId xmlns:a16="http://schemas.microsoft.com/office/drawing/2014/main" id="{84BFB599-CC29-AE46-B407-0409CCA9E0FB}"/>
                </a:ext>
              </a:extLst>
            </p:cNvPr>
            <p:cNvSpPr/>
            <p:nvPr/>
          </p:nvSpPr>
          <p:spPr>
            <a:xfrm>
              <a:off x="4991021" y="36555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41" name="Rounded Rectangle 140">
              <a:extLst>
                <a:ext uri="{FF2B5EF4-FFF2-40B4-BE49-F238E27FC236}">
                  <a16:creationId xmlns:a16="http://schemas.microsoft.com/office/drawing/2014/main" id="{CC408765-3801-FF48-A441-4B52FC5155C8}"/>
                </a:ext>
              </a:extLst>
            </p:cNvPr>
            <p:cNvSpPr/>
            <p:nvPr/>
          </p:nvSpPr>
          <p:spPr>
            <a:xfrm>
              <a:off x="5724544" y="92777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42" name="Rounded Rectangle 141">
              <a:extLst>
                <a:ext uri="{FF2B5EF4-FFF2-40B4-BE49-F238E27FC236}">
                  <a16:creationId xmlns:a16="http://schemas.microsoft.com/office/drawing/2014/main" id="{D6E8C93C-09E5-8B4E-ADFE-F82B1F844410}"/>
                </a:ext>
              </a:extLst>
            </p:cNvPr>
            <p:cNvSpPr/>
            <p:nvPr/>
          </p:nvSpPr>
          <p:spPr>
            <a:xfrm>
              <a:off x="5055037" y="87842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43" name="Rounded Rectangle 142">
              <a:extLst>
                <a:ext uri="{FF2B5EF4-FFF2-40B4-BE49-F238E27FC236}">
                  <a16:creationId xmlns:a16="http://schemas.microsoft.com/office/drawing/2014/main" id="{5B202178-9202-DD47-A76C-6B23684D4105}"/>
                </a:ext>
              </a:extLst>
            </p:cNvPr>
            <p:cNvSpPr/>
            <p:nvPr/>
          </p:nvSpPr>
          <p:spPr>
            <a:xfrm>
              <a:off x="5229139" y="38296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4" name="Rounded Rectangle 143">
              <a:extLst>
                <a:ext uri="{FF2B5EF4-FFF2-40B4-BE49-F238E27FC236}">
                  <a16:creationId xmlns:a16="http://schemas.microsoft.com/office/drawing/2014/main" id="{548347F4-D30E-6244-AF5A-281C9694469F}"/>
                </a:ext>
              </a:extLst>
            </p:cNvPr>
            <p:cNvSpPr/>
            <p:nvPr/>
          </p:nvSpPr>
          <p:spPr>
            <a:xfrm>
              <a:off x="5508154" y="53022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5" name="Rounded Rectangle 144">
              <a:extLst>
                <a:ext uri="{FF2B5EF4-FFF2-40B4-BE49-F238E27FC236}">
                  <a16:creationId xmlns:a16="http://schemas.microsoft.com/office/drawing/2014/main" id="{396BDFC9-CE9D-884B-98C3-F48849C25C3F}"/>
                </a:ext>
              </a:extLst>
            </p:cNvPr>
            <p:cNvSpPr/>
            <p:nvPr/>
          </p:nvSpPr>
          <p:spPr>
            <a:xfrm>
              <a:off x="5778377" y="37015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6" name="Rounded Rectangle 145">
              <a:extLst>
                <a:ext uri="{FF2B5EF4-FFF2-40B4-BE49-F238E27FC236}">
                  <a16:creationId xmlns:a16="http://schemas.microsoft.com/office/drawing/2014/main" id="{A4086D55-6B20-074F-9BC0-5380C19D833E}"/>
                </a:ext>
              </a:extLst>
            </p:cNvPr>
            <p:cNvSpPr/>
            <p:nvPr/>
          </p:nvSpPr>
          <p:spPr>
            <a:xfrm>
              <a:off x="5300534" y="67049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7" name="Rounded Rectangle 146">
              <a:extLst>
                <a:ext uri="{FF2B5EF4-FFF2-40B4-BE49-F238E27FC236}">
                  <a16:creationId xmlns:a16="http://schemas.microsoft.com/office/drawing/2014/main" id="{BE43CC40-5AA6-9442-A7ED-02F641C4C32D}"/>
                </a:ext>
              </a:extLst>
            </p:cNvPr>
            <p:cNvSpPr/>
            <p:nvPr/>
          </p:nvSpPr>
          <p:spPr>
            <a:xfrm>
              <a:off x="5501999" y="97285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8" name="Rounded Rectangle 147">
              <a:extLst>
                <a:ext uri="{FF2B5EF4-FFF2-40B4-BE49-F238E27FC236}">
                  <a16:creationId xmlns:a16="http://schemas.microsoft.com/office/drawing/2014/main" id="{4323620B-FE0E-2845-A474-B13150B5B143}"/>
                </a:ext>
              </a:extLst>
            </p:cNvPr>
            <p:cNvSpPr/>
            <p:nvPr/>
          </p:nvSpPr>
          <p:spPr>
            <a:xfrm>
              <a:off x="5791637" y="105925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49" name="Rounded Rectangle 148">
              <a:extLst>
                <a:ext uri="{FF2B5EF4-FFF2-40B4-BE49-F238E27FC236}">
                  <a16:creationId xmlns:a16="http://schemas.microsoft.com/office/drawing/2014/main" id="{A25F4A1E-2BD8-D547-AA34-6C513C6DBACF}"/>
                </a:ext>
              </a:extLst>
            </p:cNvPr>
            <p:cNvSpPr/>
            <p:nvPr/>
          </p:nvSpPr>
          <p:spPr>
            <a:xfrm>
              <a:off x="5629298" y="80901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50" name="Rounded Rectangle 149">
              <a:extLst>
                <a:ext uri="{FF2B5EF4-FFF2-40B4-BE49-F238E27FC236}">
                  <a16:creationId xmlns:a16="http://schemas.microsoft.com/office/drawing/2014/main" id="{010AFEDB-D15D-7944-83F4-9F65932DB226}"/>
                </a:ext>
              </a:extLst>
            </p:cNvPr>
            <p:cNvSpPr/>
            <p:nvPr/>
          </p:nvSpPr>
          <p:spPr>
            <a:xfrm>
              <a:off x="7031743" y="58409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51" name="Rounded Rectangle 150">
              <a:extLst>
                <a:ext uri="{FF2B5EF4-FFF2-40B4-BE49-F238E27FC236}">
                  <a16:creationId xmlns:a16="http://schemas.microsoft.com/office/drawing/2014/main" id="{A5D813F0-7E93-A54C-852E-0D0567A08F5D}"/>
                </a:ext>
              </a:extLst>
            </p:cNvPr>
            <p:cNvSpPr/>
            <p:nvPr/>
          </p:nvSpPr>
          <p:spPr>
            <a:xfrm>
              <a:off x="7098836" y="71903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52" name="Rounded Rectangle 151">
              <a:extLst>
                <a:ext uri="{FF2B5EF4-FFF2-40B4-BE49-F238E27FC236}">
                  <a16:creationId xmlns:a16="http://schemas.microsoft.com/office/drawing/2014/main" id="{3C414805-80D1-0843-9116-94A0A767ABD4}"/>
                </a:ext>
              </a:extLst>
            </p:cNvPr>
            <p:cNvSpPr/>
            <p:nvPr/>
          </p:nvSpPr>
          <p:spPr>
            <a:xfrm>
              <a:off x="6478538" y="57700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53" name="Rounded Rectangle 152">
              <a:extLst>
                <a:ext uri="{FF2B5EF4-FFF2-40B4-BE49-F238E27FC236}">
                  <a16:creationId xmlns:a16="http://schemas.microsoft.com/office/drawing/2014/main" id="{B6898F86-D2F5-E444-97D3-2B5BEA0CCAE8}"/>
                </a:ext>
              </a:extLst>
            </p:cNvPr>
            <p:cNvSpPr/>
            <p:nvPr/>
          </p:nvSpPr>
          <p:spPr>
            <a:xfrm>
              <a:off x="6597287" y="106667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54" name="Rounded Rectangle 153">
              <a:extLst>
                <a:ext uri="{FF2B5EF4-FFF2-40B4-BE49-F238E27FC236}">
                  <a16:creationId xmlns:a16="http://schemas.microsoft.com/office/drawing/2014/main" id="{97F8D56F-EB18-784F-90A0-840AD8B5DDEC}"/>
                </a:ext>
              </a:extLst>
            </p:cNvPr>
            <p:cNvSpPr/>
            <p:nvPr/>
          </p:nvSpPr>
          <p:spPr>
            <a:xfrm>
              <a:off x="6849457" y="708752"/>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57" name="Rounded Rectangle 156">
              <a:extLst>
                <a:ext uri="{FF2B5EF4-FFF2-40B4-BE49-F238E27FC236}">
                  <a16:creationId xmlns:a16="http://schemas.microsoft.com/office/drawing/2014/main" id="{EE024629-870F-1F49-8CED-B2E452B05895}"/>
                </a:ext>
              </a:extLst>
            </p:cNvPr>
            <p:cNvSpPr/>
            <p:nvPr/>
          </p:nvSpPr>
          <p:spPr>
            <a:xfrm>
              <a:off x="7036032" y="93849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58" name="Rounded Rectangle 157">
              <a:extLst>
                <a:ext uri="{FF2B5EF4-FFF2-40B4-BE49-F238E27FC236}">
                  <a16:creationId xmlns:a16="http://schemas.microsoft.com/office/drawing/2014/main" id="{D4690C04-5E03-B345-B793-E0E854CD1DC7}"/>
                </a:ext>
              </a:extLst>
            </p:cNvPr>
            <p:cNvSpPr/>
            <p:nvPr/>
          </p:nvSpPr>
          <p:spPr>
            <a:xfrm>
              <a:off x="6416400" y="76066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0" name="Rounded Rectangle 159">
              <a:extLst>
                <a:ext uri="{FF2B5EF4-FFF2-40B4-BE49-F238E27FC236}">
                  <a16:creationId xmlns:a16="http://schemas.microsoft.com/office/drawing/2014/main" id="{9F61B9C5-A0CB-4C44-9421-46C75D1D222B}"/>
                </a:ext>
              </a:extLst>
            </p:cNvPr>
            <p:cNvSpPr/>
            <p:nvPr/>
          </p:nvSpPr>
          <p:spPr>
            <a:xfrm>
              <a:off x="6256458" y="48402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61" name="Rounded Rectangle 160">
              <a:extLst>
                <a:ext uri="{FF2B5EF4-FFF2-40B4-BE49-F238E27FC236}">
                  <a16:creationId xmlns:a16="http://schemas.microsoft.com/office/drawing/2014/main" id="{F7A5812D-3A34-3B4A-8DEB-639541A4F26A}"/>
                </a:ext>
              </a:extLst>
            </p:cNvPr>
            <p:cNvSpPr/>
            <p:nvPr/>
          </p:nvSpPr>
          <p:spPr>
            <a:xfrm>
              <a:off x="6660817" y="84922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62" name="Rounded Rectangle 161">
              <a:extLst>
                <a:ext uri="{FF2B5EF4-FFF2-40B4-BE49-F238E27FC236}">
                  <a16:creationId xmlns:a16="http://schemas.microsoft.com/office/drawing/2014/main" id="{7E20E263-0B30-014A-BD4E-FB7821969ACF}"/>
                </a:ext>
              </a:extLst>
            </p:cNvPr>
            <p:cNvSpPr/>
            <p:nvPr/>
          </p:nvSpPr>
          <p:spPr>
            <a:xfrm>
              <a:off x="6362236" y="90184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63" name="Rounded Rectangle 162">
              <a:extLst>
                <a:ext uri="{FF2B5EF4-FFF2-40B4-BE49-F238E27FC236}">
                  <a16:creationId xmlns:a16="http://schemas.microsoft.com/office/drawing/2014/main" id="{E75B3BCA-C3A6-3640-9F74-B4AD457E40F6}"/>
                </a:ext>
              </a:extLst>
            </p:cNvPr>
            <p:cNvSpPr/>
            <p:nvPr/>
          </p:nvSpPr>
          <p:spPr>
            <a:xfrm>
              <a:off x="6536338" y="406383"/>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4" name="Rounded Rectangle 163">
              <a:extLst>
                <a:ext uri="{FF2B5EF4-FFF2-40B4-BE49-F238E27FC236}">
                  <a16:creationId xmlns:a16="http://schemas.microsoft.com/office/drawing/2014/main" id="{2BE60263-E7CF-E547-85F0-814E125D521D}"/>
                </a:ext>
              </a:extLst>
            </p:cNvPr>
            <p:cNvSpPr/>
            <p:nvPr/>
          </p:nvSpPr>
          <p:spPr>
            <a:xfrm>
              <a:off x="6809198" y="47998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5" name="Rounded Rectangle 164">
              <a:extLst>
                <a:ext uri="{FF2B5EF4-FFF2-40B4-BE49-F238E27FC236}">
                  <a16:creationId xmlns:a16="http://schemas.microsoft.com/office/drawing/2014/main" id="{EA76652B-A0C4-D843-8A47-D14DC16FCB7C}"/>
                </a:ext>
              </a:extLst>
            </p:cNvPr>
            <p:cNvSpPr/>
            <p:nvPr/>
          </p:nvSpPr>
          <p:spPr>
            <a:xfrm>
              <a:off x="7085576" y="39357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6" name="Rounded Rectangle 165">
              <a:extLst>
                <a:ext uri="{FF2B5EF4-FFF2-40B4-BE49-F238E27FC236}">
                  <a16:creationId xmlns:a16="http://schemas.microsoft.com/office/drawing/2014/main" id="{CBFAF39D-50A1-7042-BDD2-7ACF7C1285C3}"/>
                </a:ext>
              </a:extLst>
            </p:cNvPr>
            <p:cNvSpPr/>
            <p:nvPr/>
          </p:nvSpPr>
          <p:spPr>
            <a:xfrm>
              <a:off x="6607733" y="69391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7" name="Rounded Rectangle 166">
              <a:extLst>
                <a:ext uri="{FF2B5EF4-FFF2-40B4-BE49-F238E27FC236}">
                  <a16:creationId xmlns:a16="http://schemas.microsoft.com/office/drawing/2014/main" id="{99F810B8-4393-FE42-9580-6152269068C1}"/>
                </a:ext>
              </a:extLst>
            </p:cNvPr>
            <p:cNvSpPr/>
            <p:nvPr/>
          </p:nvSpPr>
          <p:spPr>
            <a:xfrm>
              <a:off x="6809198" y="99626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8" name="Rounded Rectangle 167">
              <a:extLst>
                <a:ext uri="{FF2B5EF4-FFF2-40B4-BE49-F238E27FC236}">
                  <a16:creationId xmlns:a16="http://schemas.microsoft.com/office/drawing/2014/main" id="{5144511C-9D12-A940-9AD4-704E584106EC}"/>
                </a:ext>
              </a:extLst>
            </p:cNvPr>
            <p:cNvSpPr/>
            <p:nvPr/>
          </p:nvSpPr>
          <p:spPr>
            <a:xfrm>
              <a:off x="7098836" y="108266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69" name="Rounded Rectangle 168">
              <a:extLst>
                <a:ext uri="{FF2B5EF4-FFF2-40B4-BE49-F238E27FC236}">
                  <a16:creationId xmlns:a16="http://schemas.microsoft.com/office/drawing/2014/main" id="{F593E98E-A190-CE4D-995D-6D0D33503EA2}"/>
                </a:ext>
              </a:extLst>
            </p:cNvPr>
            <p:cNvSpPr/>
            <p:nvPr/>
          </p:nvSpPr>
          <p:spPr>
            <a:xfrm>
              <a:off x="6936497" y="83243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70" name="Rounded Rectangle 169">
              <a:extLst>
                <a:ext uri="{FF2B5EF4-FFF2-40B4-BE49-F238E27FC236}">
                  <a16:creationId xmlns:a16="http://schemas.microsoft.com/office/drawing/2014/main" id="{05724722-B53D-344A-B52E-27795E179E23}"/>
                </a:ext>
              </a:extLst>
            </p:cNvPr>
            <p:cNvSpPr/>
            <p:nvPr/>
          </p:nvSpPr>
          <p:spPr>
            <a:xfrm>
              <a:off x="8137674" y="72459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71" name="Rounded Rectangle 170">
              <a:extLst>
                <a:ext uri="{FF2B5EF4-FFF2-40B4-BE49-F238E27FC236}">
                  <a16:creationId xmlns:a16="http://schemas.microsoft.com/office/drawing/2014/main" id="{51175373-84F0-2F49-8E0C-4030D1A05268}"/>
                </a:ext>
              </a:extLst>
            </p:cNvPr>
            <p:cNvSpPr/>
            <p:nvPr/>
          </p:nvSpPr>
          <p:spPr>
            <a:xfrm>
              <a:off x="8433368" y="72104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72" name="Rounded Rectangle 171">
              <a:extLst>
                <a:ext uri="{FF2B5EF4-FFF2-40B4-BE49-F238E27FC236}">
                  <a16:creationId xmlns:a16="http://schemas.microsoft.com/office/drawing/2014/main" id="{2359E213-36F7-6141-BD68-CDD870F76CC0}"/>
                </a:ext>
              </a:extLst>
            </p:cNvPr>
            <p:cNvSpPr/>
            <p:nvPr/>
          </p:nvSpPr>
          <p:spPr>
            <a:xfrm>
              <a:off x="7626606" y="605153"/>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73" name="Rounded Rectangle 172">
              <a:extLst>
                <a:ext uri="{FF2B5EF4-FFF2-40B4-BE49-F238E27FC236}">
                  <a16:creationId xmlns:a16="http://schemas.microsoft.com/office/drawing/2014/main" id="{E9911F73-A448-6545-AF38-251FD5899551}"/>
                </a:ext>
              </a:extLst>
            </p:cNvPr>
            <p:cNvSpPr/>
            <p:nvPr/>
          </p:nvSpPr>
          <p:spPr>
            <a:xfrm>
              <a:off x="7931818" y="106867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74" name="Rounded Rectangle 173">
              <a:extLst>
                <a:ext uri="{FF2B5EF4-FFF2-40B4-BE49-F238E27FC236}">
                  <a16:creationId xmlns:a16="http://schemas.microsoft.com/office/drawing/2014/main" id="{3352D713-668A-6B4D-83AD-4A30584311A8}"/>
                </a:ext>
              </a:extLst>
            </p:cNvPr>
            <p:cNvSpPr/>
            <p:nvPr/>
          </p:nvSpPr>
          <p:spPr>
            <a:xfrm>
              <a:off x="8141664" y="43877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75" name="Rounded Rectangle 174">
              <a:extLst>
                <a:ext uri="{FF2B5EF4-FFF2-40B4-BE49-F238E27FC236}">
                  <a16:creationId xmlns:a16="http://schemas.microsoft.com/office/drawing/2014/main" id="{33BF3C7A-785B-AB4A-BEE9-4E2E52953519}"/>
                </a:ext>
              </a:extLst>
            </p:cNvPr>
            <p:cNvSpPr/>
            <p:nvPr/>
          </p:nvSpPr>
          <p:spPr>
            <a:xfrm>
              <a:off x="8388002" y="58415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76" name="Rounded Rectangle 175">
              <a:extLst>
                <a:ext uri="{FF2B5EF4-FFF2-40B4-BE49-F238E27FC236}">
                  <a16:creationId xmlns:a16="http://schemas.microsoft.com/office/drawing/2014/main" id="{C3EFE3E3-31AF-2D4D-BDD8-9FB01BBB5409}"/>
                </a:ext>
              </a:extLst>
            </p:cNvPr>
            <p:cNvSpPr/>
            <p:nvPr/>
          </p:nvSpPr>
          <p:spPr>
            <a:xfrm>
              <a:off x="7653655" y="104765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77" name="Rounded Rectangle 176">
              <a:extLst>
                <a:ext uri="{FF2B5EF4-FFF2-40B4-BE49-F238E27FC236}">
                  <a16:creationId xmlns:a16="http://schemas.microsoft.com/office/drawing/2014/main" id="{B7F14674-D8BA-944A-BF32-1BC1D4574C01}"/>
                </a:ext>
              </a:extLst>
            </p:cNvPr>
            <p:cNvSpPr/>
            <p:nvPr/>
          </p:nvSpPr>
          <p:spPr>
            <a:xfrm>
              <a:off x="8031521" y="87698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78" name="Rounded Rectangle 177">
              <a:extLst>
                <a:ext uri="{FF2B5EF4-FFF2-40B4-BE49-F238E27FC236}">
                  <a16:creationId xmlns:a16="http://schemas.microsoft.com/office/drawing/2014/main" id="{E91C296D-AAC5-6B47-BC46-624FA3E1987B}"/>
                </a:ext>
              </a:extLst>
            </p:cNvPr>
            <p:cNvSpPr/>
            <p:nvPr/>
          </p:nvSpPr>
          <p:spPr>
            <a:xfrm>
              <a:off x="7750931" y="76266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79" name="Rounded Rectangle 178">
              <a:extLst>
                <a:ext uri="{FF2B5EF4-FFF2-40B4-BE49-F238E27FC236}">
                  <a16:creationId xmlns:a16="http://schemas.microsoft.com/office/drawing/2014/main" id="{0EC00467-12E8-264E-A9E9-7826C529F257}"/>
                </a:ext>
              </a:extLst>
            </p:cNvPr>
            <p:cNvSpPr/>
            <p:nvPr/>
          </p:nvSpPr>
          <p:spPr>
            <a:xfrm>
              <a:off x="7894413" y="57577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81" name="Rounded Rectangle 180">
              <a:extLst>
                <a:ext uri="{FF2B5EF4-FFF2-40B4-BE49-F238E27FC236}">
                  <a16:creationId xmlns:a16="http://schemas.microsoft.com/office/drawing/2014/main" id="{9C16F93D-5E81-DA4E-BB57-FDC49097DAB2}"/>
                </a:ext>
              </a:extLst>
            </p:cNvPr>
            <p:cNvSpPr/>
            <p:nvPr/>
          </p:nvSpPr>
          <p:spPr>
            <a:xfrm>
              <a:off x="8366274" y="95319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82" name="Rounded Rectangle 181">
              <a:extLst>
                <a:ext uri="{FF2B5EF4-FFF2-40B4-BE49-F238E27FC236}">
                  <a16:creationId xmlns:a16="http://schemas.microsoft.com/office/drawing/2014/main" id="{EA68E950-DA7E-0E43-8D69-2FF911B2A9F5}"/>
                </a:ext>
              </a:extLst>
            </p:cNvPr>
            <p:cNvSpPr/>
            <p:nvPr/>
          </p:nvSpPr>
          <p:spPr>
            <a:xfrm>
              <a:off x="7696767" y="90384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83" name="Rounded Rectangle 182">
              <a:extLst>
                <a:ext uri="{FF2B5EF4-FFF2-40B4-BE49-F238E27FC236}">
                  <a16:creationId xmlns:a16="http://schemas.microsoft.com/office/drawing/2014/main" id="{9AC1D5B2-D247-E844-9085-2A68D10FF473}"/>
                </a:ext>
              </a:extLst>
            </p:cNvPr>
            <p:cNvSpPr/>
            <p:nvPr/>
          </p:nvSpPr>
          <p:spPr>
            <a:xfrm>
              <a:off x="7870869" y="408383"/>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84" name="Rounded Rectangle 183">
              <a:extLst>
                <a:ext uri="{FF2B5EF4-FFF2-40B4-BE49-F238E27FC236}">
                  <a16:creationId xmlns:a16="http://schemas.microsoft.com/office/drawing/2014/main" id="{8F00D6A4-B171-8B4B-8EA2-B0CF85B16FE4}"/>
                </a:ext>
              </a:extLst>
            </p:cNvPr>
            <p:cNvSpPr/>
            <p:nvPr/>
          </p:nvSpPr>
          <p:spPr>
            <a:xfrm>
              <a:off x="8149884" y="555642"/>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87" name="Rounded Rectangle 186">
              <a:extLst>
                <a:ext uri="{FF2B5EF4-FFF2-40B4-BE49-F238E27FC236}">
                  <a16:creationId xmlns:a16="http://schemas.microsoft.com/office/drawing/2014/main" id="{9C73F85A-64E3-3E4F-AF3B-58CADC79254F}"/>
                </a:ext>
              </a:extLst>
            </p:cNvPr>
            <p:cNvSpPr/>
            <p:nvPr/>
          </p:nvSpPr>
          <p:spPr>
            <a:xfrm>
              <a:off x="8143730" y="99827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88" name="Rounded Rectangle 187">
              <a:extLst>
                <a:ext uri="{FF2B5EF4-FFF2-40B4-BE49-F238E27FC236}">
                  <a16:creationId xmlns:a16="http://schemas.microsoft.com/office/drawing/2014/main" id="{84AE738D-ACF7-854F-AE39-10FDBDD8113E}"/>
                </a:ext>
              </a:extLst>
            </p:cNvPr>
            <p:cNvSpPr/>
            <p:nvPr/>
          </p:nvSpPr>
          <p:spPr>
            <a:xfrm>
              <a:off x="8433368" y="108467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90" name="Rounded Rectangle 189">
              <a:extLst>
                <a:ext uri="{FF2B5EF4-FFF2-40B4-BE49-F238E27FC236}">
                  <a16:creationId xmlns:a16="http://schemas.microsoft.com/office/drawing/2014/main" id="{EADFB3B7-F04D-704E-81D9-1DBFD8A1CE04}"/>
                </a:ext>
              </a:extLst>
            </p:cNvPr>
            <p:cNvSpPr/>
            <p:nvPr/>
          </p:nvSpPr>
          <p:spPr>
            <a:xfrm>
              <a:off x="5452871" y="195420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91" name="Rounded Rectangle 190">
              <a:extLst>
                <a:ext uri="{FF2B5EF4-FFF2-40B4-BE49-F238E27FC236}">
                  <a16:creationId xmlns:a16="http://schemas.microsoft.com/office/drawing/2014/main" id="{94024A50-52C9-DB46-95BE-E351D3F0325B}"/>
                </a:ext>
              </a:extLst>
            </p:cNvPr>
            <p:cNvSpPr/>
            <p:nvPr/>
          </p:nvSpPr>
          <p:spPr>
            <a:xfrm>
              <a:off x="5748565" y="195065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92" name="Rounded Rectangle 191">
              <a:extLst>
                <a:ext uri="{FF2B5EF4-FFF2-40B4-BE49-F238E27FC236}">
                  <a16:creationId xmlns:a16="http://schemas.microsoft.com/office/drawing/2014/main" id="{C2561B18-4511-8846-8CC2-63E409A20C50}"/>
                </a:ext>
              </a:extLst>
            </p:cNvPr>
            <p:cNvSpPr/>
            <p:nvPr/>
          </p:nvSpPr>
          <p:spPr>
            <a:xfrm>
              <a:off x="4941803" y="1834763"/>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93" name="Rounded Rectangle 192">
              <a:extLst>
                <a:ext uri="{FF2B5EF4-FFF2-40B4-BE49-F238E27FC236}">
                  <a16:creationId xmlns:a16="http://schemas.microsoft.com/office/drawing/2014/main" id="{C56F93C6-474C-4045-B5FE-0E1441F9A159}"/>
                </a:ext>
              </a:extLst>
            </p:cNvPr>
            <p:cNvSpPr/>
            <p:nvPr/>
          </p:nvSpPr>
          <p:spPr>
            <a:xfrm>
              <a:off x="5181323" y="1797565"/>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94" name="Rounded Rectangle 193">
              <a:extLst>
                <a:ext uri="{FF2B5EF4-FFF2-40B4-BE49-F238E27FC236}">
                  <a16:creationId xmlns:a16="http://schemas.microsoft.com/office/drawing/2014/main" id="{18976D6C-4B7D-0D4E-8837-3DCCEFFF0223}"/>
                </a:ext>
              </a:extLst>
            </p:cNvPr>
            <p:cNvSpPr/>
            <p:nvPr/>
          </p:nvSpPr>
          <p:spPr>
            <a:xfrm>
              <a:off x="5456861" y="166838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95" name="Rounded Rectangle 194">
              <a:extLst>
                <a:ext uri="{FF2B5EF4-FFF2-40B4-BE49-F238E27FC236}">
                  <a16:creationId xmlns:a16="http://schemas.microsoft.com/office/drawing/2014/main" id="{99BA3AEA-BA57-4643-ABA2-F871FB9ADB84}"/>
                </a:ext>
              </a:extLst>
            </p:cNvPr>
            <p:cNvSpPr/>
            <p:nvPr/>
          </p:nvSpPr>
          <p:spPr>
            <a:xfrm>
              <a:off x="5703199" y="181376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196" name="Rounded Rectangle 195">
              <a:extLst>
                <a:ext uri="{FF2B5EF4-FFF2-40B4-BE49-F238E27FC236}">
                  <a16:creationId xmlns:a16="http://schemas.microsoft.com/office/drawing/2014/main" id="{82FF55CE-D04C-DC4E-B3FB-8A4D1D95669D}"/>
                </a:ext>
              </a:extLst>
            </p:cNvPr>
            <p:cNvSpPr/>
            <p:nvPr/>
          </p:nvSpPr>
          <p:spPr>
            <a:xfrm>
              <a:off x="4968852" y="227726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97" name="Rounded Rectangle 196">
              <a:extLst>
                <a:ext uri="{FF2B5EF4-FFF2-40B4-BE49-F238E27FC236}">
                  <a16:creationId xmlns:a16="http://schemas.microsoft.com/office/drawing/2014/main" id="{BD99D96E-4D89-AF46-BE81-1A6576939CC0}"/>
                </a:ext>
              </a:extLst>
            </p:cNvPr>
            <p:cNvSpPr/>
            <p:nvPr/>
          </p:nvSpPr>
          <p:spPr>
            <a:xfrm>
              <a:off x="5346718" y="210659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98" name="Rounded Rectangle 197">
              <a:extLst>
                <a:ext uri="{FF2B5EF4-FFF2-40B4-BE49-F238E27FC236}">
                  <a16:creationId xmlns:a16="http://schemas.microsoft.com/office/drawing/2014/main" id="{6EA20640-0631-9846-8AC7-310910601413}"/>
                </a:ext>
              </a:extLst>
            </p:cNvPr>
            <p:cNvSpPr/>
            <p:nvPr/>
          </p:nvSpPr>
          <p:spPr>
            <a:xfrm>
              <a:off x="4947696" y="211573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199" name="Rounded Rectangle 198">
              <a:extLst>
                <a:ext uri="{FF2B5EF4-FFF2-40B4-BE49-F238E27FC236}">
                  <a16:creationId xmlns:a16="http://schemas.microsoft.com/office/drawing/2014/main" id="{E80DD62D-7AE6-7B44-9C16-C37582760AD5}"/>
                </a:ext>
              </a:extLst>
            </p:cNvPr>
            <p:cNvSpPr/>
            <p:nvPr/>
          </p:nvSpPr>
          <p:spPr>
            <a:xfrm>
              <a:off x="5219627" y="236019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200" name="Rounded Rectangle 199">
              <a:extLst>
                <a:ext uri="{FF2B5EF4-FFF2-40B4-BE49-F238E27FC236}">
                  <a16:creationId xmlns:a16="http://schemas.microsoft.com/office/drawing/2014/main" id="{A6D07927-94C9-CC4C-8B92-4C715B5D5789}"/>
                </a:ext>
              </a:extLst>
            </p:cNvPr>
            <p:cNvSpPr/>
            <p:nvPr/>
          </p:nvSpPr>
          <p:spPr>
            <a:xfrm>
              <a:off x="5229179" y="1631720"/>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201" name="Rounded Rectangle 200">
              <a:extLst>
                <a:ext uri="{FF2B5EF4-FFF2-40B4-BE49-F238E27FC236}">
                  <a16:creationId xmlns:a16="http://schemas.microsoft.com/office/drawing/2014/main" id="{6208AD30-99CE-3B4C-AB83-238FE630D36B}"/>
                </a:ext>
              </a:extLst>
            </p:cNvPr>
            <p:cNvSpPr/>
            <p:nvPr/>
          </p:nvSpPr>
          <p:spPr>
            <a:xfrm>
              <a:off x="5767558" y="227712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202" name="Rounded Rectangle 201">
              <a:extLst>
                <a:ext uri="{FF2B5EF4-FFF2-40B4-BE49-F238E27FC236}">
                  <a16:creationId xmlns:a16="http://schemas.microsoft.com/office/drawing/2014/main" id="{DB70802F-1BC3-E141-B06A-B9ABFF0E9E7F}"/>
                </a:ext>
              </a:extLst>
            </p:cNvPr>
            <p:cNvSpPr/>
            <p:nvPr/>
          </p:nvSpPr>
          <p:spPr>
            <a:xfrm>
              <a:off x="5176625" y="220828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203" name="Rounded Rectangle 202">
              <a:extLst>
                <a:ext uri="{FF2B5EF4-FFF2-40B4-BE49-F238E27FC236}">
                  <a16:creationId xmlns:a16="http://schemas.microsoft.com/office/drawing/2014/main" id="{813E59DA-3C0E-5A44-A8EA-3EFF19D3016A}"/>
                </a:ext>
              </a:extLst>
            </p:cNvPr>
            <p:cNvSpPr/>
            <p:nvPr/>
          </p:nvSpPr>
          <p:spPr>
            <a:xfrm>
              <a:off x="4941803" y="162518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204" name="Rounded Rectangle 203">
              <a:extLst>
                <a:ext uri="{FF2B5EF4-FFF2-40B4-BE49-F238E27FC236}">
                  <a16:creationId xmlns:a16="http://schemas.microsoft.com/office/drawing/2014/main" id="{06B40B36-4526-8E47-8196-596A27DF39A7}"/>
                </a:ext>
              </a:extLst>
            </p:cNvPr>
            <p:cNvSpPr/>
            <p:nvPr/>
          </p:nvSpPr>
          <p:spPr>
            <a:xfrm>
              <a:off x="5465081" y="1785252"/>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205" name="Rounded Rectangle 204">
              <a:extLst>
                <a:ext uri="{FF2B5EF4-FFF2-40B4-BE49-F238E27FC236}">
                  <a16:creationId xmlns:a16="http://schemas.microsoft.com/office/drawing/2014/main" id="{A8DC09B5-0868-4B41-A257-C4D0B28FE056}"/>
                </a:ext>
              </a:extLst>
            </p:cNvPr>
            <p:cNvSpPr/>
            <p:nvPr/>
          </p:nvSpPr>
          <p:spPr>
            <a:xfrm>
              <a:off x="5719715" y="165717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206" name="Rounded Rectangle 205">
              <a:extLst>
                <a:ext uri="{FF2B5EF4-FFF2-40B4-BE49-F238E27FC236}">
                  <a16:creationId xmlns:a16="http://schemas.microsoft.com/office/drawing/2014/main" id="{C2F391D1-DE43-7C4A-9E4E-EBBE3F960D1F}"/>
                </a:ext>
              </a:extLst>
            </p:cNvPr>
            <p:cNvSpPr/>
            <p:nvPr/>
          </p:nvSpPr>
          <p:spPr>
            <a:xfrm>
              <a:off x="5257462" y="192552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207" name="Rounded Rectangle 206">
              <a:extLst>
                <a:ext uri="{FF2B5EF4-FFF2-40B4-BE49-F238E27FC236}">
                  <a16:creationId xmlns:a16="http://schemas.microsoft.com/office/drawing/2014/main" id="{24A7B156-649B-7644-B548-8BF2DFD26236}"/>
                </a:ext>
              </a:extLst>
            </p:cNvPr>
            <p:cNvSpPr/>
            <p:nvPr/>
          </p:nvSpPr>
          <p:spPr>
            <a:xfrm>
              <a:off x="5458927" y="222788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208" name="Rounded Rectangle 207">
              <a:extLst>
                <a:ext uri="{FF2B5EF4-FFF2-40B4-BE49-F238E27FC236}">
                  <a16:creationId xmlns:a16="http://schemas.microsoft.com/office/drawing/2014/main" id="{D9AFAB17-13FD-6647-BB76-C169E4625A87}"/>
                </a:ext>
              </a:extLst>
            </p:cNvPr>
            <p:cNvSpPr/>
            <p:nvPr/>
          </p:nvSpPr>
          <p:spPr>
            <a:xfrm>
              <a:off x="5806894" y="211168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10" name="Rounded Rectangle 309">
              <a:extLst>
                <a:ext uri="{FF2B5EF4-FFF2-40B4-BE49-F238E27FC236}">
                  <a16:creationId xmlns:a16="http://schemas.microsoft.com/office/drawing/2014/main" id="{B0DA3AD8-4F9B-3245-B24D-7503EB0FD1A2}"/>
                </a:ext>
              </a:extLst>
            </p:cNvPr>
            <p:cNvSpPr/>
            <p:nvPr/>
          </p:nvSpPr>
          <p:spPr>
            <a:xfrm>
              <a:off x="5567171" y="206850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11" name="Rounded Rectangle 310">
              <a:extLst>
                <a:ext uri="{FF2B5EF4-FFF2-40B4-BE49-F238E27FC236}">
                  <a16:creationId xmlns:a16="http://schemas.microsoft.com/office/drawing/2014/main" id="{0350C4A8-C03E-124A-BF1D-95EEBB1EF00E}"/>
                </a:ext>
              </a:extLst>
            </p:cNvPr>
            <p:cNvSpPr/>
            <p:nvPr/>
          </p:nvSpPr>
          <p:spPr>
            <a:xfrm>
              <a:off x="5033256" y="1985003"/>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12" name="Rounded Rectangle 311">
              <a:extLst>
                <a:ext uri="{FF2B5EF4-FFF2-40B4-BE49-F238E27FC236}">
                  <a16:creationId xmlns:a16="http://schemas.microsoft.com/office/drawing/2014/main" id="{3D4F0BF2-FC04-F749-9BCF-A9913716B1C0}"/>
                </a:ext>
              </a:extLst>
            </p:cNvPr>
            <p:cNvSpPr/>
            <p:nvPr/>
          </p:nvSpPr>
          <p:spPr>
            <a:xfrm>
              <a:off x="6644498" y="234806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13" name="Rounded Rectangle 312">
              <a:extLst>
                <a:ext uri="{FF2B5EF4-FFF2-40B4-BE49-F238E27FC236}">
                  <a16:creationId xmlns:a16="http://schemas.microsoft.com/office/drawing/2014/main" id="{8CD248F1-CC71-7342-B089-5290409AC11B}"/>
                </a:ext>
              </a:extLst>
            </p:cNvPr>
            <p:cNvSpPr/>
            <p:nvPr/>
          </p:nvSpPr>
          <p:spPr>
            <a:xfrm>
              <a:off x="7159556" y="218168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14" name="Rounded Rectangle 313">
              <a:extLst>
                <a:ext uri="{FF2B5EF4-FFF2-40B4-BE49-F238E27FC236}">
                  <a16:creationId xmlns:a16="http://schemas.microsoft.com/office/drawing/2014/main" id="{DFC70D58-7296-D64C-93A7-786E2273A9A3}"/>
                </a:ext>
              </a:extLst>
            </p:cNvPr>
            <p:cNvSpPr/>
            <p:nvPr/>
          </p:nvSpPr>
          <p:spPr>
            <a:xfrm>
              <a:off x="6912305" y="231868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15" name="Rounded Rectangle 314">
              <a:extLst>
                <a:ext uri="{FF2B5EF4-FFF2-40B4-BE49-F238E27FC236}">
                  <a16:creationId xmlns:a16="http://schemas.microsoft.com/office/drawing/2014/main" id="{02544147-3B95-4644-98CE-311EC66EDE66}"/>
                </a:ext>
              </a:extLst>
            </p:cNvPr>
            <p:cNvSpPr/>
            <p:nvPr/>
          </p:nvSpPr>
          <p:spPr>
            <a:xfrm>
              <a:off x="6931807" y="214017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16" name="Rounded Rectangle 315">
              <a:extLst>
                <a:ext uri="{FF2B5EF4-FFF2-40B4-BE49-F238E27FC236}">
                  <a16:creationId xmlns:a16="http://schemas.microsoft.com/office/drawing/2014/main" id="{231ED63D-B3C8-7744-8C94-6676CE6D0FD4}"/>
                </a:ext>
              </a:extLst>
            </p:cNvPr>
            <p:cNvSpPr/>
            <p:nvPr/>
          </p:nvSpPr>
          <p:spPr>
            <a:xfrm>
              <a:off x="6262529" y="2058353"/>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17" name="Rounded Rectangle 316">
              <a:extLst>
                <a:ext uri="{FF2B5EF4-FFF2-40B4-BE49-F238E27FC236}">
                  <a16:creationId xmlns:a16="http://schemas.microsoft.com/office/drawing/2014/main" id="{0E6F7E8F-91E6-BF4B-B48F-441C7B832FBF}"/>
                </a:ext>
              </a:extLst>
            </p:cNvPr>
            <p:cNvSpPr/>
            <p:nvPr/>
          </p:nvSpPr>
          <p:spPr>
            <a:xfrm>
              <a:off x="6508867" y="220373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18" name="Rounded Rectangle 317">
              <a:extLst>
                <a:ext uri="{FF2B5EF4-FFF2-40B4-BE49-F238E27FC236}">
                  <a16:creationId xmlns:a16="http://schemas.microsoft.com/office/drawing/2014/main" id="{B2854B5C-D1F2-954A-BF4A-4EE35F01827F}"/>
                </a:ext>
              </a:extLst>
            </p:cNvPr>
            <p:cNvSpPr/>
            <p:nvPr/>
          </p:nvSpPr>
          <p:spPr>
            <a:xfrm>
              <a:off x="6270749" y="217522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19" name="Rounded Rectangle 318">
              <a:extLst>
                <a:ext uri="{FF2B5EF4-FFF2-40B4-BE49-F238E27FC236}">
                  <a16:creationId xmlns:a16="http://schemas.microsoft.com/office/drawing/2014/main" id="{F6794DB0-3666-6A4D-80D6-50C29B461420}"/>
                </a:ext>
              </a:extLst>
            </p:cNvPr>
            <p:cNvSpPr/>
            <p:nvPr/>
          </p:nvSpPr>
          <p:spPr>
            <a:xfrm>
              <a:off x="6525383" y="204714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20" name="Rounded Rectangle 319">
              <a:extLst>
                <a:ext uri="{FF2B5EF4-FFF2-40B4-BE49-F238E27FC236}">
                  <a16:creationId xmlns:a16="http://schemas.microsoft.com/office/drawing/2014/main" id="{60710863-E105-364D-AA8F-7266F81F3D42}"/>
                </a:ext>
              </a:extLst>
            </p:cNvPr>
            <p:cNvSpPr/>
            <p:nvPr/>
          </p:nvSpPr>
          <p:spPr>
            <a:xfrm>
              <a:off x="5452871" y="292593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21" name="Rounded Rectangle 320">
              <a:extLst>
                <a:ext uri="{FF2B5EF4-FFF2-40B4-BE49-F238E27FC236}">
                  <a16:creationId xmlns:a16="http://schemas.microsoft.com/office/drawing/2014/main" id="{64F1FBD7-4362-4945-8823-33B76F40091D}"/>
                </a:ext>
              </a:extLst>
            </p:cNvPr>
            <p:cNvSpPr/>
            <p:nvPr/>
          </p:nvSpPr>
          <p:spPr>
            <a:xfrm>
              <a:off x="5806636" y="307681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22" name="Rounded Rectangle 321">
              <a:extLst>
                <a:ext uri="{FF2B5EF4-FFF2-40B4-BE49-F238E27FC236}">
                  <a16:creationId xmlns:a16="http://schemas.microsoft.com/office/drawing/2014/main" id="{11634658-5A79-4E45-938A-1582244AF33B}"/>
                </a:ext>
              </a:extLst>
            </p:cNvPr>
            <p:cNvSpPr/>
            <p:nvPr/>
          </p:nvSpPr>
          <p:spPr>
            <a:xfrm>
              <a:off x="5568518" y="304829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23" name="Rounded Rectangle 322">
              <a:extLst>
                <a:ext uri="{FF2B5EF4-FFF2-40B4-BE49-F238E27FC236}">
                  <a16:creationId xmlns:a16="http://schemas.microsoft.com/office/drawing/2014/main" id="{5A5DA65C-162B-6141-9FC2-C765B36E31CC}"/>
                </a:ext>
              </a:extLst>
            </p:cNvPr>
            <p:cNvSpPr/>
            <p:nvPr/>
          </p:nvSpPr>
          <p:spPr>
            <a:xfrm>
              <a:off x="5823152" y="292022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24" name="Rounded Rectangle 323">
              <a:extLst>
                <a:ext uri="{FF2B5EF4-FFF2-40B4-BE49-F238E27FC236}">
                  <a16:creationId xmlns:a16="http://schemas.microsoft.com/office/drawing/2014/main" id="{DB8E81B2-0888-1F4C-A914-5D2650711940}"/>
                </a:ext>
              </a:extLst>
            </p:cNvPr>
            <p:cNvSpPr/>
            <p:nvPr/>
          </p:nvSpPr>
          <p:spPr>
            <a:xfrm>
              <a:off x="7621674" y="334378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25" name="Rounded Rectangle 324">
              <a:extLst>
                <a:ext uri="{FF2B5EF4-FFF2-40B4-BE49-F238E27FC236}">
                  <a16:creationId xmlns:a16="http://schemas.microsoft.com/office/drawing/2014/main" id="{A1F0C559-80EC-EF48-B380-EB7F214DB63D}"/>
                </a:ext>
              </a:extLst>
            </p:cNvPr>
            <p:cNvSpPr/>
            <p:nvPr/>
          </p:nvSpPr>
          <p:spPr>
            <a:xfrm>
              <a:off x="7868012" y="348917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26" name="Rounded Rectangle 325">
              <a:extLst>
                <a:ext uri="{FF2B5EF4-FFF2-40B4-BE49-F238E27FC236}">
                  <a16:creationId xmlns:a16="http://schemas.microsoft.com/office/drawing/2014/main" id="{98B6677E-5C89-6347-83DF-9A8077B05238}"/>
                </a:ext>
              </a:extLst>
            </p:cNvPr>
            <p:cNvSpPr/>
            <p:nvPr/>
          </p:nvSpPr>
          <p:spPr>
            <a:xfrm>
              <a:off x="7629894" y="346065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27" name="Rounded Rectangle 326">
              <a:extLst>
                <a:ext uri="{FF2B5EF4-FFF2-40B4-BE49-F238E27FC236}">
                  <a16:creationId xmlns:a16="http://schemas.microsoft.com/office/drawing/2014/main" id="{E6529699-6762-EA42-8021-6997DCACB8FD}"/>
                </a:ext>
              </a:extLst>
            </p:cNvPr>
            <p:cNvSpPr/>
            <p:nvPr/>
          </p:nvSpPr>
          <p:spPr>
            <a:xfrm>
              <a:off x="7884528" y="333258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28" name="Rounded Rectangle 327">
              <a:extLst>
                <a:ext uri="{FF2B5EF4-FFF2-40B4-BE49-F238E27FC236}">
                  <a16:creationId xmlns:a16="http://schemas.microsoft.com/office/drawing/2014/main" id="{8C0C09BB-1627-A544-AEA8-67FAA36C8E08}"/>
                </a:ext>
              </a:extLst>
            </p:cNvPr>
            <p:cNvSpPr/>
            <p:nvPr/>
          </p:nvSpPr>
          <p:spPr>
            <a:xfrm>
              <a:off x="7774164" y="179359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29" name="Rounded Rectangle 328">
              <a:extLst>
                <a:ext uri="{FF2B5EF4-FFF2-40B4-BE49-F238E27FC236}">
                  <a16:creationId xmlns:a16="http://schemas.microsoft.com/office/drawing/2014/main" id="{86104888-90BB-6C40-92F0-1A9BC7CFB7F1}"/>
                </a:ext>
              </a:extLst>
            </p:cNvPr>
            <p:cNvSpPr/>
            <p:nvPr/>
          </p:nvSpPr>
          <p:spPr>
            <a:xfrm>
              <a:off x="7786374" y="162464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30" name="Rounded Rectangle 329">
              <a:extLst>
                <a:ext uri="{FF2B5EF4-FFF2-40B4-BE49-F238E27FC236}">
                  <a16:creationId xmlns:a16="http://schemas.microsoft.com/office/drawing/2014/main" id="{94709FAC-BB4E-0841-BB31-ECF473C9EA2B}"/>
                </a:ext>
              </a:extLst>
            </p:cNvPr>
            <p:cNvSpPr/>
            <p:nvPr/>
          </p:nvSpPr>
          <p:spPr>
            <a:xfrm>
              <a:off x="7578755" y="176492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31" name="Rounded Rectangle 330">
              <a:extLst>
                <a:ext uri="{FF2B5EF4-FFF2-40B4-BE49-F238E27FC236}">
                  <a16:creationId xmlns:a16="http://schemas.microsoft.com/office/drawing/2014/main" id="{CCD9B51C-3EBB-CD4E-BB64-85A808A35AB0}"/>
                </a:ext>
              </a:extLst>
            </p:cNvPr>
            <p:cNvSpPr/>
            <p:nvPr/>
          </p:nvSpPr>
          <p:spPr>
            <a:xfrm>
              <a:off x="6443033" y="354705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32" name="Rounded Rectangle 331">
              <a:extLst>
                <a:ext uri="{FF2B5EF4-FFF2-40B4-BE49-F238E27FC236}">
                  <a16:creationId xmlns:a16="http://schemas.microsoft.com/office/drawing/2014/main" id="{E725B90E-AE0D-634E-A9EF-2F65FF14B5D3}"/>
                </a:ext>
              </a:extLst>
            </p:cNvPr>
            <p:cNvSpPr/>
            <p:nvPr/>
          </p:nvSpPr>
          <p:spPr>
            <a:xfrm>
              <a:off x="6455243" y="337810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33" name="Rounded Rectangle 332">
              <a:extLst>
                <a:ext uri="{FF2B5EF4-FFF2-40B4-BE49-F238E27FC236}">
                  <a16:creationId xmlns:a16="http://schemas.microsoft.com/office/drawing/2014/main" id="{F1E8279C-9DB8-BF4A-8D3C-83F94975C5AE}"/>
                </a:ext>
              </a:extLst>
            </p:cNvPr>
            <p:cNvSpPr/>
            <p:nvPr/>
          </p:nvSpPr>
          <p:spPr>
            <a:xfrm>
              <a:off x="6247624" y="351837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34" name="Rounded Rectangle 333">
              <a:extLst>
                <a:ext uri="{FF2B5EF4-FFF2-40B4-BE49-F238E27FC236}">
                  <a16:creationId xmlns:a16="http://schemas.microsoft.com/office/drawing/2014/main" id="{5C3F6570-701D-9E4F-81D2-4DF0DA063A4A}"/>
                </a:ext>
              </a:extLst>
            </p:cNvPr>
            <p:cNvSpPr/>
            <p:nvPr/>
          </p:nvSpPr>
          <p:spPr>
            <a:xfrm>
              <a:off x="6448485" y="236019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35" name="Rounded Rectangle 334">
              <a:extLst>
                <a:ext uri="{FF2B5EF4-FFF2-40B4-BE49-F238E27FC236}">
                  <a16:creationId xmlns:a16="http://schemas.microsoft.com/office/drawing/2014/main" id="{53C4DFE0-88BD-F04F-936B-99629415AB70}"/>
                </a:ext>
              </a:extLst>
            </p:cNvPr>
            <p:cNvSpPr/>
            <p:nvPr/>
          </p:nvSpPr>
          <p:spPr>
            <a:xfrm>
              <a:off x="6707706" y="219066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36" name="Rounded Rectangle 335">
              <a:extLst>
                <a:ext uri="{FF2B5EF4-FFF2-40B4-BE49-F238E27FC236}">
                  <a16:creationId xmlns:a16="http://schemas.microsoft.com/office/drawing/2014/main" id="{6D0E49CA-38BB-1A4E-80F1-339646FF2EA2}"/>
                </a:ext>
              </a:extLst>
            </p:cNvPr>
            <p:cNvSpPr/>
            <p:nvPr/>
          </p:nvSpPr>
          <p:spPr>
            <a:xfrm>
              <a:off x="6253076" y="233152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37" name="Rounded Rectangle 336">
              <a:extLst>
                <a:ext uri="{FF2B5EF4-FFF2-40B4-BE49-F238E27FC236}">
                  <a16:creationId xmlns:a16="http://schemas.microsoft.com/office/drawing/2014/main" id="{E930A215-0CC3-C54A-B2AF-64C72DE4D1CF}"/>
                </a:ext>
              </a:extLst>
            </p:cNvPr>
            <p:cNvSpPr/>
            <p:nvPr/>
          </p:nvSpPr>
          <p:spPr>
            <a:xfrm>
              <a:off x="5287533" y="3074880"/>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38" name="Rounded Rectangle 337">
              <a:extLst>
                <a:ext uri="{FF2B5EF4-FFF2-40B4-BE49-F238E27FC236}">
                  <a16:creationId xmlns:a16="http://schemas.microsoft.com/office/drawing/2014/main" id="{5DBB1F2D-252B-4948-B575-BC2262736EE5}"/>
                </a:ext>
              </a:extLst>
            </p:cNvPr>
            <p:cNvSpPr/>
            <p:nvPr/>
          </p:nvSpPr>
          <p:spPr>
            <a:xfrm>
              <a:off x="5658452" y="3206623"/>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39" name="Rounded Rectangle 338">
              <a:extLst>
                <a:ext uri="{FF2B5EF4-FFF2-40B4-BE49-F238E27FC236}">
                  <a16:creationId xmlns:a16="http://schemas.microsoft.com/office/drawing/2014/main" id="{6C786365-2F92-3C4F-AD72-3F9A0CF83D76}"/>
                </a:ext>
              </a:extLst>
            </p:cNvPr>
            <p:cNvSpPr/>
            <p:nvPr/>
          </p:nvSpPr>
          <p:spPr>
            <a:xfrm>
              <a:off x="5019395" y="295556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0" name="Rounded Rectangle 339">
              <a:extLst>
                <a:ext uri="{FF2B5EF4-FFF2-40B4-BE49-F238E27FC236}">
                  <a16:creationId xmlns:a16="http://schemas.microsoft.com/office/drawing/2014/main" id="{26008712-9D04-6947-BCD5-834FD5FA8D01}"/>
                </a:ext>
              </a:extLst>
            </p:cNvPr>
            <p:cNvSpPr/>
            <p:nvPr/>
          </p:nvSpPr>
          <p:spPr>
            <a:xfrm>
              <a:off x="5416729" y="319178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41" name="Rounded Rectangle 340">
              <a:extLst>
                <a:ext uri="{FF2B5EF4-FFF2-40B4-BE49-F238E27FC236}">
                  <a16:creationId xmlns:a16="http://schemas.microsoft.com/office/drawing/2014/main" id="{D294D52B-FF6F-A84E-A964-A096140E4D49}"/>
                </a:ext>
              </a:extLst>
            </p:cNvPr>
            <p:cNvSpPr/>
            <p:nvPr/>
          </p:nvSpPr>
          <p:spPr>
            <a:xfrm>
              <a:off x="7798205" y="220723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2" name="Rounded Rectangle 341">
              <a:extLst>
                <a:ext uri="{FF2B5EF4-FFF2-40B4-BE49-F238E27FC236}">
                  <a16:creationId xmlns:a16="http://schemas.microsoft.com/office/drawing/2014/main" id="{C6539608-F950-E944-BE9C-6948DABEFA96}"/>
                </a:ext>
              </a:extLst>
            </p:cNvPr>
            <p:cNvSpPr/>
            <p:nvPr/>
          </p:nvSpPr>
          <p:spPr>
            <a:xfrm>
              <a:off x="8169125" y="233897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3" name="Rounded Rectangle 342">
              <a:extLst>
                <a:ext uri="{FF2B5EF4-FFF2-40B4-BE49-F238E27FC236}">
                  <a16:creationId xmlns:a16="http://schemas.microsoft.com/office/drawing/2014/main" id="{51C7DEDC-A39D-9F42-96FB-B9F9A58D1F2D}"/>
                </a:ext>
              </a:extLst>
            </p:cNvPr>
            <p:cNvSpPr/>
            <p:nvPr/>
          </p:nvSpPr>
          <p:spPr>
            <a:xfrm>
              <a:off x="7576126" y="211424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4" name="Rounded Rectangle 343">
              <a:extLst>
                <a:ext uri="{FF2B5EF4-FFF2-40B4-BE49-F238E27FC236}">
                  <a16:creationId xmlns:a16="http://schemas.microsoft.com/office/drawing/2014/main" id="{2A8003BC-3C73-254D-8BF6-79E4D7809705}"/>
                </a:ext>
              </a:extLst>
            </p:cNvPr>
            <p:cNvSpPr/>
            <p:nvPr/>
          </p:nvSpPr>
          <p:spPr>
            <a:xfrm>
              <a:off x="7927401" y="232413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45" name="Rounded Rectangle 344">
              <a:extLst>
                <a:ext uri="{FF2B5EF4-FFF2-40B4-BE49-F238E27FC236}">
                  <a16:creationId xmlns:a16="http://schemas.microsoft.com/office/drawing/2014/main" id="{3811CCBF-E098-974A-9330-4789466E2778}"/>
                </a:ext>
              </a:extLst>
            </p:cNvPr>
            <p:cNvSpPr/>
            <p:nvPr/>
          </p:nvSpPr>
          <p:spPr>
            <a:xfrm>
              <a:off x="6628528" y="188212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6" name="Rounded Rectangle 345">
              <a:extLst>
                <a:ext uri="{FF2B5EF4-FFF2-40B4-BE49-F238E27FC236}">
                  <a16:creationId xmlns:a16="http://schemas.microsoft.com/office/drawing/2014/main" id="{538CAA77-474C-864F-97F7-1BC7C0036455}"/>
                </a:ext>
              </a:extLst>
            </p:cNvPr>
            <p:cNvSpPr/>
            <p:nvPr/>
          </p:nvSpPr>
          <p:spPr>
            <a:xfrm>
              <a:off x="6999447" y="201387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7" name="Rounded Rectangle 346">
              <a:extLst>
                <a:ext uri="{FF2B5EF4-FFF2-40B4-BE49-F238E27FC236}">
                  <a16:creationId xmlns:a16="http://schemas.microsoft.com/office/drawing/2014/main" id="{62EB4E22-2845-F74A-8DA1-D8EC8B57DE2F}"/>
                </a:ext>
              </a:extLst>
            </p:cNvPr>
            <p:cNvSpPr/>
            <p:nvPr/>
          </p:nvSpPr>
          <p:spPr>
            <a:xfrm>
              <a:off x="6406448" y="178914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48" name="Rounded Rectangle 347">
              <a:extLst>
                <a:ext uri="{FF2B5EF4-FFF2-40B4-BE49-F238E27FC236}">
                  <a16:creationId xmlns:a16="http://schemas.microsoft.com/office/drawing/2014/main" id="{AD2A1633-3910-764F-8D31-93B442197140}"/>
                </a:ext>
              </a:extLst>
            </p:cNvPr>
            <p:cNvSpPr/>
            <p:nvPr/>
          </p:nvSpPr>
          <p:spPr>
            <a:xfrm>
              <a:off x="6757724" y="199903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50" name="Rounded Rectangle 349">
              <a:extLst>
                <a:ext uri="{FF2B5EF4-FFF2-40B4-BE49-F238E27FC236}">
                  <a16:creationId xmlns:a16="http://schemas.microsoft.com/office/drawing/2014/main" id="{D7F8AC56-9A3B-D74B-A461-F64DA9358BC1}"/>
                </a:ext>
              </a:extLst>
            </p:cNvPr>
            <p:cNvSpPr/>
            <p:nvPr/>
          </p:nvSpPr>
          <p:spPr>
            <a:xfrm>
              <a:off x="6321413" y="193190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51" name="Rounded Rectangle 350">
              <a:extLst>
                <a:ext uri="{FF2B5EF4-FFF2-40B4-BE49-F238E27FC236}">
                  <a16:creationId xmlns:a16="http://schemas.microsoft.com/office/drawing/2014/main" id="{BF582604-F550-A942-8F6D-9022E9F42849}"/>
                </a:ext>
              </a:extLst>
            </p:cNvPr>
            <p:cNvSpPr/>
            <p:nvPr/>
          </p:nvSpPr>
          <p:spPr>
            <a:xfrm>
              <a:off x="6286797" y="165540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52" name="Rounded Rectangle 351">
              <a:extLst>
                <a:ext uri="{FF2B5EF4-FFF2-40B4-BE49-F238E27FC236}">
                  <a16:creationId xmlns:a16="http://schemas.microsoft.com/office/drawing/2014/main" id="{396583F8-2F90-0943-AAF2-1A332150EE42}"/>
                </a:ext>
              </a:extLst>
            </p:cNvPr>
            <p:cNvSpPr/>
            <p:nvPr/>
          </p:nvSpPr>
          <p:spPr>
            <a:xfrm>
              <a:off x="6524915" y="167281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53" name="Rounded Rectangle 352">
              <a:extLst>
                <a:ext uri="{FF2B5EF4-FFF2-40B4-BE49-F238E27FC236}">
                  <a16:creationId xmlns:a16="http://schemas.microsoft.com/office/drawing/2014/main" id="{E8BE641C-7EBC-AD4E-8870-0A8BA7324479}"/>
                </a:ext>
              </a:extLst>
            </p:cNvPr>
            <p:cNvSpPr/>
            <p:nvPr/>
          </p:nvSpPr>
          <p:spPr>
            <a:xfrm>
              <a:off x="8059556" y="1846010"/>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54" name="Rounded Rectangle 353">
              <a:extLst>
                <a:ext uri="{FF2B5EF4-FFF2-40B4-BE49-F238E27FC236}">
                  <a16:creationId xmlns:a16="http://schemas.microsoft.com/office/drawing/2014/main" id="{C1707111-1336-5849-906F-185472793FE9}"/>
                </a:ext>
              </a:extLst>
            </p:cNvPr>
            <p:cNvSpPr/>
            <p:nvPr/>
          </p:nvSpPr>
          <p:spPr>
            <a:xfrm>
              <a:off x="8327363" y="1816632"/>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55" name="Rounded Rectangle 354">
              <a:extLst>
                <a:ext uri="{FF2B5EF4-FFF2-40B4-BE49-F238E27FC236}">
                  <a16:creationId xmlns:a16="http://schemas.microsoft.com/office/drawing/2014/main" id="{CCB12F96-6C2D-7B45-98AC-327CC16FE411}"/>
                </a:ext>
              </a:extLst>
            </p:cNvPr>
            <p:cNvSpPr/>
            <p:nvPr/>
          </p:nvSpPr>
          <p:spPr>
            <a:xfrm>
              <a:off x="8065702" y="163182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56" name="Rounded Rectangle 355">
              <a:extLst>
                <a:ext uri="{FF2B5EF4-FFF2-40B4-BE49-F238E27FC236}">
                  <a16:creationId xmlns:a16="http://schemas.microsoft.com/office/drawing/2014/main" id="{8F98DC5D-F33D-BC48-B021-D963D71EE8B3}"/>
                </a:ext>
              </a:extLst>
            </p:cNvPr>
            <p:cNvSpPr/>
            <p:nvPr/>
          </p:nvSpPr>
          <p:spPr>
            <a:xfrm>
              <a:off x="8303819" y="164924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57" name="Rounded Rectangle 356">
              <a:extLst>
                <a:ext uri="{FF2B5EF4-FFF2-40B4-BE49-F238E27FC236}">
                  <a16:creationId xmlns:a16="http://schemas.microsoft.com/office/drawing/2014/main" id="{9D035BC6-E26B-A34D-AC97-1C43CC6D1A58}"/>
                </a:ext>
              </a:extLst>
            </p:cNvPr>
            <p:cNvSpPr/>
            <p:nvPr/>
          </p:nvSpPr>
          <p:spPr>
            <a:xfrm>
              <a:off x="6714689" y="356353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58" name="Rounded Rectangle 357">
              <a:extLst>
                <a:ext uri="{FF2B5EF4-FFF2-40B4-BE49-F238E27FC236}">
                  <a16:creationId xmlns:a16="http://schemas.microsoft.com/office/drawing/2014/main" id="{1BA3D054-913B-E842-A4B7-10D5881E0F87}"/>
                </a:ext>
              </a:extLst>
            </p:cNvPr>
            <p:cNvSpPr/>
            <p:nvPr/>
          </p:nvSpPr>
          <p:spPr>
            <a:xfrm>
              <a:off x="6982496" y="353416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59" name="Rounded Rectangle 358">
              <a:extLst>
                <a:ext uri="{FF2B5EF4-FFF2-40B4-BE49-F238E27FC236}">
                  <a16:creationId xmlns:a16="http://schemas.microsoft.com/office/drawing/2014/main" id="{F4B4A7AB-EB64-004F-8F47-56600180106A}"/>
                </a:ext>
              </a:extLst>
            </p:cNvPr>
            <p:cNvSpPr/>
            <p:nvPr/>
          </p:nvSpPr>
          <p:spPr>
            <a:xfrm>
              <a:off x="6720835" y="334935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60" name="Rounded Rectangle 359">
              <a:extLst>
                <a:ext uri="{FF2B5EF4-FFF2-40B4-BE49-F238E27FC236}">
                  <a16:creationId xmlns:a16="http://schemas.microsoft.com/office/drawing/2014/main" id="{6F672006-E961-D046-A27A-C947C92832D2}"/>
                </a:ext>
              </a:extLst>
            </p:cNvPr>
            <p:cNvSpPr/>
            <p:nvPr/>
          </p:nvSpPr>
          <p:spPr>
            <a:xfrm>
              <a:off x="6958952" y="336676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61" name="Rounded Rectangle 360">
              <a:extLst>
                <a:ext uri="{FF2B5EF4-FFF2-40B4-BE49-F238E27FC236}">
                  <a16:creationId xmlns:a16="http://schemas.microsoft.com/office/drawing/2014/main" id="{C75FE12D-6F55-7D4C-833C-AE79B65B723E}"/>
                </a:ext>
              </a:extLst>
            </p:cNvPr>
            <p:cNvSpPr/>
            <p:nvPr/>
          </p:nvSpPr>
          <p:spPr>
            <a:xfrm>
              <a:off x="7683138" y="315976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62" name="Rounded Rectangle 361">
              <a:extLst>
                <a:ext uri="{FF2B5EF4-FFF2-40B4-BE49-F238E27FC236}">
                  <a16:creationId xmlns:a16="http://schemas.microsoft.com/office/drawing/2014/main" id="{0B41647E-EE12-C648-988A-38AEEED08EC1}"/>
                </a:ext>
              </a:extLst>
            </p:cNvPr>
            <p:cNvSpPr/>
            <p:nvPr/>
          </p:nvSpPr>
          <p:spPr>
            <a:xfrm>
              <a:off x="7950945" y="3130389"/>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63" name="Rounded Rectangle 362">
              <a:extLst>
                <a:ext uri="{FF2B5EF4-FFF2-40B4-BE49-F238E27FC236}">
                  <a16:creationId xmlns:a16="http://schemas.microsoft.com/office/drawing/2014/main" id="{BC43F29D-3894-EB42-BC95-BBBC6F64D9DF}"/>
                </a:ext>
              </a:extLst>
            </p:cNvPr>
            <p:cNvSpPr/>
            <p:nvPr/>
          </p:nvSpPr>
          <p:spPr>
            <a:xfrm>
              <a:off x="7689284" y="2945585"/>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64" name="Rounded Rectangle 363">
              <a:extLst>
                <a:ext uri="{FF2B5EF4-FFF2-40B4-BE49-F238E27FC236}">
                  <a16:creationId xmlns:a16="http://schemas.microsoft.com/office/drawing/2014/main" id="{2E36CB7B-58B9-5148-B540-C4BCAF053742}"/>
                </a:ext>
              </a:extLst>
            </p:cNvPr>
            <p:cNvSpPr/>
            <p:nvPr/>
          </p:nvSpPr>
          <p:spPr>
            <a:xfrm>
              <a:off x="7927401" y="296299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65" name="Rounded Rectangle 364">
              <a:extLst>
                <a:ext uri="{FF2B5EF4-FFF2-40B4-BE49-F238E27FC236}">
                  <a16:creationId xmlns:a16="http://schemas.microsoft.com/office/drawing/2014/main" id="{01BB3CEF-7BBC-7B4F-B450-EBBCDD7158FD}"/>
                </a:ext>
              </a:extLst>
            </p:cNvPr>
            <p:cNvSpPr/>
            <p:nvPr/>
          </p:nvSpPr>
          <p:spPr>
            <a:xfrm>
              <a:off x="4947696" y="338698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66" name="Rounded Rectangle 365">
              <a:extLst>
                <a:ext uri="{FF2B5EF4-FFF2-40B4-BE49-F238E27FC236}">
                  <a16:creationId xmlns:a16="http://schemas.microsoft.com/office/drawing/2014/main" id="{6741AD9D-8EA6-614D-8BC5-70612882C2E2}"/>
                </a:ext>
              </a:extLst>
            </p:cNvPr>
            <p:cNvSpPr/>
            <p:nvPr/>
          </p:nvSpPr>
          <p:spPr>
            <a:xfrm>
              <a:off x="5248460" y="3403372"/>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67" name="Rounded Rectangle 366">
              <a:extLst>
                <a:ext uri="{FF2B5EF4-FFF2-40B4-BE49-F238E27FC236}">
                  <a16:creationId xmlns:a16="http://schemas.microsoft.com/office/drawing/2014/main" id="{842A2272-3702-AB49-A6F5-70BA0CDE8DF2}"/>
                </a:ext>
              </a:extLst>
            </p:cNvPr>
            <p:cNvSpPr/>
            <p:nvPr/>
          </p:nvSpPr>
          <p:spPr>
            <a:xfrm>
              <a:off x="5033256" y="310538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68" name="Rounded Rectangle 367">
              <a:extLst>
                <a:ext uri="{FF2B5EF4-FFF2-40B4-BE49-F238E27FC236}">
                  <a16:creationId xmlns:a16="http://schemas.microsoft.com/office/drawing/2014/main" id="{42BA913E-8739-024A-AE28-8C4FA0B3F1BB}"/>
                </a:ext>
              </a:extLst>
            </p:cNvPr>
            <p:cNvSpPr/>
            <p:nvPr/>
          </p:nvSpPr>
          <p:spPr>
            <a:xfrm>
              <a:off x="5203094" y="3266492"/>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69" name="Rounded Rectangle 368">
              <a:extLst>
                <a:ext uri="{FF2B5EF4-FFF2-40B4-BE49-F238E27FC236}">
                  <a16:creationId xmlns:a16="http://schemas.microsoft.com/office/drawing/2014/main" id="{828A6B71-DA85-414A-A2BC-0E32485F21EE}"/>
                </a:ext>
              </a:extLst>
            </p:cNvPr>
            <p:cNvSpPr/>
            <p:nvPr/>
          </p:nvSpPr>
          <p:spPr>
            <a:xfrm>
              <a:off x="4964976" y="323797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70" name="Rounded Rectangle 369">
              <a:extLst>
                <a:ext uri="{FF2B5EF4-FFF2-40B4-BE49-F238E27FC236}">
                  <a16:creationId xmlns:a16="http://schemas.microsoft.com/office/drawing/2014/main" id="{50EA9A7F-895A-584B-94A3-86B8FFFB63A1}"/>
                </a:ext>
              </a:extLst>
            </p:cNvPr>
            <p:cNvSpPr/>
            <p:nvPr/>
          </p:nvSpPr>
          <p:spPr>
            <a:xfrm>
              <a:off x="8149778" y="3507405"/>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71" name="Rounded Rectangle 370">
              <a:extLst>
                <a:ext uri="{FF2B5EF4-FFF2-40B4-BE49-F238E27FC236}">
                  <a16:creationId xmlns:a16="http://schemas.microsoft.com/office/drawing/2014/main" id="{4CDE8466-49B4-274A-A80D-2773C2AF39E5}"/>
                </a:ext>
              </a:extLst>
            </p:cNvPr>
            <p:cNvSpPr/>
            <p:nvPr/>
          </p:nvSpPr>
          <p:spPr>
            <a:xfrm>
              <a:off x="8445471" y="350385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72" name="Rounded Rectangle 371">
              <a:extLst>
                <a:ext uri="{FF2B5EF4-FFF2-40B4-BE49-F238E27FC236}">
                  <a16:creationId xmlns:a16="http://schemas.microsoft.com/office/drawing/2014/main" id="{CB92DD21-1CA9-DA46-A323-1EF91A484A17}"/>
                </a:ext>
              </a:extLst>
            </p:cNvPr>
            <p:cNvSpPr/>
            <p:nvPr/>
          </p:nvSpPr>
          <p:spPr>
            <a:xfrm>
              <a:off x="8153768" y="322158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73" name="Rounded Rectangle 372">
              <a:extLst>
                <a:ext uri="{FF2B5EF4-FFF2-40B4-BE49-F238E27FC236}">
                  <a16:creationId xmlns:a16="http://schemas.microsoft.com/office/drawing/2014/main" id="{C5E316CC-B6CE-9D4A-B34C-70E94805FEB4}"/>
                </a:ext>
              </a:extLst>
            </p:cNvPr>
            <p:cNvSpPr/>
            <p:nvPr/>
          </p:nvSpPr>
          <p:spPr>
            <a:xfrm>
              <a:off x="8400105" y="336697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74" name="Rounded Rectangle 373">
              <a:extLst>
                <a:ext uri="{FF2B5EF4-FFF2-40B4-BE49-F238E27FC236}">
                  <a16:creationId xmlns:a16="http://schemas.microsoft.com/office/drawing/2014/main" id="{C084B238-7C91-334D-856E-3573D353BAE7}"/>
                </a:ext>
              </a:extLst>
            </p:cNvPr>
            <p:cNvSpPr/>
            <p:nvPr/>
          </p:nvSpPr>
          <p:spPr>
            <a:xfrm>
              <a:off x="8161988" y="333845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75" name="Rounded Rectangle 374">
              <a:extLst>
                <a:ext uri="{FF2B5EF4-FFF2-40B4-BE49-F238E27FC236}">
                  <a16:creationId xmlns:a16="http://schemas.microsoft.com/office/drawing/2014/main" id="{7F022954-DDCC-4646-86FD-D35DCBF1A182}"/>
                </a:ext>
              </a:extLst>
            </p:cNvPr>
            <p:cNvSpPr/>
            <p:nvPr/>
          </p:nvSpPr>
          <p:spPr>
            <a:xfrm>
              <a:off x="7174596" y="1742052"/>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76" name="Rounded Rectangle 375">
              <a:extLst>
                <a:ext uri="{FF2B5EF4-FFF2-40B4-BE49-F238E27FC236}">
                  <a16:creationId xmlns:a16="http://schemas.microsoft.com/office/drawing/2014/main" id="{3429DC70-353B-6044-9A69-A1F0645F5689}"/>
                </a:ext>
              </a:extLst>
            </p:cNvPr>
            <p:cNvSpPr/>
            <p:nvPr/>
          </p:nvSpPr>
          <p:spPr>
            <a:xfrm>
              <a:off x="7023761" y="163986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77" name="Rounded Rectangle 376">
              <a:extLst>
                <a:ext uri="{FF2B5EF4-FFF2-40B4-BE49-F238E27FC236}">
                  <a16:creationId xmlns:a16="http://schemas.microsoft.com/office/drawing/2014/main" id="{BAAB9103-45DC-354D-8518-0D8969502190}"/>
                </a:ext>
              </a:extLst>
            </p:cNvPr>
            <p:cNvSpPr/>
            <p:nvPr/>
          </p:nvSpPr>
          <p:spPr>
            <a:xfrm>
              <a:off x="6742775" y="166644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78" name="Rounded Rectangle 377">
              <a:extLst>
                <a:ext uri="{FF2B5EF4-FFF2-40B4-BE49-F238E27FC236}">
                  <a16:creationId xmlns:a16="http://schemas.microsoft.com/office/drawing/2014/main" id="{79501726-F843-824F-A825-0D890DB08425}"/>
                </a:ext>
              </a:extLst>
            </p:cNvPr>
            <p:cNvSpPr/>
            <p:nvPr/>
          </p:nvSpPr>
          <p:spPr>
            <a:xfrm>
              <a:off x="7067346" y="1873292"/>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79" name="Rounded Rectangle 378">
              <a:extLst>
                <a:ext uri="{FF2B5EF4-FFF2-40B4-BE49-F238E27FC236}">
                  <a16:creationId xmlns:a16="http://schemas.microsoft.com/office/drawing/2014/main" id="{D76ABBB6-F397-5548-B535-B5BA5202FAB5}"/>
                </a:ext>
              </a:extLst>
            </p:cNvPr>
            <p:cNvSpPr/>
            <p:nvPr/>
          </p:nvSpPr>
          <p:spPr>
            <a:xfrm>
              <a:off x="6871971" y="1783353"/>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85" name="Rounded Rectangle 384">
              <a:extLst>
                <a:ext uri="{FF2B5EF4-FFF2-40B4-BE49-F238E27FC236}">
                  <a16:creationId xmlns:a16="http://schemas.microsoft.com/office/drawing/2014/main" id="{F3122181-BD0F-354F-B2DF-7D5AF6C67F6C}"/>
                </a:ext>
              </a:extLst>
            </p:cNvPr>
            <p:cNvSpPr/>
            <p:nvPr/>
          </p:nvSpPr>
          <p:spPr>
            <a:xfrm>
              <a:off x="8137674" y="198839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86" name="Rounded Rectangle 385">
              <a:extLst>
                <a:ext uri="{FF2B5EF4-FFF2-40B4-BE49-F238E27FC236}">
                  <a16:creationId xmlns:a16="http://schemas.microsoft.com/office/drawing/2014/main" id="{D082208C-CF8E-E540-836D-41EA34866092}"/>
                </a:ext>
              </a:extLst>
            </p:cNvPr>
            <p:cNvSpPr/>
            <p:nvPr/>
          </p:nvSpPr>
          <p:spPr>
            <a:xfrm>
              <a:off x="8433368" y="198484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87" name="Rounded Rectangle 386">
              <a:extLst>
                <a:ext uri="{FF2B5EF4-FFF2-40B4-BE49-F238E27FC236}">
                  <a16:creationId xmlns:a16="http://schemas.microsoft.com/office/drawing/2014/main" id="{D2B5A2DD-9909-3349-AAC2-FF6D430C91F7}"/>
                </a:ext>
              </a:extLst>
            </p:cNvPr>
            <p:cNvSpPr/>
            <p:nvPr/>
          </p:nvSpPr>
          <p:spPr>
            <a:xfrm>
              <a:off x="7874978" y="2004818"/>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88" name="Rounded Rectangle 387">
              <a:extLst>
                <a:ext uri="{FF2B5EF4-FFF2-40B4-BE49-F238E27FC236}">
                  <a16:creationId xmlns:a16="http://schemas.microsoft.com/office/drawing/2014/main" id="{C642A84D-393A-7C4C-818B-580B8C7A7E3F}"/>
                </a:ext>
              </a:extLst>
            </p:cNvPr>
            <p:cNvSpPr/>
            <p:nvPr/>
          </p:nvSpPr>
          <p:spPr>
            <a:xfrm>
              <a:off x="8366274" y="221699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89" name="Rounded Rectangle 388">
              <a:extLst>
                <a:ext uri="{FF2B5EF4-FFF2-40B4-BE49-F238E27FC236}">
                  <a16:creationId xmlns:a16="http://schemas.microsoft.com/office/drawing/2014/main" id="{65BFC4EA-A5F5-1642-96AC-63DF6962E7D7}"/>
                </a:ext>
              </a:extLst>
            </p:cNvPr>
            <p:cNvSpPr/>
            <p:nvPr/>
          </p:nvSpPr>
          <p:spPr>
            <a:xfrm>
              <a:off x="7640875" y="1944570"/>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90" name="Rounded Rectangle 389">
              <a:extLst>
                <a:ext uri="{FF2B5EF4-FFF2-40B4-BE49-F238E27FC236}">
                  <a16:creationId xmlns:a16="http://schemas.microsoft.com/office/drawing/2014/main" id="{19063726-65CF-9D4E-9851-5F22449F20E9}"/>
                </a:ext>
              </a:extLst>
            </p:cNvPr>
            <p:cNvSpPr/>
            <p:nvPr/>
          </p:nvSpPr>
          <p:spPr>
            <a:xfrm>
              <a:off x="8271028" y="209823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91" name="Rounded Rectangle 390">
              <a:extLst>
                <a:ext uri="{FF2B5EF4-FFF2-40B4-BE49-F238E27FC236}">
                  <a16:creationId xmlns:a16="http://schemas.microsoft.com/office/drawing/2014/main" id="{10E5F1CC-C470-6E49-B53C-CFC9584D733C}"/>
                </a:ext>
              </a:extLst>
            </p:cNvPr>
            <p:cNvSpPr/>
            <p:nvPr/>
          </p:nvSpPr>
          <p:spPr>
            <a:xfrm>
              <a:off x="8049228" y="213277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92" name="Rounded Rectangle 391">
              <a:extLst>
                <a:ext uri="{FF2B5EF4-FFF2-40B4-BE49-F238E27FC236}">
                  <a16:creationId xmlns:a16="http://schemas.microsoft.com/office/drawing/2014/main" id="{D6CB6B23-763D-C345-A284-78EFE7584743}"/>
                </a:ext>
              </a:extLst>
            </p:cNvPr>
            <p:cNvSpPr/>
            <p:nvPr/>
          </p:nvSpPr>
          <p:spPr>
            <a:xfrm>
              <a:off x="7602467" y="232251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93" name="Rounded Rectangle 392">
              <a:extLst>
                <a:ext uri="{FF2B5EF4-FFF2-40B4-BE49-F238E27FC236}">
                  <a16:creationId xmlns:a16="http://schemas.microsoft.com/office/drawing/2014/main" id="{94E15460-9320-1E43-AE5D-89D3A37EF935}"/>
                </a:ext>
              </a:extLst>
            </p:cNvPr>
            <p:cNvSpPr/>
            <p:nvPr/>
          </p:nvSpPr>
          <p:spPr>
            <a:xfrm>
              <a:off x="5523351" y="334363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94" name="Rounded Rectangle 393">
              <a:extLst>
                <a:ext uri="{FF2B5EF4-FFF2-40B4-BE49-F238E27FC236}">
                  <a16:creationId xmlns:a16="http://schemas.microsoft.com/office/drawing/2014/main" id="{7E33126D-5A19-684E-A630-232C238810F4}"/>
                </a:ext>
              </a:extLst>
            </p:cNvPr>
            <p:cNvSpPr/>
            <p:nvPr/>
          </p:nvSpPr>
          <p:spPr>
            <a:xfrm>
              <a:off x="5819045" y="334008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95" name="Rounded Rectangle 394">
              <a:extLst>
                <a:ext uri="{FF2B5EF4-FFF2-40B4-BE49-F238E27FC236}">
                  <a16:creationId xmlns:a16="http://schemas.microsoft.com/office/drawing/2014/main" id="{60CFF322-59D3-5847-AAF2-021F72E1D45E}"/>
                </a:ext>
              </a:extLst>
            </p:cNvPr>
            <p:cNvSpPr/>
            <p:nvPr/>
          </p:nvSpPr>
          <p:spPr>
            <a:xfrm>
              <a:off x="5751951" y="3572237"/>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96" name="Rounded Rectangle 395">
              <a:extLst>
                <a:ext uri="{FF2B5EF4-FFF2-40B4-BE49-F238E27FC236}">
                  <a16:creationId xmlns:a16="http://schemas.microsoft.com/office/drawing/2014/main" id="{281FDD37-8357-E743-9B54-C6E246CDB21A}"/>
                </a:ext>
              </a:extLst>
            </p:cNvPr>
            <p:cNvSpPr/>
            <p:nvPr/>
          </p:nvSpPr>
          <p:spPr>
            <a:xfrm>
              <a:off x="5656705" y="345347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97" name="Rounded Rectangle 396">
              <a:extLst>
                <a:ext uri="{FF2B5EF4-FFF2-40B4-BE49-F238E27FC236}">
                  <a16:creationId xmlns:a16="http://schemas.microsoft.com/office/drawing/2014/main" id="{4BFCCA41-89C4-7A4C-B6B5-297323CA5F9A}"/>
                </a:ext>
              </a:extLst>
            </p:cNvPr>
            <p:cNvSpPr/>
            <p:nvPr/>
          </p:nvSpPr>
          <p:spPr>
            <a:xfrm>
              <a:off x="8174658" y="2934685"/>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398" name="Rounded Rectangle 397">
              <a:extLst>
                <a:ext uri="{FF2B5EF4-FFF2-40B4-BE49-F238E27FC236}">
                  <a16:creationId xmlns:a16="http://schemas.microsoft.com/office/drawing/2014/main" id="{03A5971C-B316-554B-A333-42BF27ED46AF}"/>
                </a:ext>
              </a:extLst>
            </p:cNvPr>
            <p:cNvSpPr/>
            <p:nvPr/>
          </p:nvSpPr>
          <p:spPr>
            <a:xfrm>
              <a:off x="8470352" y="293113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399" name="Rounded Rectangle 398">
              <a:extLst>
                <a:ext uri="{FF2B5EF4-FFF2-40B4-BE49-F238E27FC236}">
                  <a16:creationId xmlns:a16="http://schemas.microsoft.com/office/drawing/2014/main" id="{03333BB5-6A02-DA4B-AE4C-DDB6AF03855C}"/>
                </a:ext>
              </a:extLst>
            </p:cNvPr>
            <p:cNvSpPr/>
            <p:nvPr/>
          </p:nvSpPr>
          <p:spPr>
            <a:xfrm>
              <a:off x="8403258" y="3163285"/>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0" name="Rounded Rectangle 399">
              <a:extLst>
                <a:ext uri="{FF2B5EF4-FFF2-40B4-BE49-F238E27FC236}">
                  <a16:creationId xmlns:a16="http://schemas.microsoft.com/office/drawing/2014/main" id="{AAE5282F-F026-1648-B32F-DA38ACBCB5C0}"/>
                </a:ext>
              </a:extLst>
            </p:cNvPr>
            <p:cNvSpPr/>
            <p:nvPr/>
          </p:nvSpPr>
          <p:spPr>
            <a:xfrm>
              <a:off x="8308012" y="304452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01" name="Rounded Rectangle 400">
              <a:extLst>
                <a:ext uri="{FF2B5EF4-FFF2-40B4-BE49-F238E27FC236}">
                  <a16:creationId xmlns:a16="http://schemas.microsoft.com/office/drawing/2014/main" id="{7E91E37C-C5C9-CD45-81F5-2CAA7F0FF0A7}"/>
                </a:ext>
              </a:extLst>
            </p:cNvPr>
            <p:cNvSpPr/>
            <p:nvPr/>
          </p:nvSpPr>
          <p:spPr>
            <a:xfrm>
              <a:off x="5475197" y="3565238"/>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2" name="Rounded Rectangle 401">
              <a:extLst>
                <a:ext uri="{FF2B5EF4-FFF2-40B4-BE49-F238E27FC236}">
                  <a16:creationId xmlns:a16="http://schemas.microsoft.com/office/drawing/2014/main" id="{C22DD84D-3B67-BB4E-AC4C-B900F630BB6F}"/>
                </a:ext>
              </a:extLst>
            </p:cNvPr>
            <p:cNvSpPr/>
            <p:nvPr/>
          </p:nvSpPr>
          <p:spPr>
            <a:xfrm>
              <a:off x="5212501" y="3581660"/>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03" name="Rounded Rectangle 402">
              <a:extLst>
                <a:ext uri="{FF2B5EF4-FFF2-40B4-BE49-F238E27FC236}">
                  <a16:creationId xmlns:a16="http://schemas.microsoft.com/office/drawing/2014/main" id="{CC7F4027-F86E-CC48-9325-276933B03D66}"/>
                </a:ext>
              </a:extLst>
            </p:cNvPr>
            <p:cNvSpPr/>
            <p:nvPr/>
          </p:nvSpPr>
          <p:spPr>
            <a:xfrm>
              <a:off x="4978398" y="352141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4" name="Rounded Rectangle 403">
              <a:extLst>
                <a:ext uri="{FF2B5EF4-FFF2-40B4-BE49-F238E27FC236}">
                  <a16:creationId xmlns:a16="http://schemas.microsoft.com/office/drawing/2014/main" id="{9095C5AD-1BDE-9E42-BDD7-1D2A21B7EAD9}"/>
                </a:ext>
              </a:extLst>
            </p:cNvPr>
            <p:cNvSpPr/>
            <p:nvPr/>
          </p:nvSpPr>
          <p:spPr>
            <a:xfrm>
              <a:off x="5210288" y="291816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05" name="Rounded Rectangle 404">
              <a:extLst>
                <a:ext uri="{FF2B5EF4-FFF2-40B4-BE49-F238E27FC236}">
                  <a16:creationId xmlns:a16="http://schemas.microsoft.com/office/drawing/2014/main" id="{0D0D4C42-8DAE-BD45-9266-856BBF780D80}"/>
                </a:ext>
              </a:extLst>
            </p:cNvPr>
            <p:cNvSpPr/>
            <p:nvPr/>
          </p:nvSpPr>
          <p:spPr>
            <a:xfrm>
              <a:off x="6254102" y="3332581"/>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6" name="Rounded Rectangle 405">
              <a:extLst>
                <a:ext uri="{FF2B5EF4-FFF2-40B4-BE49-F238E27FC236}">
                  <a16:creationId xmlns:a16="http://schemas.microsoft.com/office/drawing/2014/main" id="{D8A614BD-C377-1949-B8F7-D1D24D2F9831}"/>
                </a:ext>
              </a:extLst>
            </p:cNvPr>
            <p:cNvSpPr/>
            <p:nvPr/>
          </p:nvSpPr>
          <p:spPr>
            <a:xfrm>
              <a:off x="6458030" y="3215246"/>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7" name="Rounded Rectangle 406">
              <a:extLst>
                <a:ext uri="{FF2B5EF4-FFF2-40B4-BE49-F238E27FC236}">
                  <a16:creationId xmlns:a16="http://schemas.microsoft.com/office/drawing/2014/main" id="{F8BCF7F3-42DB-C949-856E-040242876C2A}"/>
                </a:ext>
              </a:extLst>
            </p:cNvPr>
            <p:cNvSpPr/>
            <p:nvPr/>
          </p:nvSpPr>
          <p:spPr>
            <a:xfrm>
              <a:off x="6797261" y="308066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8" name="Rounded Rectangle 407">
              <a:extLst>
                <a:ext uri="{FF2B5EF4-FFF2-40B4-BE49-F238E27FC236}">
                  <a16:creationId xmlns:a16="http://schemas.microsoft.com/office/drawing/2014/main" id="{3F44924F-B1CD-4C4F-88DB-CF1B6CA3043F}"/>
                </a:ext>
              </a:extLst>
            </p:cNvPr>
            <p:cNvSpPr/>
            <p:nvPr/>
          </p:nvSpPr>
          <p:spPr>
            <a:xfrm>
              <a:off x="7043599" y="322605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09" name="Rounded Rectangle 408">
              <a:extLst>
                <a:ext uri="{FF2B5EF4-FFF2-40B4-BE49-F238E27FC236}">
                  <a16:creationId xmlns:a16="http://schemas.microsoft.com/office/drawing/2014/main" id="{92E90B6F-17CB-6A4C-9898-20849485FD59}"/>
                </a:ext>
              </a:extLst>
            </p:cNvPr>
            <p:cNvSpPr/>
            <p:nvPr/>
          </p:nvSpPr>
          <p:spPr>
            <a:xfrm>
              <a:off x="6558098" y="3066989"/>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10" name="Rounded Rectangle 409">
              <a:extLst>
                <a:ext uri="{FF2B5EF4-FFF2-40B4-BE49-F238E27FC236}">
                  <a16:creationId xmlns:a16="http://schemas.microsoft.com/office/drawing/2014/main" id="{E55DBB92-AA0D-0D42-8B01-745376DCAB90}"/>
                </a:ext>
              </a:extLst>
            </p:cNvPr>
            <p:cNvSpPr/>
            <p:nvPr/>
          </p:nvSpPr>
          <p:spPr>
            <a:xfrm>
              <a:off x="6278333" y="3123135"/>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11" name="Rounded Rectangle 410">
              <a:extLst>
                <a:ext uri="{FF2B5EF4-FFF2-40B4-BE49-F238E27FC236}">
                  <a16:creationId xmlns:a16="http://schemas.microsoft.com/office/drawing/2014/main" id="{89F4869F-1845-4C43-8FF7-B9F3725A5DF5}"/>
                </a:ext>
              </a:extLst>
            </p:cNvPr>
            <p:cNvSpPr/>
            <p:nvPr/>
          </p:nvSpPr>
          <p:spPr>
            <a:xfrm>
              <a:off x="6805481" y="3197537"/>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12" name="Rounded Rectangle 411">
              <a:extLst>
                <a:ext uri="{FF2B5EF4-FFF2-40B4-BE49-F238E27FC236}">
                  <a16:creationId xmlns:a16="http://schemas.microsoft.com/office/drawing/2014/main" id="{F1F8BD78-4304-4147-B66A-64F9A3B6855A}"/>
                </a:ext>
              </a:extLst>
            </p:cNvPr>
            <p:cNvSpPr/>
            <p:nvPr/>
          </p:nvSpPr>
          <p:spPr>
            <a:xfrm>
              <a:off x="7060115" y="3069464"/>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13" name="Rounded Rectangle 412">
              <a:extLst>
                <a:ext uri="{FF2B5EF4-FFF2-40B4-BE49-F238E27FC236}">
                  <a16:creationId xmlns:a16="http://schemas.microsoft.com/office/drawing/2014/main" id="{801F7D3B-1E7E-934F-9A65-DF3579D87409}"/>
                </a:ext>
              </a:extLst>
            </p:cNvPr>
            <p:cNvSpPr/>
            <p:nvPr/>
          </p:nvSpPr>
          <p:spPr>
            <a:xfrm>
              <a:off x="6994856" y="290257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14" name="Rounded Rectangle 413">
              <a:extLst>
                <a:ext uri="{FF2B5EF4-FFF2-40B4-BE49-F238E27FC236}">
                  <a16:creationId xmlns:a16="http://schemas.microsoft.com/office/drawing/2014/main" id="{229A5DEA-A937-CD41-AC8F-2F2329DBD433}"/>
                </a:ext>
              </a:extLst>
            </p:cNvPr>
            <p:cNvSpPr/>
            <p:nvPr/>
          </p:nvSpPr>
          <p:spPr>
            <a:xfrm>
              <a:off x="6745477" y="2892284"/>
              <a:ext cx="164700" cy="864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P5</a:t>
              </a:r>
            </a:p>
          </p:txBody>
        </p:sp>
        <p:sp>
          <p:nvSpPr>
            <p:cNvPr id="415" name="Rounded Rectangle 414">
              <a:extLst>
                <a:ext uri="{FF2B5EF4-FFF2-40B4-BE49-F238E27FC236}">
                  <a16:creationId xmlns:a16="http://schemas.microsoft.com/office/drawing/2014/main" id="{41951975-58BF-A143-B9FA-61ED3CA2C0BD}"/>
                </a:ext>
              </a:extLst>
            </p:cNvPr>
            <p:cNvSpPr/>
            <p:nvPr/>
          </p:nvSpPr>
          <p:spPr>
            <a:xfrm>
              <a:off x="6312420" y="2944201"/>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sp>
          <p:nvSpPr>
            <p:cNvPr id="416" name="Rounded Rectangle 415">
              <a:extLst>
                <a:ext uri="{FF2B5EF4-FFF2-40B4-BE49-F238E27FC236}">
                  <a16:creationId xmlns:a16="http://schemas.microsoft.com/office/drawing/2014/main" id="{C2EE0650-A470-2941-A0C2-C664369F7ACC}"/>
                </a:ext>
              </a:extLst>
            </p:cNvPr>
            <p:cNvSpPr/>
            <p:nvPr/>
          </p:nvSpPr>
          <p:spPr>
            <a:xfrm>
              <a:off x="6503753" y="2877446"/>
              <a:ext cx="164700" cy="86400"/>
            </a:xfrm>
            <a:prstGeom prst="round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r>
                <a:rPr lang="en-US" dirty="0"/>
                <a:t>?</a:t>
              </a:r>
            </a:p>
          </p:txBody>
        </p:sp>
      </p:grpSp>
      <p:sp>
        <p:nvSpPr>
          <p:cNvPr id="8" name="Title 7">
            <a:extLst>
              <a:ext uri="{FF2B5EF4-FFF2-40B4-BE49-F238E27FC236}">
                <a16:creationId xmlns:a16="http://schemas.microsoft.com/office/drawing/2014/main" id="{FEDA5125-3733-7832-5933-4632469E9BA3}"/>
              </a:ext>
            </a:extLst>
          </p:cNvPr>
          <p:cNvSpPr>
            <a:spLocks noGrp="1"/>
          </p:cNvSpPr>
          <p:nvPr>
            <p:ph type="title"/>
          </p:nvPr>
        </p:nvSpPr>
        <p:spPr/>
        <p:txBody>
          <a:bodyPr/>
          <a:lstStyle/>
          <a:p>
            <a:r>
              <a:rPr lang="de-DE" dirty="0"/>
              <a:t>VM vs. Container</a:t>
            </a:r>
            <a:endParaRPr lang="en-US" dirty="0"/>
          </a:p>
        </p:txBody>
      </p:sp>
    </p:spTree>
    <p:extLst>
      <p:ext uri="{BB962C8B-B14F-4D97-AF65-F5344CB8AC3E}">
        <p14:creationId xmlns:p14="http://schemas.microsoft.com/office/powerpoint/2010/main" val="1618383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30D48E-F2CF-1941-A077-5CB55D0E3C9A}"/>
              </a:ext>
            </a:extLst>
          </p:cNvPr>
          <p:cNvGrpSpPr/>
          <p:nvPr/>
        </p:nvGrpSpPr>
        <p:grpSpPr>
          <a:xfrm>
            <a:off x="1592777" y="2002682"/>
            <a:ext cx="1177047" cy="1138136"/>
            <a:chOff x="2123703" y="231843"/>
            <a:chExt cx="1569396" cy="1517515"/>
          </a:xfrm>
        </p:grpSpPr>
        <p:sp>
          <p:nvSpPr>
            <p:cNvPr id="3" name="Rectangle 2">
              <a:extLst>
                <a:ext uri="{FF2B5EF4-FFF2-40B4-BE49-F238E27FC236}">
                  <a16:creationId xmlns:a16="http://schemas.microsoft.com/office/drawing/2014/main" id="{2E2C65BF-2032-DB4A-96E5-9CB6DF1D8F12}"/>
                </a:ext>
              </a:extLst>
            </p:cNvPr>
            <p:cNvSpPr/>
            <p:nvPr/>
          </p:nvSpPr>
          <p:spPr>
            <a:xfrm>
              <a:off x="2123703" y="231843"/>
              <a:ext cx="1569396" cy="1517515"/>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b" anchorCtr="0"/>
            <a:lstStyle/>
            <a:p>
              <a:pPr algn="ctr"/>
              <a:r>
                <a:rPr lang="en-US" sz="1200" dirty="0"/>
                <a:t>Server</a:t>
              </a:r>
            </a:p>
          </p:txBody>
        </p:sp>
        <p:sp>
          <p:nvSpPr>
            <p:cNvPr id="4" name="Rounded Rectangle 3">
              <a:extLst>
                <a:ext uri="{FF2B5EF4-FFF2-40B4-BE49-F238E27FC236}">
                  <a16:creationId xmlns:a16="http://schemas.microsoft.com/office/drawing/2014/main" id="{082EC8D9-3105-DD44-9591-47F5CA088FD9}"/>
                </a:ext>
              </a:extLst>
            </p:cNvPr>
            <p:cNvSpPr/>
            <p:nvPr/>
          </p:nvSpPr>
          <p:spPr>
            <a:xfrm>
              <a:off x="2188478"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5" name="Rounded Rectangle 4">
              <a:extLst>
                <a:ext uri="{FF2B5EF4-FFF2-40B4-BE49-F238E27FC236}">
                  <a16:creationId xmlns:a16="http://schemas.microsoft.com/office/drawing/2014/main" id="{3393DACC-2054-534B-8F4F-32BA3FB10115}"/>
                </a:ext>
              </a:extLst>
            </p:cNvPr>
            <p:cNvSpPr/>
            <p:nvPr/>
          </p:nvSpPr>
          <p:spPr>
            <a:xfrm>
              <a:off x="269423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6" name="Rounded Rectangle 5">
              <a:extLst>
                <a:ext uri="{FF2B5EF4-FFF2-40B4-BE49-F238E27FC236}">
                  <a16:creationId xmlns:a16="http://schemas.microsoft.com/office/drawing/2014/main" id="{D1BB7840-A0AB-254E-8A68-A76D558F9D1C}"/>
                </a:ext>
              </a:extLst>
            </p:cNvPr>
            <p:cNvSpPr/>
            <p:nvPr/>
          </p:nvSpPr>
          <p:spPr>
            <a:xfrm>
              <a:off x="3193669" y="298319"/>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7" name="Rounded Rectangle 6">
              <a:extLst>
                <a:ext uri="{FF2B5EF4-FFF2-40B4-BE49-F238E27FC236}">
                  <a16:creationId xmlns:a16="http://schemas.microsoft.com/office/drawing/2014/main" id="{DCC5B0F4-89EB-5941-B987-6EEB55B9AE6A}"/>
                </a:ext>
              </a:extLst>
            </p:cNvPr>
            <p:cNvSpPr/>
            <p:nvPr/>
          </p:nvSpPr>
          <p:spPr>
            <a:xfrm>
              <a:off x="2188478"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8" name="Rounded Rectangle 7">
              <a:extLst>
                <a:ext uri="{FF2B5EF4-FFF2-40B4-BE49-F238E27FC236}">
                  <a16:creationId xmlns:a16="http://schemas.microsoft.com/office/drawing/2014/main" id="{8174D046-969B-3D4A-BEA3-03F84A6779DE}"/>
                </a:ext>
              </a:extLst>
            </p:cNvPr>
            <p:cNvSpPr/>
            <p:nvPr/>
          </p:nvSpPr>
          <p:spPr>
            <a:xfrm>
              <a:off x="269423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9" name="Rounded Rectangle 8">
              <a:extLst>
                <a:ext uri="{FF2B5EF4-FFF2-40B4-BE49-F238E27FC236}">
                  <a16:creationId xmlns:a16="http://schemas.microsoft.com/office/drawing/2014/main" id="{37634148-A74E-FE4D-A24F-6B689F64E8C7}"/>
                </a:ext>
              </a:extLst>
            </p:cNvPr>
            <p:cNvSpPr/>
            <p:nvPr/>
          </p:nvSpPr>
          <p:spPr>
            <a:xfrm>
              <a:off x="3193669" y="591773"/>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10" name="Rounded Rectangle 9">
              <a:extLst>
                <a:ext uri="{FF2B5EF4-FFF2-40B4-BE49-F238E27FC236}">
                  <a16:creationId xmlns:a16="http://schemas.microsoft.com/office/drawing/2014/main" id="{7E6E2CB0-82F3-CD4B-B882-430A00D275D4}"/>
                </a:ext>
              </a:extLst>
            </p:cNvPr>
            <p:cNvSpPr/>
            <p:nvPr/>
          </p:nvSpPr>
          <p:spPr>
            <a:xfrm>
              <a:off x="2188478"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11" name="Rounded Rectangle 10">
              <a:extLst>
                <a:ext uri="{FF2B5EF4-FFF2-40B4-BE49-F238E27FC236}">
                  <a16:creationId xmlns:a16="http://schemas.microsoft.com/office/drawing/2014/main" id="{13ABD58F-689D-794A-9D8A-23B4AF7E79DD}"/>
                </a:ext>
              </a:extLst>
            </p:cNvPr>
            <p:cNvSpPr/>
            <p:nvPr/>
          </p:nvSpPr>
          <p:spPr>
            <a:xfrm>
              <a:off x="269423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12" name="Rounded Rectangle 11">
              <a:extLst>
                <a:ext uri="{FF2B5EF4-FFF2-40B4-BE49-F238E27FC236}">
                  <a16:creationId xmlns:a16="http://schemas.microsoft.com/office/drawing/2014/main" id="{BDF15256-B9AB-954C-93F3-34CAB4B63411}"/>
                </a:ext>
              </a:extLst>
            </p:cNvPr>
            <p:cNvSpPr/>
            <p:nvPr/>
          </p:nvSpPr>
          <p:spPr>
            <a:xfrm>
              <a:off x="3193669" y="885227"/>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13" name="Rounded Rectangle 12">
              <a:extLst>
                <a:ext uri="{FF2B5EF4-FFF2-40B4-BE49-F238E27FC236}">
                  <a16:creationId xmlns:a16="http://schemas.microsoft.com/office/drawing/2014/main" id="{B31C5388-E180-7142-8450-DA3C0D21D9B6}"/>
                </a:ext>
              </a:extLst>
            </p:cNvPr>
            <p:cNvSpPr/>
            <p:nvPr/>
          </p:nvSpPr>
          <p:spPr>
            <a:xfrm>
              <a:off x="2188478"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14" name="Rounded Rectangle 13">
              <a:extLst>
                <a:ext uri="{FF2B5EF4-FFF2-40B4-BE49-F238E27FC236}">
                  <a16:creationId xmlns:a16="http://schemas.microsoft.com/office/drawing/2014/main" id="{5F8AA8B9-1D9B-2043-920C-85FAC9787C6A}"/>
                </a:ext>
              </a:extLst>
            </p:cNvPr>
            <p:cNvSpPr/>
            <p:nvPr/>
          </p:nvSpPr>
          <p:spPr>
            <a:xfrm>
              <a:off x="269423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sp>
          <p:nvSpPr>
            <p:cNvPr id="15" name="Rounded Rectangle 14">
              <a:extLst>
                <a:ext uri="{FF2B5EF4-FFF2-40B4-BE49-F238E27FC236}">
                  <a16:creationId xmlns:a16="http://schemas.microsoft.com/office/drawing/2014/main" id="{D305937F-6C34-9344-86F0-B07A40D430EB}"/>
                </a:ext>
              </a:extLst>
            </p:cNvPr>
            <p:cNvSpPr/>
            <p:nvPr/>
          </p:nvSpPr>
          <p:spPr>
            <a:xfrm>
              <a:off x="3193669" y="1178681"/>
              <a:ext cx="440987" cy="22697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P5</a:t>
              </a:r>
            </a:p>
          </p:txBody>
        </p:sp>
      </p:grpSp>
      <p:sp>
        <p:nvSpPr>
          <p:cNvPr id="30" name="Rounded Rectangle 29">
            <a:extLst>
              <a:ext uri="{FF2B5EF4-FFF2-40B4-BE49-F238E27FC236}">
                <a16:creationId xmlns:a16="http://schemas.microsoft.com/office/drawing/2014/main" id="{DF303BB2-739A-B644-92E0-EC33345EBD7F}"/>
              </a:ext>
            </a:extLst>
          </p:cNvPr>
          <p:cNvSpPr/>
          <p:nvPr/>
        </p:nvSpPr>
        <p:spPr>
          <a:xfrm>
            <a:off x="5719926" y="2012118"/>
            <a:ext cx="1610487" cy="1138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P5</a:t>
            </a:r>
            <a:endParaRPr lang="en-US" dirty="0"/>
          </a:p>
        </p:txBody>
      </p:sp>
      <p:sp>
        <p:nvSpPr>
          <p:cNvPr id="33" name="Title 32">
            <a:extLst>
              <a:ext uri="{FF2B5EF4-FFF2-40B4-BE49-F238E27FC236}">
                <a16:creationId xmlns:a16="http://schemas.microsoft.com/office/drawing/2014/main" id="{5846C0DB-D232-BF42-B310-BE28FA073272}"/>
              </a:ext>
            </a:extLst>
          </p:cNvPr>
          <p:cNvSpPr>
            <a:spLocks noGrp="1"/>
          </p:cNvSpPr>
          <p:nvPr>
            <p:ph type="title"/>
          </p:nvPr>
        </p:nvSpPr>
        <p:spPr/>
        <p:txBody>
          <a:bodyPr>
            <a:normAutofit/>
          </a:bodyPr>
          <a:lstStyle/>
          <a:p>
            <a:r>
              <a:rPr lang="de-DE" dirty="0"/>
              <a:t>VM vs. Container</a:t>
            </a:r>
            <a:endParaRPr lang="en-US" dirty="0"/>
          </a:p>
        </p:txBody>
      </p:sp>
      <p:sp>
        <p:nvSpPr>
          <p:cNvPr id="23" name="TextBox 22">
            <a:extLst>
              <a:ext uri="{FF2B5EF4-FFF2-40B4-BE49-F238E27FC236}">
                <a16:creationId xmlns:a16="http://schemas.microsoft.com/office/drawing/2014/main" id="{CA52BEDD-A3AD-C067-0DA7-3A3096D8A7DC}"/>
              </a:ext>
            </a:extLst>
          </p:cNvPr>
          <p:cNvSpPr txBox="1"/>
          <p:nvPr/>
        </p:nvSpPr>
        <p:spPr>
          <a:xfrm>
            <a:off x="611560" y="4275306"/>
            <a:ext cx="3352200" cy="369332"/>
          </a:xfrm>
          <a:prstGeom prst="rect">
            <a:avLst/>
          </a:prstGeom>
          <a:noFill/>
        </p:spPr>
        <p:txBody>
          <a:bodyPr wrap="none" rtlCol="0">
            <a:spAutoFit/>
          </a:bodyPr>
          <a:lstStyle/>
          <a:p>
            <a:r>
              <a:rPr lang="en-US" dirty="0"/>
              <a:t>On Premises (Linux, Windows)</a:t>
            </a:r>
          </a:p>
        </p:txBody>
      </p:sp>
      <p:sp>
        <p:nvSpPr>
          <p:cNvPr id="24" name="TextBox 23">
            <a:extLst>
              <a:ext uri="{FF2B5EF4-FFF2-40B4-BE49-F238E27FC236}">
                <a16:creationId xmlns:a16="http://schemas.microsoft.com/office/drawing/2014/main" id="{92E4AE73-4CB7-7C61-2480-0953C145EFAB}"/>
              </a:ext>
            </a:extLst>
          </p:cNvPr>
          <p:cNvSpPr txBox="1"/>
          <p:nvPr/>
        </p:nvSpPr>
        <p:spPr>
          <a:xfrm>
            <a:off x="4605413" y="4275306"/>
            <a:ext cx="3839514" cy="369332"/>
          </a:xfrm>
          <a:prstGeom prst="rect">
            <a:avLst/>
          </a:prstGeom>
          <a:noFill/>
        </p:spPr>
        <p:txBody>
          <a:bodyPr wrap="none" rtlCol="0">
            <a:spAutoFit/>
          </a:bodyPr>
          <a:lstStyle/>
          <a:p>
            <a:pPr algn="ctr"/>
            <a:r>
              <a:rPr lang="en-US" dirty="0"/>
              <a:t>Container Platform (K8s, </a:t>
            </a:r>
            <a:r>
              <a:rPr lang="en-US" dirty="0" err="1"/>
              <a:t>Openshift</a:t>
            </a:r>
            <a:r>
              <a:rPr lang="en-US" dirty="0"/>
              <a:t>)</a:t>
            </a:r>
          </a:p>
        </p:txBody>
      </p:sp>
      <p:sp>
        <p:nvSpPr>
          <p:cNvPr id="16" name="TextBox 15">
            <a:extLst>
              <a:ext uri="{FF2B5EF4-FFF2-40B4-BE49-F238E27FC236}">
                <a16:creationId xmlns:a16="http://schemas.microsoft.com/office/drawing/2014/main" id="{B3A48578-D205-8C98-5BE5-5AEF55F59907}"/>
              </a:ext>
            </a:extLst>
          </p:cNvPr>
          <p:cNvSpPr txBox="1"/>
          <p:nvPr/>
        </p:nvSpPr>
        <p:spPr>
          <a:xfrm>
            <a:off x="168770" y="987297"/>
            <a:ext cx="4365298" cy="369332"/>
          </a:xfrm>
          <a:prstGeom prst="rect">
            <a:avLst/>
          </a:prstGeom>
          <a:noFill/>
        </p:spPr>
        <p:txBody>
          <a:bodyPr wrap="none" rtlCol="0">
            <a:spAutoFit/>
          </a:bodyPr>
          <a:lstStyle/>
          <a:p>
            <a:r>
              <a:rPr lang="en-US" dirty="0"/>
              <a:t>Environment from a Service Perspective:</a:t>
            </a:r>
            <a:endParaRPr lang="en-US" dirty="0">
              <a:latin typeface="Myriad Pro" pitchFamily="34" charset="0"/>
            </a:endParaRPr>
          </a:p>
        </p:txBody>
      </p:sp>
    </p:spTree>
    <p:extLst>
      <p:ext uri="{BB962C8B-B14F-4D97-AF65-F5344CB8AC3E}">
        <p14:creationId xmlns:p14="http://schemas.microsoft.com/office/powerpoint/2010/main" val="325215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00AB-63FE-F24F-B83C-7A3E647A144B}"/>
              </a:ext>
            </a:extLst>
          </p:cNvPr>
          <p:cNvSpPr>
            <a:spLocks noGrp="1"/>
          </p:cNvSpPr>
          <p:nvPr>
            <p:ph type="title"/>
          </p:nvPr>
        </p:nvSpPr>
        <p:spPr/>
        <p:txBody>
          <a:bodyPr/>
          <a:lstStyle/>
          <a:p>
            <a:r>
              <a:rPr lang="en-US" dirty="0"/>
              <a:t>Horizontal Scaling</a:t>
            </a:r>
          </a:p>
        </p:txBody>
      </p:sp>
      <p:pic>
        <p:nvPicPr>
          <p:cNvPr id="4" name="Content Placeholder 3">
            <a:extLst>
              <a:ext uri="{FF2B5EF4-FFF2-40B4-BE49-F238E27FC236}">
                <a16:creationId xmlns:a16="http://schemas.microsoft.com/office/drawing/2014/main" id="{400E0FAB-543F-4A47-9758-47445DBC4F79}"/>
              </a:ext>
            </a:extLst>
          </p:cNvPr>
          <p:cNvPicPr>
            <a:picLocks noGrp="1" noChangeAspect="1"/>
          </p:cNvPicPr>
          <p:nvPr>
            <p:ph idx="1"/>
          </p:nvPr>
        </p:nvPicPr>
        <p:blipFill>
          <a:blip r:embed="rId2"/>
          <a:stretch>
            <a:fillRect/>
          </a:stretch>
        </p:blipFill>
        <p:spPr>
          <a:xfrm>
            <a:off x="2414588" y="2067521"/>
            <a:ext cx="4314825" cy="1866900"/>
          </a:xfrm>
          <a:prstGeom prst="rect">
            <a:avLst/>
          </a:prstGeom>
        </p:spPr>
      </p:pic>
      <p:sp>
        <p:nvSpPr>
          <p:cNvPr id="5" name="TextBox 4">
            <a:extLst>
              <a:ext uri="{FF2B5EF4-FFF2-40B4-BE49-F238E27FC236}">
                <a16:creationId xmlns:a16="http://schemas.microsoft.com/office/drawing/2014/main" id="{069796CE-88CF-3747-A988-D39A8C1E527F}"/>
              </a:ext>
            </a:extLst>
          </p:cNvPr>
          <p:cNvSpPr txBox="1"/>
          <p:nvPr/>
        </p:nvSpPr>
        <p:spPr>
          <a:xfrm>
            <a:off x="2915785" y="3424458"/>
            <a:ext cx="513215" cy="215444"/>
          </a:xfrm>
          <a:prstGeom prst="rect">
            <a:avLst/>
          </a:prstGeom>
          <a:solidFill>
            <a:schemeClr val="bg2"/>
          </a:solidFill>
        </p:spPr>
        <p:txBody>
          <a:bodyPr wrap="square" rtlCol="0">
            <a:spAutoFit/>
          </a:bodyPr>
          <a:lstStyle/>
          <a:p>
            <a:r>
              <a:rPr lang="en-US" sz="800" dirty="0"/>
              <a:t>pdf2ps</a:t>
            </a:r>
          </a:p>
        </p:txBody>
      </p:sp>
      <p:sp>
        <p:nvSpPr>
          <p:cNvPr id="6" name="TextBox 5">
            <a:extLst>
              <a:ext uri="{FF2B5EF4-FFF2-40B4-BE49-F238E27FC236}">
                <a16:creationId xmlns:a16="http://schemas.microsoft.com/office/drawing/2014/main" id="{8782F601-5B8E-DA4C-8F00-30BD8BB7C258}"/>
              </a:ext>
            </a:extLst>
          </p:cNvPr>
          <p:cNvSpPr txBox="1"/>
          <p:nvPr/>
        </p:nvSpPr>
        <p:spPr>
          <a:xfrm>
            <a:off x="3606884" y="3424458"/>
            <a:ext cx="513215" cy="215444"/>
          </a:xfrm>
          <a:prstGeom prst="rect">
            <a:avLst/>
          </a:prstGeom>
          <a:solidFill>
            <a:schemeClr val="bg2"/>
          </a:solidFill>
        </p:spPr>
        <p:txBody>
          <a:bodyPr wrap="square" rtlCol="0">
            <a:spAutoFit/>
          </a:bodyPr>
          <a:lstStyle/>
          <a:p>
            <a:r>
              <a:rPr lang="en-US" sz="800" dirty="0"/>
              <a:t>pdf2ps</a:t>
            </a:r>
          </a:p>
        </p:txBody>
      </p:sp>
      <p:sp>
        <p:nvSpPr>
          <p:cNvPr id="7" name="TextBox 6">
            <a:extLst>
              <a:ext uri="{FF2B5EF4-FFF2-40B4-BE49-F238E27FC236}">
                <a16:creationId xmlns:a16="http://schemas.microsoft.com/office/drawing/2014/main" id="{EA951FAE-7D58-F34B-80B2-BCCD9E26BADF}"/>
              </a:ext>
            </a:extLst>
          </p:cNvPr>
          <p:cNvSpPr txBox="1"/>
          <p:nvPr/>
        </p:nvSpPr>
        <p:spPr>
          <a:xfrm>
            <a:off x="4297983" y="3424458"/>
            <a:ext cx="513215" cy="215444"/>
          </a:xfrm>
          <a:prstGeom prst="rect">
            <a:avLst/>
          </a:prstGeom>
          <a:solidFill>
            <a:schemeClr val="bg2"/>
          </a:solidFill>
        </p:spPr>
        <p:txBody>
          <a:bodyPr wrap="square" rtlCol="0">
            <a:spAutoFit/>
          </a:bodyPr>
          <a:lstStyle/>
          <a:p>
            <a:r>
              <a:rPr lang="en-US" sz="800" dirty="0"/>
              <a:t>pdf2ps</a:t>
            </a:r>
          </a:p>
        </p:txBody>
      </p:sp>
      <p:sp>
        <p:nvSpPr>
          <p:cNvPr id="8" name="TextBox 7">
            <a:extLst>
              <a:ext uri="{FF2B5EF4-FFF2-40B4-BE49-F238E27FC236}">
                <a16:creationId xmlns:a16="http://schemas.microsoft.com/office/drawing/2014/main" id="{DDD9A2BB-E15E-4241-88E4-6B9E6A3621FA}"/>
              </a:ext>
            </a:extLst>
          </p:cNvPr>
          <p:cNvSpPr txBox="1"/>
          <p:nvPr/>
        </p:nvSpPr>
        <p:spPr>
          <a:xfrm>
            <a:off x="5000483" y="3424457"/>
            <a:ext cx="513215" cy="215444"/>
          </a:xfrm>
          <a:prstGeom prst="rect">
            <a:avLst/>
          </a:prstGeom>
          <a:solidFill>
            <a:schemeClr val="bg1">
              <a:lumMod val="95000"/>
            </a:schemeClr>
          </a:solidFill>
        </p:spPr>
        <p:txBody>
          <a:bodyPr wrap="square" rtlCol="0">
            <a:spAutoFit/>
          </a:bodyPr>
          <a:lstStyle/>
          <a:p>
            <a:r>
              <a:rPr lang="en-US" sz="800" dirty="0">
                <a:solidFill>
                  <a:schemeClr val="tx1">
                    <a:lumMod val="50000"/>
                    <a:lumOff val="50000"/>
                  </a:schemeClr>
                </a:solidFill>
              </a:rPr>
              <a:t>pdf2ps</a:t>
            </a:r>
          </a:p>
        </p:txBody>
      </p:sp>
      <p:sp>
        <p:nvSpPr>
          <p:cNvPr id="9" name="TextBox 8">
            <a:extLst>
              <a:ext uri="{FF2B5EF4-FFF2-40B4-BE49-F238E27FC236}">
                <a16:creationId xmlns:a16="http://schemas.microsoft.com/office/drawing/2014/main" id="{B7B277B1-BB5A-6D48-B888-093654FE3295}"/>
              </a:ext>
            </a:extLst>
          </p:cNvPr>
          <p:cNvSpPr txBox="1"/>
          <p:nvPr/>
        </p:nvSpPr>
        <p:spPr>
          <a:xfrm>
            <a:off x="5687040" y="3424457"/>
            <a:ext cx="513215" cy="215444"/>
          </a:xfrm>
          <a:prstGeom prst="rect">
            <a:avLst/>
          </a:prstGeom>
          <a:solidFill>
            <a:schemeClr val="bg1">
              <a:lumMod val="95000"/>
            </a:schemeClr>
          </a:solidFill>
        </p:spPr>
        <p:txBody>
          <a:bodyPr wrap="square" rtlCol="0">
            <a:spAutoFit/>
          </a:bodyPr>
          <a:lstStyle/>
          <a:p>
            <a:r>
              <a:rPr lang="en-US" sz="800" dirty="0">
                <a:solidFill>
                  <a:schemeClr val="tx1">
                    <a:lumMod val="50000"/>
                    <a:lumOff val="50000"/>
                  </a:schemeClr>
                </a:solidFill>
              </a:rPr>
              <a:t>pdf2ps</a:t>
            </a:r>
          </a:p>
        </p:txBody>
      </p:sp>
      <p:sp>
        <p:nvSpPr>
          <p:cNvPr id="12" name="TextBox 11">
            <a:extLst>
              <a:ext uri="{FF2B5EF4-FFF2-40B4-BE49-F238E27FC236}">
                <a16:creationId xmlns:a16="http://schemas.microsoft.com/office/drawing/2014/main" id="{163B3A6B-ECE7-EE47-AE31-603FDE0F7A6C}"/>
              </a:ext>
            </a:extLst>
          </p:cNvPr>
          <p:cNvSpPr txBox="1"/>
          <p:nvPr/>
        </p:nvSpPr>
        <p:spPr>
          <a:xfrm>
            <a:off x="509611" y="1126670"/>
            <a:ext cx="5838778" cy="646331"/>
          </a:xfrm>
          <a:prstGeom prst="rect">
            <a:avLst/>
          </a:prstGeom>
          <a:noFill/>
        </p:spPr>
        <p:txBody>
          <a:bodyPr wrap="none" rtlCol="0">
            <a:spAutoFit/>
          </a:bodyPr>
          <a:lstStyle/>
          <a:p>
            <a:pPr marL="214313" indent="-214313">
              <a:buFont typeface="Arial" panose="020B0604020202020204" pitchFamily="34" charset="0"/>
              <a:buChar char="•"/>
            </a:pPr>
            <a:r>
              <a:rPr lang="en-US" dirty="0"/>
              <a:t>Cloud only!</a:t>
            </a:r>
          </a:p>
          <a:p>
            <a:pPr marL="214313" indent="-214313">
              <a:buFont typeface="Arial" panose="020B0604020202020204" pitchFamily="34" charset="0"/>
              <a:buChar char="•"/>
            </a:pPr>
            <a:r>
              <a:rPr lang="en-US" dirty="0"/>
              <a:t>On-Premises: Only vertical scaling (bigger machines)</a:t>
            </a:r>
          </a:p>
        </p:txBody>
      </p:sp>
    </p:spTree>
    <p:extLst>
      <p:ext uri="{BB962C8B-B14F-4D97-AF65-F5344CB8AC3E}">
        <p14:creationId xmlns:p14="http://schemas.microsoft.com/office/powerpoint/2010/main" val="707404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ldergebnis fÃ¼r docker">
            <a:extLst>
              <a:ext uri="{FF2B5EF4-FFF2-40B4-BE49-F238E27FC236}">
                <a16:creationId xmlns:a16="http://schemas.microsoft.com/office/drawing/2014/main" id="{C97344FA-D5D5-2640-A287-EE1BEFBFDF36}"/>
              </a:ext>
            </a:extLst>
          </p:cNvPr>
          <p:cNvPicPr>
            <a:picLocks noChangeAspect="1" noChangeArrowheads="1"/>
          </p:cNvPicPr>
          <p:nvPr/>
        </p:nvPicPr>
        <p:blipFill>
          <a:blip r:embed="rId3" cstate="print"/>
          <a:srcRect/>
          <a:stretch>
            <a:fillRect/>
          </a:stretch>
        </p:blipFill>
        <p:spPr bwMode="auto">
          <a:xfrm>
            <a:off x="2523389" y="1347614"/>
            <a:ext cx="7233681" cy="4067721"/>
          </a:xfrm>
          <a:prstGeom prst="rect">
            <a:avLst/>
          </a:prstGeom>
          <a:noFill/>
        </p:spPr>
      </p:pic>
      <p:pic>
        <p:nvPicPr>
          <p:cNvPr id="8" name="Picture 4" descr="C:\Users\stefan.scherer\Dropbox\Kundentag\zahnrad2.png">
            <a:extLst>
              <a:ext uri="{FF2B5EF4-FFF2-40B4-BE49-F238E27FC236}">
                <a16:creationId xmlns:a16="http://schemas.microsoft.com/office/drawing/2014/main" id="{8D18F470-B9EE-3D4A-8C15-60403A50541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693083" y="2964249"/>
            <a:ext cx="340344" cy="341154"/>
          </a:xfrm>
          <a:prstGeom prst="rect">
            <a:avLst/>
          </a:prstGeom>
          <a:noFill/>
        </p:spPr>
      </p:pic>
      <p:pic>
        <p:nvPicPr>
          <p:cNvPr id="9" name="Picture 4" descr="C:\Users\stefan.scherer\Dropbox\Kundentag\zahnrad2.png">
            <a:extLst>
              <a:ext uri="{FF2B5EF4-FFF2-40B4-BE49-F238E27FC236}">
                <a16:creationId xmlns:a16="http://schemas.microsoft.com/office/drawing/2014/main" id="{527CD066-6360-1146-BDCE-C13C4DEBAC60}"/>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161057" y="2964249"/>
            <a:ext cx="340344" cy="341154"/>
          </a:xfrm>
          <a:prstGeom prst="rect">
            <a:avLst/>
          </a:prstGeom>
          <a:noFill/>
        </p:spPr>
      </p:pic>
      <p:pic>
        <p:nvPicPr>
          <p:cNvPr id="10" name="Picture 4" descr="C:\Users\stefan.scherer\Dropbox\Kundentag\zahnrad2.png">
            <a:extLst>
              <a:ext uri="{FF2B5EF4-FFF2-40B4-BE49-F238E27FC236}">
                <a16:creationId xmlns:a16="http://schemas.microsoft.com/office/drawing/2014/main" id="{EBCAD387-A986-6845-A110-6B51082E1FC3}"/>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629030" y="2964249"/>
            <a:ext cx="340344" cy="341154"/>
          </a:xfrm>
          <a:prstGeom prst="rect">
            <a:avLst/>
          </a:prstGeom>
          <a:noFill/>
        </p:spPr>
      </p:pic>
      <p:pic>
        <p:nvPicPr>
          <p:cNvPr id="11" name="Picture 4" descr="C:\Users\stefan.scherer\Dropbox\Kundentag\zahnrad2.png">
            <a:extLst>
              <a:ext uri="{FF2B5EF4-FFF2-40B4-BE49-F238E27FC236}">
                <a16:creationId xmlns:a16="http://schemas.microsoft.com/office/drawing/2014/main" id="{2C0EA7C5-90C8-6048-9536-BA05E7CA32A9}"/>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97003" y="2964249"/>
            <a:ext cx="340344" cy="341154"/>
          </a:xfrm>
          <a:prstGeom prst="rect">
            <a:avLst/>
          </a:prstGeom>
          <a:noFill/>
        </p:spPr>
      </p:pic>
      <p:pic>
        <p:nvPicPr>
          <p:cNvPr id="13" name="Picture 4" descr="C:\Users\stefan.scherer\Dropbox\Kundentag\zahnrad2.png">
            <a:extLst>
              <a:ext uri="{FF2B5EF4-FFF2-40B4-BE49-F238E27FC236}">
                <a16:creationId xmlns:a16="http://schemas.microsoft.com/office/drawing/2014/main" id="{BE8D4238-BE1B-9442-8578-398B755944F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161057" y="2496276"/>
            <a:ext cx="340344" cy="341154"/>
          </a:xfrm>
          <a:prstGeom prst="rect">
            <a:avLst/>
          </a:prstGeom>
          <a:noFill/>
        </p:spPr>
      </p:pic>
      <p:pic>
        <p:nvPicPr>
          <p:cNvPr id="14" name="Picture 4" descr="C:\Users\stefan.scherer\Dropbox\Kundentag\zahnrad2.png">
            <a:extLst>
              <a:ext uri="{FF2B5EF4-FFF2-40B4-BE49-F238E27FC236}">
                <a16:creationId xmlns:a16="http://schemas.microsoft.com/office/drawing/2014/main" id="{774D3289-F611-B44F-9BF8-C56B916507FC}"/>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629030" y="2496276"/>
            <a:ext cx="340344" cy="341154"/>
          </a:xfrm>
          <a:prstGeom prst="rect">
            <a:avLst/>
          </a:prstGeom>
          <a:noFill/>
        </p:spPr>
      </p:pic>
      <p:pic>
        <p:nvPicPr>
          <p:cNvPr id="30" name="Picture 4" descr="C:\Users\stefan.scherer\Dropbox\Kundentag\zahnrad2.png">
            <a:extLst>
              <a:ext uri="{FF2B5EF4-FFF2-40B4-BE49-F238E27FC236}">
                <a16:creationId xmlns:a16="http://schemas.microsoft.com/office/drawing/2014/main" id="{CADD9197-9749-7346-8ABA-DFFD7BBC9C56}"/>
              </a:ext>
            </a:extLst>
          </p:cNvPr>
          <p:cNvPicPr>
            <a:picLocks noChangeAspect="1" noChangeArrowheads="1"/>
          </p:cNvPicPr>
          <p:nvPr/>
        </p:nvPicPr>
        <p:blipFill>
          <a:blip r:embed="rId5" cstate="print">
            <a:duotone>
              <a:prstClr val="black"/>
              <a:srgbClr val="FF0000">
                <a:tint val="45000"/>
                <a:satMod val="400000"/>
              </a:srgbClr>
            </a:duotone>
          </a:blip>
          <a:srcRect/>
          <a:stretch>
            <a:fillRect/>
          </a:stretch>
        </p:blipFill>
        <p:spPr bwMode="auto">
          <a:xfrm>
            <a:off x="5161057" y="2506082"/>
            <a:ext cx="340344" cy="341154"/>
          </a:xfrm>
          <a:prstGeom prst="rect">
            <a:avLst/>
          </a:prstGeom>
          <a:noFill/>
        </p:spPr>
      </p:pic>
      <p:pic>
        <p:nvPicPr>
          <p:cNvPr id="31" name="Picture 4" descr="C:\Users\stefan.scherer\Dropbox\Kundentag\zahnrad2.png">
            <a:extLst>
              <a:ext uri="{FF2B5EF4-FFF2-40B4-BE49-F238E27FC236}">
                <a16:creationId xmlns:a16="http://schemas.microsoft.com/office/drawing/2014/main" id="{C6293689-CC2B-234C-8149-9571BA314D46}"/>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4693083" y="2968923"/>
            <a:ext cx="340344" cy="341154"/>
          </a:xfrm>
          <a:prstGeom prst="rect">
            <a:avLst/>
          </a:prstGeom>
          <a:noFill/>
        </p:spPr>
      </p:pic>
      <p:pic>
        <p:nvPicPr>
          <p:cNvPr id="32" name="Picture 4" descr="C:\Users\stefan.scherer\Dropbox\Kundentag\zahnrad2.png">
            <a:extLst>
              <a:ext uri="{FF2B5EF4-FFF2-40B4-BE49-F238E27FC236}">
                <a16:creationId xmlns:a16="http://schemas.microsoft.com/office/drawing/2014/main" id="{C1B7697F-0E05-014D-A9D9-75FA0CE33C9F}"/>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5161057" y="2968923"/>
            <a:ext cx="340344" cy="341154"/>
          </a:xfrm>
          <a:prstGeom prst="rect">
            <a:avLst/>
          </a:prstGeom>
          <a:noFill/>
        </p:spPr>
      </p:pic>
      <p:pic>
        <p:nvPicPr>
          <p:cNvPr id="33" name="Picture 4" descr="C:\Users\stefan.scherer\Dropbox\Kundentag\zahnrad2.png">
            <a:extLst>
              <a:ext uri="{FF2B5EF4-FFF2-40B4-BE49-F238E27FC236}">
                <a16:creationId xmlns:a16="http://schemas.microsoft.com/office/drawing/2014/main" id="{1B0DD68B-55FF-A14B-9CEF-6952E30E1569}"/>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5629030" y="2968923"/>
            <a:ext cx="340344" cy="341154"/>
          </a:xfrm>
          <a:prstGeom prst="rect">
            <a:avLst/>
          </a:prstGeom>
          <a:noFill/>
        </p:spPr>
      </p:pic>
      <p:pic>
        <p:nvPicPr>
          <p:cNvPr id="34" name="Picture 4" descr="C:\Users\stefan.scherer\Dropbox\Kundentag\zahnrad2.png">
            <a:extLst>
              <a:ext uri="{FF2B5EF4-FFF2-40B4-BE49-F238E27FC236}">
                <a16:creationId xmlns:a16="http://schemas.microsoft.com/office/drawing/2014/main" id="{F277F326-22B4-3B45-9B82-F0741CD97AF5}"/>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6097003" y="2968923"/>
            <a:ext cx="340344" cy="341154"/>
          </a:xfrm>
          <a:prstGeom prst="rect">
            <a:avLst/>
          </a:prstGeom>
          <a:noFill/>
        </p:spPr>
      </p:pic>
      <p:pic>
        <p:nvPicPr>
          <p:cNvPr id="36" name="Picture 4" descr="C:\Users\stefan.scherer\Dropbox\Kundentag\zahnrad2.png">
            <a:extLst>
              <a:ext uri="{FF2B5EF4-FFF2-40B4-BE49-F238E27FC236}">
                <a16:creationId xmlns:a16="http://schemas.microsoft.com/office/drawing/2014/main" id="{6414A18A-A46A-FD4A-8CF0-AE2EF4AA0AC4}"/>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5629030" y="2500950"/>
            <a:ext cx="340344" cy="341154"/>
          </a:xfrm>
          <a:prstGeom prst="rect">
            <a:avLst/>
          </a:prstGeom>
          <a:noFill/>
        </p:spPr>
      </p:pic>
      <p:pic>
        <p:nvPicPr>
          <p:cNvPr id="39" name="Picture 4" descr="C:\Users\stefan.scherer\Dropbox\Kundentag\zahnrad2.png">
            <a:extLst>
              <a:ext uri="{FF2B5EF4-FFF2-40B4-BE49-F238E27FC236}">
                <a16:creationId xmlns:a16="http://schemas.microsoft.com/office/drawing/2014/main" id="{1D0D9CA2-3BF2-0C45-AD60-3CB6E4B38A36}"/>
              </a:ext>
            </a:extLst>
          </p:cNvPr>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5161057" y="2510756"/>
            <a:ext cx="340344" cy="341154"/>
          </a:xfrm>
          <a:prstGeom prst="rect">
            <a:avLst/>
          </a:prstGeom>
          <a:noFill/>
        </p:spPr>
      </p:pic>
      <p:pic>
        <p:nvPicPr>
          <p:cNvPr id="12" name="Picture 4" descr="C:\Users\stefan.scherer\Dropbox\Kundentag\zahnrad2.png">
            <a:extLst>
              <a:ext uri="{FF2B5EF4-FFF2-40B4-BE49-F238E27FC236}">
                <a16:creationId xmlns:a16="http://schemas.microsoft.com/office/drawing/2014/main" id="{336446C8-44CE-A646-8FF7-17EE22882CF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607520" y="2964249"/>
            <a:ext cx="340344" cy="341154"/>
          </a:xfrm>
          <a:prstGeom prst="rect">
            <a:avLst/>
          </a:prstGeom>
          <a:noFill/>
        </p:spPr>
      </p:pic>
      <p:pic>
        <p:nvPicPr>
          <p:cNvPr id="15" name="Picture 4" descr="C:\Users\stefan.scherer\Dropbox\Kundentag\zahnrad2.png">
            <a:extLst>
              <a:ext uri="{FF2B5EF4-FFF2-40B4-BE49-F238E27FC236}">
                <a16:creationId xmlns:a16="http://schemas.microsoft.com/office/drawing/2014/main" id="{63771FD7-CA0E-294F-AB96-731884193F08}"/>
              </a:ext>
            </a:extLst>
          </p:cNvPr>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6097003" y="2496276"/>
            <a:ext cx="340344" cy="341154"/>
          </a:xfrm>
          <a:prstGeom prst="rect">
            <a:avLst/>
          </a:prstGeom>
          <a:noFill/>
        </p:spPr>
      </p:pic>
      <p:pic>
        <p:nvPicPr>
          <p:cNvPr id="16" name="Picture 4" descr="C:\Users\stefan.scherer\Dropbox\Kundentag\zahnrad2.png">
            <a:extLst>
              <a:ext uri="{FF2B5EF4-FFF2-40B4-BE49-F238E27FC236}">
                <a16:creationId xmlns:a16="http://schemas.microsoft.com/office/drawing/2014/main" id="{DCE579B6-DD2E-8847-9A14-1F552CD486A7}"/>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97003" y="1985759"/>
            <a:ext cx="340344" cy="341154"/>
          </a:xfrm>
          <a:prstGeom prst="rect">
            <a:avLst/>
          </a:prstGeom>
          <a:noFill/>
        </p:spPr>
      </p:pic>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dirty="0"/>
              <a:t>PLOSSYS 5: Cloud Native</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spcAft>
                <a:spcPts val="600"/>
              </a:spcAft>
              <a:buBlip>
                <a:blip r:embed="rId7"/>
              </a:buBlip>
              <a:defRPr/>
            </a:pPr>
            <a:r>
              <a:rPr lang="de-DE" sz="1800"/>
              <a:t>Containers </a:t>
            </a:r>
            <a:r>
              <a:rPr lang="de-DE" sz="1800" err="1"/>
              <a:t>instead</a:t>
            </a:r>
            <a:r>
              <a:rPr lang="de-DE" sz="1800"/>
              <a:t> </a:t>
            </a:r>
            <a:r>
              <a:rPr lang="de-DE" sz="1800" err="1"/>
              <a:t>of</a:t>
            </a:r>
            <a:r>
              <a:rPr lang="de-DE" sz="1800"/>
              <a:t> VMs</a:t>
            </a:r>
          </a:p>
          <a:p>
            <a:pPr>
              <a:spcAft>
                <a:spcPts val="600"/>
              </a:spcAft>
              <a:buBlip>
                <a:blip r:embed="rId7"/>
              </a:buBlip>
              <a:defRPr/>
            </a:pPr>
            <a:r>
              <a:rPr lang="de-DE" sz="1800" err="1"/>
              <a:t>Microservices</a:t>
            </a:r>
            <a:endParaRPr lang="de-DE" sz="1800"/>
          </a:p>
          <a:p>
            <a:pPr>
              <a:spcAft>
                <a:spcPts val="600"/>
              </a:spcAft>
              <a:buBlip>
                <a:blip r:embed="rId7"/>
              </a:buBlip>
              <a:defRPr/>
            </a:pPr>
            <a:r>
              <a:rPr lang="de-DE" sz="1800" err="1"/>
              <a:t>Kubernetes</a:t>
            </a:r>
            <a:r>
              <a:rPr lang="de-DE" sz="1800"/>
              <a:t>, </a:t>
            </a:r>
            <a:r>
              <a:rPr lang="de-DE" sz="1800" err="1"/>
              <a:t>Openshift</a:t>
            </a:r>
            <a:r>
              <a:rPr lang="de-DE" sz="1800"/>
              <a:t>, Docker EE</a:t>
            </a:r>
          </a:p>
          <a:p>
            <a:pPr>
              <a:spcAft>
                <a:spcPts val="600"/>
              </a:spcAft>
              <a:buBlip>
                <a:blip r:embed="rId7"/>
              </a:buBlip>
              <a:defRPr/>
            </a:pPr>
            <a:r>
              <a:rPr lang="de-DE" sz="1800" err="1"/>
              <a:t>Built</a:t>
            </a:r>
            <a:r>
              <a:rPr lang="de-DE" sz="1800"/>
              <a:t>-in </a:t>
            </a:r>
            <a:r>
              <a:rPr lang="de-DE" sz="1800" err="1"/>
              <a:t>monitoring</a:t>
            </a:r>
            <a:endParaRPr lang="de-DE" sz="1800"/>
          </a:p>
          <a:p>
            <a:pPr>
              <a:spcAft>
                <a:spcPts val="600"/>
              </a:spcAft>
              <a:buBlip>
                <a:blip r:embed="rId7"/>
              </a:buBlip>
              <a:defRPr/>
            </a:pPr>
            <a:r>
              <a:rPr lang="de-DE" sz="1800"/>
              <a:t>Load </a:t>
            </a:r>
            <a:r>
              <a:rPr lang="de-DE" sz="1800" err="1"/>
              <a:t>dependant</a:t>
            </a:r>
            <a:r>
              <a:rPr lang="de-DE" sz="1800"/>
              <a:t> </a:t>
            </a:r>
            <a:r>
              <a:rPr lang="de-DE" sz="1800" err="1"/>
              <a:t>scaling</a:t>
            </a:r>
            <a:endParaRPr lang="de-DE" sz="1800"/>
          </a:p>
          <a:p>
            <a:pPr>
              <a:spcAft>
                <a:spcPts val="600"/>
              </a:spcAft>
              <a:buBlip>
                <a:blip r:embed="rId7"/>
              </a:buBlip>
              <a:defRPr/>
            </a:pPr>
            <a:r>
              <a:rPr lang="de-DE" sz="1800"/>
              <a:t>Rolling </a:t>
            </a:r>
            <a:r>
              <a:rPr lang="de-DE" sz="1800" err="1"/>
              <a:t>updates</a:t>
            </a:r>
            <a:endParaRPr lang="de-DE" sz="1800"/>
          </a:p>
          <a:p>
            <a:pPr>
              <a:buFont typeface="Arial" panose="020B0604020202020204" pitchFamily="34" charset="0"/>
              <a:buChar char="•"/>
            </a:pPr>
            <a:endParaRPr lang="de-DE"/>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13</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grpSp>
        <p:nvGrpSpPr>
          <p:cNvPr id="20" name="Gruppieren 19">
            <a:extLst>
              <a:ext uri="{FF2B5EF4-FFF2-40B4-BE49-F238E27FC236}">
                <a16:creationId xmlns:a16="http://schemas.microsoft.com/office/drawing/2014/main" id="{7F69A630-8FA8-0842-8B0F-1DFA4A1BBD1D}"/>
              </a:ext>
            </a:extLst>
          </p:cNvPr>
          <p:cNvGrpSpPr/>
          <p:nvPr/>
        </p:nvGrpSpPr>
        <p:grpSpPr>
          <a:xfrm>
            <a:off x="467544" y="3829679"/>
            <a:ext cx="2695713" cy="741165"/>
            <a:chOff x="467544" y="3829679"/>
            <a:chExt cx="2695713" cy="741165"/>
          </a:xfrm>
        </p:grpSpPr>
        <p:pic>
          <p:nvPicPr>
            <p:cNvPr id="18" name="Picture 10" descr="Bildergebnis">
              <a:extLst>
                <a:ext uri="{FF2B5EF4-FFF2-40B4-BE49-F238E27FC236}">
                  <a16:creationId xmlns:a16="http://schemas.microsoft.com/office/drawing/2014/main" id="{D88AF734-34A2-3648-92F9-9A6C4079069E}"/>
                </a:ext>
              </a:extLst>
            </p:cNvPr>
            <p:cNvPicPr>
              <a:picLocks noChangeAspect="1" noChangeArrowheads="1"/>
            </p:cNvPicPr>
            <p:nvPr/>
          </p:nvPicPr>
          <p:blipFill>
            <a:blip r:embed="rId8" cstate="print"/>
            <a:srcRect/>
            <a:stretch>
              <a:fillRect/>
            </a:stretch>
          </p:blipFill>
          <p:spPr bwMode="auto">
            <a:xfrm>
              <a:off x="2469138" y="3829679"/>
              <a:ext cx="694119" cy="741165"/>
            </a:xfrm>
            <a:prstGeom prst="rect">
              <a:avLst/>
            </a:prstGeom>
            <a:noFill/>
          </p:spPr>
        </p:pic>
        <p:pic>
          <p:nvPicPr>
            <p:cNvPr id="19" name="Grafik 18">
              <a:extLst>
                <a:ext uri="{FF2B5EF4-FFF2-40B4-BE49-F238E27FC236}">
                  <a16:creationId xmlns:a16="http://schemas.microsoft.com/office/drawing/2014/main" id="{AC5419EC-028C-B343-86CA-593B1BD1D08B}"/>
                </a:ext>
              </a:extLst>
            </p:cNvPr>
            <p:cNvPicPr>
              <a:picLocks noChangeAspect="1"/>
            </p:cNvPicPr>
            <p:nvPr/>
          </p:nvPicPr>
          <p:blipFill>
            <a:blip r:embed="rId9" cstate="print"/>
            <a:stretch>
              <a:fillRect/>
            </a:stretch>
          </p:blipFill>
          <p:spPr>
            <a:xfrm>
              <a:off x="467544" y="3829679"/>
              <a:ext cx="1426833" cy="738386"/>
            </a:xfrm>
            <a:prstGeom prst="rect">
              <a:avLst/>
            </a:prstGeom>
          </p:spPr>
        </p:pic>
      </p:grpSp>
      <p:grpSp>
        <p:nvGrpSpPr>
          <p:cNvPr id="29" name="Gruppieren 28">
            <a:extLst>
              <a:ext uri="{FF2B5EF4-FFF2-40B4-BE49-F238E27FC236}">
                <a16:creationId xmlns:a16="http://schemas.microsoft.com/office/drawing/2014/main" id="{8822940C-D314-EB44-BEE1-06ED4E97BF6E}"/>
              </a:ext>
            </a:extLst>
          </p:cNvPr>
          <p:cNvGrpSpPr/>
          <p:nvPr/>
        </p:nvGrpSpPr>
        <p:grpSpPr>
          <a:xfrm>
            <a:off x="5987845" y="1636297"/>
            <a:ext cx="1091381" cy="1677174"/>
            <a:chOff x="5987845" y="1636297"/>
            <a:chExt cx="1091381" cy="1677174"/>
          </a:xfrm>
        </p:grpSpPr>
        <p:sp>
          <p:nvSpPr>
            <p:cNvPr id="25" name="Rechteck 24">
              <a:extLst>
                <a:ext uri="{FF2B5EF4-FFF2-40B4-BE49-F238E27FC236}">
                  <a16:creationId xmlns:a16="http://schemas.microsoft.com/office/drawing/2014/main" id="{982AAA4C-C391-A645-B2F0-3708E72EB249}"/>
                </a:ext>
              </a:extLst>
            </p:cNvPr>
            <p:cNvSpPr/>
            <p:nvPr/>
          </p:nvSpPr>
          <p:spPr>
            <a:xfrm>
              <a:off x="5987845" y="1636297"/>
              <a:ext cx="891198" cy="71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FFBAB5E-06BA-9B4E-834E-F69D535EAFCE}"/>
                </a:ext>
              </a:extLst>
            </p:cNvPr>
            <p:cNvSpPr/>
            <p:nvPr/>
          </p:nvSpPr>
          <p:spPr>
            <a:xfrm>
              <a:off x="6056671" y="2211711"/>
              <a:ext cx="1002889" cy="62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D473BAC5-5B04-1D4E-BD24-AC5F28ED21B7}"/>
                </a:ext>
              </a:extLst>
            </p:cNvPr>
            <p:cNvSpPr/>
            <p:nvPr/>
          </p:nvSpPr>
          <p:spPr>
            <a:xfrm>
              <a:off x="6553200" y="2590021"/>
              <a:ext cx="526026" cy="723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uppieren 39">
            <a:extLst>
              <a:ext uri="{FF2B5EF4-FFF2-40B4-BE49-F238E27FC236}">
                <a16:creationId xmlns:a16="http://schemas.microsoft.com/office/drawing/2014/main" id="{E4A2DF9A-7162-3943-80F6-D9D07A2492BA}"/>
              </a:ext>
            </a:extLst>
          </p:cNvPr>
          <p:cNvGrpSpPr/>
          <p:nvPr/>
        </p:nvGrpSpPr>
        <p:grpSpPr>
          <a:xfrm>
            <a:off x="5986800" y="1638000"/>
            <a:ext cx="1091381" cy="1677174"/>
            <a:chOff x="5987845" y="1636297"/>
            <a:chExt cx="1091381" cy="1677174"/>
          </a:xfrm>
        </p:grpSpPr>
        <p:sp>
          <p:nvSpPr>
            <p:cNvPr id="41" name="Rechteck 40">
              <a:extLst>
                <a:ext uri="{FF2B5EF4-FFF2-40B4-BE49-F238E27FC236}">
                  <a16:creationId xmlns:a16="http://schemas.microsoft.com/office/drawing/2014/main" id="{26950440-F3C6-D847-BBC9-19DA1D3602DC}"/>
                </a:ext>
              </a:extLst>
            </p:cNvPr>
            <p:cNvSpPr/>
            <p:nvPr/>
          </p:nvSpPr>
          <p:spPr>
            <a:xfrm>
              <a:off x="5987845" y="1636297"/>
              <a:ext cx="891198" cy="71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3DDCCE69-4B4F-5C4A-9CFD-21E0E1FED79F}"/>
                </a:ext>
              </a:extLst>
            </p:cNvPr>
            <p:cNvSpPr/>
            <p:nvPr/>
          </p:nvSpPr>
          <p:spPr>
            <a:xfrm>
              <a:off x="6056671" y="2211711"/>
              <a:ext cx="1002889" cy="62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7F0F644A-298F-CC42-8EFB-1DAEA567FAEC}"/>
                </a:ext>
              </a:extLst>
            </p:cNvPr>
            <p:cNvSpPr/>
            <p:nvPr/>
          </p:nvSpPr>
          <p:spPr>
            <a:xfrm>
              <a:off x="6553200" y="2590021"/>
              <a:ext cx="526026" cy="723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6413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9"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8" presetClass="emph" presetSubtype="0" repeatCount="5000" fill="hold" nodeType="withEffect">
                                  <p:stCondLst>
                                    <p:cond delay="0"/>
                                  </p:stCondLst>
                                  <p:childTnLst>
                                    <p:animRot by="21600000">
                                      <p:cBhvr>
                                        <p:cTn id="42" dur="2000" fill="hold"/>
                                        <p:tgtEl>
                                          <p:spTgt spid="30"/>
                                        </p:tgtEl>
                                        <p:attrNameLst>
                                          <p:attrName>r</p:attrName>
                                        </p:attrNameLst>
                                      </p:cBhvr>
                                    </p:animRot>
                                  </p:childTnLst>
                                </p:cTn>
                              </p:par>
                            </p:childTnLst>
                          </p:cTn>
                        </p:par>
                        <p:par>
                          <p:cTn id="43" fill="hold">
                            <p:stCondLst>
                              <p:cond delay="10000"/>
                            </p:stCondLst>
                            <p:childTnLst>
                              <p:par>
                                <p:cTn id="44" presetID="9" presetClass="exit" presetSubtype="0" fill="hold" nodeType="afterEffect">
                                  <p:stCondLst>
                                    <p:cond delay="0"/>
                                  </p:stCondLst>
                                  <p:childTnLst>
                                    <p:animEffect transition="out" filter="dissolve">
                                      <p:cBhvr>
                                        <p:cTn id="45" dur="2000"/>
                                        <p:tgtEl>
                                          <p:spTgt spid="30"/>
                                        </p:tgtEl>
                                      </p:cBhvr>
                                    </p:animEffect>
                                    <p:set>
                                      <p:cBhvr>
                                        <p:cTn id="46" dur="1" fill="hold">
                                          <p:stCondLst>
                                            <p:cond delay="1999"/>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par>
                                <p:cTn id="51" presetID="9" presetClass="exit" presetSubtype="0" fill="hold" nodeType="withEffect">
                                  <p:stCondLst>
                                    <p:cond delay="0"/>
                                  </p:stCondLst>
                                  <p:childTnLst>
                                    <p:animEffect transition="out" filter="dissolve">
                                      <p:cBhvr>
                                        <p:cTn id="52" dur="2000"/>
                                        <p:tgtEl>
                                          <p:spTgt spid="29"/>
                                        </p:tgtEl>
                                      </p:cBhvr>
                                    </p:animEffect>
                                    <p:set>
                                      <p:cBhvr>
                                        <p:cTn id="53" dur="1" fill="hold">
                                          <p:stCondLst>
                                            <p:cond delay="1999"/>
                                          </p:stCondLst>
                                        </p:cTn>
                                        <p:tgtEl>
                                          <p:spTgt spid="2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dissolve">
                                      <p:cBhvr>
                                        <p:cTn id="58" dur="20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par>
                          <p:cTn id="63" fill="hold">
                            <p:stCondLst>
                              <p:cond delay="0"/>
                            </p:stCondLst>
                            <p:childTnLst>
                              <p:par>
                                <p:cTn id="64" presetID="45"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000"/>
                                        <p:tgtEl>
                                          <p:spTgt spid="31"/>
                                        </p:tgtEl>
                                      </p:cBhvr>
                                    </p:animEffect>
                                    <p:anim calcmode="lin" valueType="num">
                                      <p:cBhvr>
                                        <p:cTn id="67" dur="2000" fill="hold"/>
                                        <p:tgtEl>
                                          <p:spTgt spid="31"/>
                                        </p:tgtEl>
                                        <p:attrNameLst>
                                          <p:attrName>ppt_w</p:attrName>
                                        </p:attrNameLst>
                                      </p:cBhvr>
                                      <p:tavLst>
                                        <p:tav tm="0" fmla="#ppt_w*sin(2.5*pi*$)">
                                          <p:val>
                                            <p:fltVal val="0"/>
                                          </p:val>
                                        </p:tav>
                                        <p:tav tm="100000">
                                          <p:val>
                                            <p:fltVal val="1"/>
                                          </p:val>
                                        </p:tav>
                                      </p:tavLst>
                                    </p:anim>
                                    <p:anim calcmode="lin" valueType="num">
                                      <p:cBhvr>
                                        <p:cTn id="68" dur="2000" fill="hold"/>
                                        <p:tgtEl>
                                          <p:spTgt spid="31"/>
                                        </p:tgtEl>
                                        <p:attrNameLst>
                                          <p:attrName>ppt_h</p:attrName>
                                        </p:attrNameLst>
                                      </p:cBhvr>
                                      <p:tavLst>
                                        <p:tav tm="0">
                                          <p:val>
                                            <p:strVal val="#ppt_h"/>
                                          </p:val>
                                        </p:tav>
                                        <p:tav tm="100000">
                                          <p:val>
                                            <p:strVal val="#ppt_h"/>
                                          </p:val>
                                        </p:tav>
                                      </p:tavLst>
                                    </p:anim>
                                  </p:childTnLst>
                                </p:cTn>
                              </p:par>
                            </p:childTnLst>
                          </p:cTn>
                        </p:par>
                        <p:par>
                          <p:cTn id="69" fill="hold">
                            <p:stCondLst>
                              <p:cond delay="2000"/>
                            </p:stCondLst>
                            <p:childTnLst>
                              <p:par>
                                <p:cTn id="70" presetID="45" presetClass="entr" presetSubtype="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2000"/>
                                        <p:tgtEl>
                                          <p:spTgt spid="39"/>
                                        </p:tgtEl>
                                      </p:cBhvr>
                                    </p:animEffect>
                                    <p:anim calcmode="lin" valueType="num">
                                      <p:cBhvr>
                                        <p:cTn id="73" dur="2000" fill="hold"/>
                                        <p:tgtEl>
                                          <p:spTgt spid="39"/>
                                        </p:tgtEl>
                                        <p:attrNameLst>
                                          <p:attrName>ppt_w</p:attrName>
                                        </p:attrNameLst>
                                      </p:cBhvr>
                                      <p:tavLst>
                                        <p:tav tm="0" fmla="#ppt_w*sin(2.5*pi*$)">
                                          <p:val>
                                            <p:fltVal val="0"/>
                                          </p:val>
                                        </p:tav>
                                        <p:tav tm="100000">
                                          <p:val>
                                            <p:fltVal val="1"/>
                                          </p:val>
                                        </p:tav>
                                      </p:tavLst>
                                    </p:anim>
                                    <p:anim calcmode="lin" valueType="num">
                                      <p:cBhvr>
                                        <p:cTn id="74" dur="2000" fill="hold"/>
                                        <p:tgtEl>
                                          <p:spTgt spid="39"/>
                                        </p:tgtEl>
                                        <p:attrNameLst>
                                          <p:attrName>ppt_h</p:attrName>
                                        </p:attrNameLst>
                                      </p:cBhvr>
                                      <p:tavLst>
                                        <p:tav tm="0">
                                          <p:val>
                                            <p:strVal val="#ppt_h"/>
                                          </p:val>
                                        </p:tav>
                                        <p:tav tm="100000">
                                          <p:val>
                                            <p:strVal val="#ppt_h"/>
                                          </p:val>
                                        </p:tav>
                                      </p:tavLst>
                                    </p:anim>
                                  </p:childTnLst>
                                </p:cTn>
                              </p:par>
                            </p:childTnLst>
                          </p:cTn>
                        </p:par>
                        <p:par>
                          <p:cTn id="75" fill="hold">
                            <p:stCondLst>
                              <p:cond delay="4000"/>
                            </p:stCondLst>
                            <p:childTnLst>
                              <p:par>
                                <p:cTn id="76" presetID="45" presetClass="entr" presetSubtype="0" fill="hold"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2000"/>
                                        <p:tgtEl>
                                          <p:spTgt spid="32"/>
                                        </p:tgtEl>
                                      </p:cBhvr>
                                    </p:animEffect>
                                    <p:anim calcmode="lin" valueType="num">
                                      <p:cBhvr>
                                        <p:cTn id="79" dur="2000" fill="hold"/>
                                        <p:tgtEl>
                                          <p:spTgt spid="32"/>
                                        </p:tgtEl>
                                        <p:attrNameLst>
                                          <p:attrName>ppt_w</p:attrName>
                                        </p:attrNameLst>
                                      </p:cBhvr>
                                      <p:tavLst>
                                        <p:tav tm="0" fmla="#ppt_w*sin(2.5*pi*$)">
                                          <p:val>
                                            <p:fltVal val="0"/>
                                          </p:val>
                                        </p:tav>
                                        <p:tav tm="100000">
                                          <p:val>
                                            <p:fltVal val="1"/>
                                          </p:val>
                                        </p:tav>
                                      </p:tavLst>
                                    </p:anim>
                                    <p:anim calcmode="lin" valueType="num">
                                      <p:cBhvr>
                                        <p:cTn id="80" dur="2000" fill="hold"/>
                                        <p:tgtEl>
                                          <p:spTgt spid="32"/>
                                        </p:tgtEl>
                                        <p:attrNameLst>
                                          <p:attrName>ppt_h</p:attrName>
                                        </p:attrNameLst>
                                      </p:cBhvr>
                                      <p:tavLst>
                                        <p:tav tm="0">
                                          <p:val>
                                            <p:strVal val="#ppt_h"/>
                                          </p:val>
                                        </p:tav>
                                        <p:tav tm="100000">
                                          <p:val>
                                            <p:strVal val="#ppt_h"/>
                                          </p:val>
                                        </p:tav>
                                      </p:tavLst>
                                    </p:anim>
                                  </p:childTnLst>
                                </p:cTn>
                              </p:par>
                            </p:childTnLst>
                          </p:cTn>
                        </p:par>
                        <p:par>
                          <p:cTn id="81" fill="hold">
                            <p:stCondLst>
                              <p:cond delay="6000"/>
                            </p:stCondLst>
                            <p:childTnLst>
                              <p:par>
                                <p:cTn id="82" presetID="45" presetClass="entr" presetSubtype="0" fill="hold"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2000"/>
                                        <p:tgtEl>
                                          <p:spTgt spid="33"/>
                                        </p:tgtEl>
                                      </p:cBhvr>
                                    </p:animEffect>
                                    <p:anim calcmode="lin" valueType="num">
                                      <p:cBhvr>
                                        <p:cTn id="85" dur="2000" fill="hold"/>
                                        <p:tgtEl>
                                          <p:spTgt spid="33"/>
                                        </p:tgtEl>
                                        <p:attrNameLst>
                                          <p:attrName>ppt_w</p:attrName>
                                        </p:attrNameLst>
                                      </p:cBhvr>
                                      <p:tavLst>
                                        <p:tav tm="0" fmla="#ppt_w*sin(2.5*pi*$)">
                                          <p:val>
                                            <p:fltVal val="0"/>
                                          </p:val>
                                        </p:tav>
                                        <p:tav tm="100000">
                                          <p:val>
                                            <p:fltVal val="1"/>
                                          </p:val>
                                        </p:tav>
                                      </p:tavLst>
                                    </p:anim>
                                    <p:anim calcmode="lin" valueType="num">
                                      <p:cBhvr>
                                        <p:cTn id="86" dur="2000" fill="hold"/>
                                        <p:tgtEl>
                                          <p:spTgt spid="33"/>
                                        </p:tgtEl>
                                        <p:attrNameLst>
                                          <p:attrName>ppt_h</p:attrName>
                                        </p:attrNameLst>
                                      </p:cBhvr>
                                      <p:tavLst>
                                        <p:tav tm="0">
                                          <p:val>
                                            <p:strVal val="#ppt_h"/>
                                          </p:val>
                                        </p:tav>
                                        <p:tav tm="100000">
                                          <p:val>
                                            <p:strVal val="#ppt_h"/>
                                          </p:val>
                                        </p:tav>
                                      </p:tavLst>
                                    </p:anim>
                                  </p:childTnLst>
                                </p:cTn>
                              </p:par>
                            </p:childTnLst>
                          </p:cTn>
                        </p:par>
                        <p:par>
                          <p:cTn id="87" fill="hold">
                            <p:stCondLst>
                              <p:cond delay="8000"/>
                            </p:stCondLst>
                            <p:childTnLst>
                              <p:par>
                                <p:cTn id="88" presetID="45" presetClass="entr" presetSubtype="0"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2000"/>
                                        <p:tgtEl>
                                          <p:spTgt spid="36"/>
                                        </p:tgtEl>
                                      </p:cBhvr>
                                    </p:animEffect>
                                    <p:anim calcmode="lin" valueType="num">
                                      <p:cBhvr>
                                        <p:cTn id="91" dur="2000" fill="hold"/>
                                        <p:tgtEl>
                                          <p:spTgt spid="36"/>
                                        </p:tgtEl>
                                        <p:attrNameLst>
                                          <p:attrName>ppt_w</p:attrName>
                                        </p:attrNameLst>
                                      </p:cBhvr>
                                      <p:tavLst>
                                        <p:tav tm="0" fmla="#ppt_w*sin(2.5*pi*$)">
                                          <p:val>
                                            <p:fltVal val="0"/>
                                          </p:val>
                                        </p:tav>
                                        <p:tav tm="100000">
                                          <p:val>
                                            <p:fltVal val="1"/>
                                          </p:val>
                                        </p:tav>
                                      </p:tavLst>
                                    </p:anim>
                                    <p:anim calcmode="lin" valueType="num">
                                      <p:cBhvr>
                                        <p:cTn id="92" dur="2000" fill="hold"/>
                                        <p:tgtEl>
                                          <p:spTgt spid="36"/>
                                        </p:tgtEl>
                                        <p:attrNameLst>
                                          <p:attrName>ppt_h</p:attrName>
                                        </p:attrNameLst>
                                      </p:cBhvr>
                                      <p:tavLst>
                                        <p:tav tm="0">
                                          <p:val>
                                            <p:strVal val="#ppt_h"/>
                                          </p:val>
                                        </p:tav>
                                        <p:tav tm="100000">
                                          <p:val>
                                            <p:strVal val="#ppt_h"/>
                                          </p:val>
                                        </p:tav>
                                      </p:tavLst>
                                    </p:anim>
                                  </p:childTnLst>
                                </p:cTn>
                              </p:par>
                            </p:childTnLst>
                          </p:cTn>
                        </p:par>
                        <p:par>
                          <p:cTn id="93" fill="hold">
                            <p:stCondLst>
                              <p:cond delay="10000"/>
                            </p:stCondLst>
                            <p:childTnLst>
                              <p:par>
                                <p:cTn id="94" presetID="45" presetClass="entr" presetSubtype="0" fill="hold"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2000"/>
                                        <p:tgtEl>
                                          <p:spTgt spid="34"/>
                                        </p:tgtEl>
                                      </p:cBhvr>
                                    </p:animEffect>
                                    <p:anim calcmode="lin" valueType="num">
                                      <p:cBhvr>
                                        <p:cTn id="97" dur="2000" fill="hold"/>
                                        <p:tgtEl>
                                          <p:spTgt spid="34"/>
                                        </p:tgtEl>
                                        <p:attrNameLst>
                                          <p:attrName>ppt_w</p:attrName>
                                        </p:attrNameLst>
                                      </p:cBhvr>
                                      <p:tavLst>
                                        <p:tav tm="0" fmla="#ppt_w*sin(2.5*pi*$)">
                                          <p:val>
                                            <p:fltVal val="0"/>
                                          </p:val>
                                        </p:tav>
                                        <p:tav tm="100000">
                                          <p:val>
                                            <p:fltVal val="1"/>
                                          </p:val>
                                        </p:tav>
                                      </p:tavLst>
                                    </p:anim>
                                    <p:anim calcmode="lin" valueType="num">
                                      <p:cBhvr>
                                        <p:cTn id="98" dur="2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391C-CDC2-C14D-B8E9-01FEC95F51B0}"/>
              </a:ext>
            </a:extLst>
          </p:cNvPr>
          <p:cNvSpPr>
            <a:spLocks noGrp="1"/>
          </p:cNvSpPr>
          <p:nvPr>
            <p:ph type="title"/>
          </p:nvPr>
        </p:nvSpPr>
        <p:spPr/>
        <p:txBody>
          <a:bodyPr/>
          <a:lstStyle/>
          <a:p>
            <a:r>
              <a:rPr lang="en-US" dirty="0"/>
              <a:t>Stateful vs. Stateless</a:t>
            </a:r>
          </a:p>
        </p:txBody>
      </p:sp>
      <p:sp>
        <p:nvSpPr>
          <p:cNvPr id="3" name="Content Placeholder 2">
            <a:extLst>
              <a:ext uri="{FF2B5EF4-FFF2-40B4-BE49-F238E27FC236}">
                <a16:creationId xmlns:a16="http://schemas.microsoft.com/office/drawing/2014/main" id="{030B1CED-868A-764B-9815-1E20C8607AE8}"/>
              </a:ext>
            </a:extLst>
          </p:cNvPr>
          <p:cNvSpPr>
            <a:spLocks noGrp="1"/>
          </p:cNvSpPr>
          <p:nvPr>
            <p:ph idx="1"/>
          </p:nvPr>
        </p:nvSpPr>
        <p:spPr/>
        <p:txBody>
          <a:bodyPr/>
          <a:lstStyle/>
          <a:p>
            <a:r>
              <a:rPr lang="en-US" dirty="0"/>
              <a:t>PLOSSYS 5: Entire state in database, services are stateless</a:t>
            </a:r>
          </a:p>
          <a:p>
            <a:endParaRPr lang="en-US" dirty="0"/>
          </a:p>
          <a:p>
            <a:r>
              <a:rPr lang="en-US" dirty="0"/>
              <a:t>Stateless Containers: 🤩</a:t>
            </a:r>
            <a:br>
              <a:rPr lang="en-US" dirty="0"/>
            </a:br>
            <a:r>
              <a:rPr lang="en-US" dirty="0"/>
              <a:t>(Easy rolling updates, automatic maintenance and scaling)</a:t>
            </a:r>
          </a:p>
          <a:p>
            <a:endParaRPr lang="en-US" dirty="0"/>
          </a:p>
          <a:p>
            <a:r>
              <a:rPr lang="en-US" dirty="0"/>
              <a:t>Stateful Containers: 😐</a:t>
            </a:r>
            <a:br>
              <a:rPr lang="en-US" dirty="0"/>
            </a:br>
            <a:r>
              <a:rPr lang="en-US" dirty="0"/>
              <a:t>(Possible, but not easy to maintain, no advantages)</a:t>
            </a:r>
            <a:br>
              <a:rPr lang="en-US" dirty="0"/>
            </a:br>
            <a:r>
              <a:rPr lang="en-US" dirty="0"/>
              <a:t>Better: Using external webservice (e.g. dedicated DB service)</a:t>
            </a:r>
          </a:p>
          <a:p>
            <a:endParaRPr lang="en-US" dirty="0"/>
          </a:p>
        </p:txBody>
      </p:sp>
    </p:spTree>
    <p:extLst>
      <p:ext uri="{BB962C8B-B14F-4D97-AF65-F5344CB8AC3E}">
        <p14:creationId xmlns:p14="http://schemas.microsoft.com/office/powerpoint/2010/main" val="55446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F9512-7C72-4055-A8A6-887E46A1DC53}"/>
              </a:ext>
            </a:extLst>
          </p:cNvPr>
          <p:cNvSpPr>
            <a:spLocks noGrp="1"/>
          </p:cNvSpPr>
          <p:nvPr>
            <p:ph type="title"/>
          </p:nvPr>
        </p:nvSpPr>
        <p:spPr/>
        <p:txBody>
          <a:bodyPr/>
          <a:lstStyle/>
          <a:p>
            <a:r>
              <a:rPr lang="de-DE" dirty="0" err="1"/>
              <a:t>Example</a:t>
            </a:r>
            <a:r>
              <a:rPr lang="de-DE" dirty="0"/>
              <a:t>: Demo System - </a:t>
            </a:r>
            <a:r>
              <a:rPr lang="de-DE" dirty="0" err="1"/>
              <a:t>Map</a:t>
            </a:r>
            <a:endParaRPr lang="de-DE" dirty="0"/>
          </a:p>
        </p:txBody>
      </p:sp>
      <p:sp>
        <p:nvSpPr>
          <p:cNvPr id="4" name="Foliennummernplatzhalter 3">
            <a:extLst>
              <a:ext uri="{FF2B5EF4-FFF2-40B4-BE49-F238E27FC236}">
                <a16:creationId xmlns:a16="http://schemas.microsoft.com/office/drawing/2014/main" id="{CE935531-C467-4181-BED6-5B73FB9156B7}"/>
              </a:ext>
            </a:extLst>
          </p:cNvPr>
          <p:cNvSpPr>
            <a:spLocks noGrp="1"/>
          </p:cNvSpPr>
          <p:nvPr>
            <p:ph type="sldNum" sz="quarter" idx="12"/>
          </p:nvPr>
        </p:nvSpPr>
        <p:spPr/>
        <p:txBody>
          <a:bodyPr/>
          <a:lstStyle/>
          <a:p>
            <a:pPr>
              <a:defRPr/>
            </a:pPr>
            <a:fld id="{C9EF3952-4DE7-4772-B2D9-6983F7A82A14}" type="slidenum">
              <a:rPr lang="de-DE" smtClean="0"/>
              <a:pPr>
                <a:defRPr/>
              </a:pPr>
              <a:t>15</a:t>
            </a:fld>
            <a:endParaRPr lang="de-DE" dirty="0"/>
          </a:p>
        </p:txBody>
      </p:sp>
      <p:sp>
        <p:nvSpPr>
          <p:cNvPr id="5" name="Datumsplatzhalter 4">
            <a:extLst>
              <a:ext uri="{FF2B5EF4-FFF2-40B4-BE49-F238E27FC236}">
                <a16:creationId xmlns:a16="http://schemas.microsoft.com/office/drawing/2014/main" id="{4F2B13AB-8F6B-4AA8-8C2D-3E2037B77136}"/>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pic>
        <p:nvPicPr>
          <p:cNvPr id="65" name="Picture 2">
            <a:extLst>
              <a:ext uri="{FF2B5EF4-FFF2-40B4-BE49-F238E27FC236}">
                <a16:creationId xmlns:a16="http://schemas.microsoft.com/office/drawing/2014/main" id="{420D4258-070B-E640-8A42-59CC29CDB0E8}"/>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8051" t="21105" r="44066" b="53009"/>
          <a:stretch/>
        </p:blipFill>
        <p:spPr bwMode="auto">
          <a:xfrm>
            <a:off x="35495" y="915567"/>
            <a:ext cx="9073009" cy="4176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FC4D8D8C-FA09-D94D-83B1-EBC7A05DD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398" y="2532606"/>
            <a:ext cx="797842" cy="21992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a:extLst>
              <a:ext uri="{FF2B5EF4-FFF2-40B4-BE49-F238E27FC236}">
                <a16:creationId xmlns:a16="http://schemas.microsoft.com/office/drawing/2014/main" id="{7DA39EC3-A620-0C4F-A29B-143A3D19D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051" y="2808404"/>
            <a:ext cx="904328" cy="19782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a:extLst>
              <a:ext uri="{FF2B5EF4-FFF2-40B4-BE49-F238E27FC236}">
                <a16:creationId xmlns:a16="http://schemas.microsoft.com/office/drawing/2014/main" id="{AA9E78B4-38FA-8640-9C71-1853094AA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29" y="3181641"/>
            <a:ext cx="570624" cy="57062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a:extLst>
              <a:ext uri="{FF2B5EF4-FFF2-40B4-BE49-F238E27FC236}">
                <a16:creationId xmlns:a16="http://schemas.microsoft.com/office/drawing/2014/main" id="{3DA3F407-2F34-534F-BD29-49E8010FE2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9504" y="3048539"/>
            <a:ext cx="262003" cy="157100"/>
          </a:xfrm>
          <a:prstGeom prst="rect">
            <a:avLst/>
          </a:prstGeom>
          <a:noFill/>
          <a:extLst>
            <a:ext uri="{909E8E84-426E-40DD-AFC4-6F175D3DCCD1}">
              <a14:hiddenFill xmlns:a14="http://schemas.microsoft.com/office/drawing/2010/main">
                <a:solidFill>
                  <a:srgbClr val="FFFFFF"/>
                </a:solidFill>
              </a14:hiddenFill>
            </a:ext>
          </a:extLst>
        </p:spPr>
      </p:pic>
      <p:pic>
        <p:nvPicPr>
          <p:cNvPr id="70" name="Grafik 16">
            <a:extLst>
              <a:ext uri="{FF2B5EF4-FFF2-40B4-BE49-F238E27FC236}">
                <a16:creationId xmlns:a16="http://schemas.microsoft.com/office/drawing/2014/main" id="{32774278-F567-3E4F-8BDB-7C66C6518A70}"/>
              </a:ext>
            </a:extLst>
          </p:cNvPr>
          <p:cNvPicPr>
            <a:picLocks noChangeAspect="1"/>
          </p:cNvPicPr>
          <p:nvPr/>
        </p:nvPicPr>
        <p:blipFill>
          <a:blip r:embed="rId7"/>
          <a:stretch>
            <a:fillRect/>
          </a:stretch>
        </p:blipFill>
        <p:spPr>
          <a:xfrm>
            <a:off x="7188758" y="2977814"/>
            <a:ext cx="262567" cy="262567"/>
          </a:xfrm>
          <a:prstGeom prst="rect">
            <a:avLst/>
          </a:prstGeom>
        </p:spPr>
      </p:pic>
      <p:grpSp>
        <p:nvGrpSpPr>
          <p:cNvPr id="71" name="Group 70">
            <a:extLst>
              <a:ext uri="{FF2B5EF4-FFF2-40B4-BE49-F238E27FC236}">
                <a16:creationId xmlns:a16="http://schemas.microsoft.com/office/drawing/2014/main" id="{CF41A02A-458C-5948-BBA1-F3C393784E36}"/>
              </a:ext>
            </a:extLst>
          </p:cNvPr>
          <p:cNvGrpSpPr/>
          <p:nvPr/>
        </p:nvGrpSpPr>
        <p:grpSpPr>
          <a:xfrm>
            <a:off x="550401" y="3181642"/>
            <a:ext cx="884882" cy="105467"/>
            <a:chOff x="991858" y="3212839"/>
            <a:chExt cx="1179842" cy="140623"/>
          </a:xfrm>
        </p:grpSpPr>
        <p:cxnSp>
          <p:nvCxnSpPr>
            <p:cNvPr id="72" name="Straight Connector 71">
              <a:extLst>
                <a:ext uri="{FF2B5EF4-FFF2-40B4-BE49-F238E27FC236}">
                  <a16:creationId xmlns:a16="http://schemas.microsoft.com/office/drawing/2014/main" id="{6984B41D-E5DF-AB40-A626-2DB2549AE8E9}"/>
                </a:ext>
              </a:extLst>
            </p:cNvPr>
            <p:cNvCxnSpPr>
              <a:cxnSpLocks/>
            </p:cNvCxnSpPr>
            <p:nvPr/>
          </p:nvCxnSpPr>
          <p:spPr>
            <a:xfrm flipV="1">
              <a:off x="991858" y="3212839"/>
              <a:ext cx="162869" cy="14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1D439C2-41EC-944C-A540-08CE85C5647D}"/>
                </a:ext>
              </a:extLst>
            </p:cNvPr>
            <p:cNvCxnSpPr/>
            <p:nvPr/>
          </p:nvCxnSpPr>
          <p:spPr>
            <a:xfrm>
              <a:off x="1154727" y="3212839"/>
              <a:ext cx="101697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E32BD365-6BD7-5F4B-A69E-6E1F3026230E}"/>
              </a:ext>
            </a:extLst>
          </p:cNvPr>
          <p:cNvSpPr txBox="1"/>
          <p:nvPr/>
        </p:nvSpPr>
        <p:spPr>
          <a:xfrm>
            <a:off x="672552" y="2537076"/>
            <a:ext cx="3031687" cy="646331"/>
          </a:xfrm>
          <a:prstGeom prst="rect">
            <a:avLst/>
          </a:prstGeom>
          <a:noFill/>
        </p:spPr>
        <p:txBody>
          <a:bodyPr wrap="square" rtlCol="0">
            <a:spAutoFit/>
          </a:bodyPr>
          <a:lstStyle/>
          <a:p>
            <a:r>
              <a:rPr lang="en-US" dirty="0">
                <a:latin typeface="+mn-lt"/>
              </a:rPr>
              <a:t>Iowa:</a:t>
            </a:r>
          </a:p>
          <a:p>
            <a:pPr marL="285750" indent="-285750">
              <a:buFont typeface="Arial" panose="020B0604020202020204" pitchFamily="34" charset="0"/>
              <a:buChar char="•"/>
            </a:pPr>
            <a:r>
              <a:rPr lang="en-US" dirty="0">
                <a:latin typeface="+mn-lt"/>
              </a:rPr>
              <a:t>PLOSSYS 5 (Cloud instance)</a:t>
            </a:r>
          </a:p>
        </p:txBody>
      </p:sp>
      <p:grpSp>
        <p:nvGrpSpPr>
          <p:cNvPr id="75" name="Group 74">
            <a:extLst>
              <a:ext uri="{FF2B5EF4-FFF2-40B4-BE49-F238E27FC236}">
                <a16:creationId xmlns:a16="http://schemas.microsoft.com/office/drawing/2014/main" id="{FCE80E15-CBCB-A84D-99A9-D1BEED8E5746}"/>
              </a:ext>
            </a:extLst>
          </p:cNvPr>
          <p:cNvGrpSpPr/>
          <p:nvPr/>
        </p:nvGrpSpPr>
        <p:grpSpPr>
          <a:xfrm>
            <a:off x="7108540" y="2671144"/>
            <a:ext cx="884882" cy="105467"/>
            <a:chOff x="991858" y="3212839"/>
            <a:chExt cx="1179842" cy="140623"/>
          </a:xfrm>
        </p:grpSpPr>
        <p:cxnSp>
          <p:nvCxnSpPr>
            <p:cNvPr id="76" name="Straight Connector 75">
              <a:extLst>
                <a:ext uri="{FF2B5EF4-FFF2-40B4-BE49-F238E27FC236}">
                  <a16:creationId xmlns:a16="http://schemas.microsoft.com/office/drawing/2014/main" id="{EC8240E8-661D-4746-A5F2-B3EF3D1793FD}"/>
                </a:ext>
              </a:extLst>
            </p:cNvPr>
            <p:cNvCxnSpPr>
              <a:cxnSpLocks/>
            </p:cNvCxnSpPr>
            <p:nvPr/>
          </p:nvCxnSpPr>
          <p:spPr>
            <a:xfrm flipV="1">
              <a:off x="991858" y="3212839"/>
              <a:ext cx="162869" cy="14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42086DE-FF29-C54A-9C00-BE7D753F5A0D}"/>
                </a:ext>
              </a:extLst>
            </p:cNvPr>
            <p:cNvCxnSpPr/>
            <p:nvPr/>
          </p:nvCxnSpPr>
          <p:spPr>
            <a:xfrm>
              <a:off x="1154727" y="3212839"/>
              <a:ext cx="101697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B23D8805-5855-0B47-A16D-73851A1E6123}"/>
              </a:ext>
            </a:extLst>
          </p:cNvPr>
          <p:cNvSpPr txBox="1"/>
          <p:nvPr/>
        </p:nvSpPr>
        <p:spPr>
          <a:xfrm>
            <a:off x="7241908" y="2013657"/>
            <a:ext cx="1879104" cy="646331"/>
          </a:xfrm>
          <a:prstGeom prst="rect">
            <a:avLst/>
          </a:prstGeom>
          <a:noFill/>
        </p:spPr>
        <p:txBody>
          <a:bodyPr wrap="none" rtlCol="0">
            <a:spAutoFit/>
          </a:bodyPr>
          <a:lstStyle/>
          <a:p>
            <a:r>
              <a:rPr lang="en-US" dirty="0">
                <a:latin typeface="+mn-lt"/>
              </a:rPr>
              <a:t>Netherlands:</a:t>
            </a:r>
          </a:p>
          <a:p>
            <a:pPr marL="285750" indent="-285750">
              <a:buFont typeface="Arial" panose="020B0604020202020204" pitchFamily="34" charset="0"/>
              <a:buChar char="•"/>
            </a:pPr>
            <a:r>
              <a:rPr lang="en-US" dirty="0">
                <a:latin typeface="+mn-lt"/>
              </a:rPr>
              <a:t>Central logging</a:t>
            </a:r>
          </a:p>
        </p:txBody>
      </p:sp>
      <p:grpSp>
        <p:nvGrpSpPr>
          <p:cNvPr id="79" name="Group 78">
            <a:extLst>
              <a:ext uri="{FF2B5EF4-FFF2-40B4-BE49-F238E27FC236}">
                <a16:creationId xmlns:a16="http://schemas.microsoft.com/office/drawing/2014/main" id="{978317A7-DE62-EF4F-AD61-BF0CCD3972DF}"/>
              </a:ext>
            </a:extLst>
          </p:cNvPr>
          <p:cNvGrpSpPr/>
          <p:nvPr/>
        </p:nvGrpSpPr>
        <p:grpSpPr>
          <a:xfrm flipH="1">
            <a:off x="5236770" y="2449244"/>
            <a:ext cx="884882" cy="105467"/>
            <a:chOff x="991858" y="3212839"/>
            <a:chExt cx="1179842" cy="140623"/>
          </a:xfrm>
        </p:grpSpPr>
        <p:cxnSp>
          <p:nvCxnSpPr>
            <p:cNvPr id="80" name="Straight Connector 79">
              <a:extLst>
                <a:ext uri="{FF2B5EF4-FFF2-40B4-BE49-F238E27FC236}">
                  <a16:creationId xmlns:a16="http://schemas.microsoft.com/office/drawing/2014/main" id="{83902C1B-9BA4-3A4B-BCE7-A0FCB0481EA3}"/>
                </a:ext>
              </a:extLst>
            </p:cNvPr>
            <p:cNvCxnSpPr>
              <a:cxnSpLocks/>
            </p:cNvCxnSpPr>
            <p:nvPr/>
          </p:nvCxnSpPr>
          <p:spPr>
            <a:xfrm flipV="1">
              <a:off x="991858" y="3212839"/>
              <a:ext cx="162869" cy="14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B4BE5EF-11C8-834C-9676-4178E53D1F30}"/>
                </a:ext>
              </a:extLst>
            </p:cNvPr>
            <p:cNvCxnSpPr/>
            <p:nvPr/>
          </p:nvCxnSpPr>
          <p:spPr>
            <a:xfrm>
              <a:off x="1154727" y="3212839"/>
              <a:ext cx="101697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3CF62E54-5186-EF4D-8EBF-5CD56004966B}"/>
              </a:ext>
            </a:extLst>
          </p:cNvPr>
          <p:cNvSpPr txBox="1"/>
          <p:nvPr/>
        </p:nvSpPr>
        <p:spPr>
          <a:xfrm>
            <a:off x="4302441" y="1516250"/>
            <a:ext cx="1678793" cy="923330"/>
          </a:xfrm>
          <a:prstGeom prst="rect">
            <a:avLst/>
          </a:prstGeom>
          <a:noFill/>
        </p:spPr>
        <p:txBody>
          <a:bodyPr wrap="none" rtlCol="0">
            <a:spAutoFit/>
          </a:bodyPr>
          <a:lstStyle/>
          <a:p>
            <a:r>
              <a:rPr lang="en-US" dirty="0">
                <a:latin typeface="+mn-lt"/>
              </a:rPr>
              <a:t>Ireland:</a:t>
            </a:r>
          </a:p>
          <a:p>
            <a:pPr marL="214313" indent="-214313">
              <a:buFont typeface="Arial" panose="020B0604020202020204" pitchFamily="34" charset="0"/>
              <a:buChar char="•"/>
            </a:pPr>
            <a:r>
              <a:rPr lang="en-US" dirty="0">
                <a:latin typeface="+mn-lt"/>
              </a:rPr>
              <a:t>Configuration</a:t>
            </a:r>
          </a:p>
          <a:p>
            <a:pPr marL="214313" indent="-214313">
              <a:buFont typeface="Arial" panose="020B0604020202020204" pitchFamily="34" charset="0"/>
              <a:buChar char="•"/>
            </a:pPr>
            <a:r>
              <a:rPr lang="en-US" dirty="0">
                <a:latin typeface="+mn-lt"/>
              </a:rPr>
              <a:t>Spool data</a:t>
            </a:r>
          </a:p>
        </p:txBody>
      </p:sp>
      <p:grpSp>
        <p:nvGrpSpPr>
          <p:cNvPr id="83" name="Group 82">
            <a:extLst>
              <a:ext uri="{FF2B5EF4-FFF2-40B4-BE49-F238E27FC236}">
                <a16:creationId xmlns:a16="http://schemas.microsoft.com/office/drawing/2014/main" id="{1FEFE887-2967-6B49-882D-F87CEFC2E955}"/>
              </a:ext>
            </a:extLst>
          </p:cNvPr>
          <p:cNvGrpSpPr/>
          <p:nvPr/>
        </p:nvGrpSpPr>
        <p:grpSpPr>
          <a:xfrm rot="10800000">
            <a:off x="6004622" y="3258372"/>
            <a:ext cx="884882" cy="105467"/>
            <a:chOff x="991858" y="3212839"/>
            <a:chExt cx="1179842" cy="140623"/>
          </a:xfrm>
        </p:grpSpPr>
        <p:cxnSp>
          <p:nvCxnSpPr>
            <p:cNvPr id="84" name="Straight Connector 83">
              <a:extLst>
                <a:ext uri="{FF2B5EF4-FFF2-40B4-BE49-F238E27FC236}">
                  <a16:creationId xmlns:a16="http://schemas.microsoft.com/office/drawing/2014/main" id="{2C865FEB-189B-E94E-8F13-0F9F656B6BC1}"/>
                </a:ext>
              </a:extLst>
            </p:cNvPr>
            <p:cNvCxnSpPr>
              <a:cxnSpLocks/>
            </p:cNvCxnSpPr>
            <p:nvPr/>
          </p:nvCxnSpPr>
          <p:spPr>
            <a:xfrm flipV="1">
              <a:off x="991858" y="3212839"/>
              <a:ext cx="162869" cy="14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89B195B-A410-4344-926E-FCAAAA40D4BC}"/>
                </a:ext>
              </a:extLst>
            </p:cNvPr>
            <p:cNvCxnSpPr/>
            <p:nvPr/>
          </p:nvCxnSpPr>
          <p:spPr>
            <a:xfrm>
              <a:off x="1154727" y="3212839"/>
              <a:ext cx="101697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a16="http://schemas.microsoft.com/office/drawing/2014/main" id="{5C4CC479-D0B7-5B47-B0C9-CD9B0EC9E174}"/>
              </a:ext>
            </a:extLst>
          </p:cNvPr>
          <p:cNvSpPr txBox="1"/>
          <p:nvPr/>
        </p:nvSpPr>
        <p:spPr>
          <a:xfrm>
            <a:off x="5316678" y="3363838"/>
            <a:ext cx="1443921" cy="1200329"/>
          </a:xfrm>
          <a:prstGeom prst="rect">
            <a:avLst/>
          </a:prstGeom>
          <a:noFill/>
        </p:spPr>
        <p:txBody>
          <a:bodyPr wrap="none" rtlCol="0">
            <a:spAutoFit/>
          </a:bodyPr>
          <a:lstStyle/>
          <a:p>
            <a:r>
              <a:rPr lang="en-US" dirty="0">
                <a:latin typeface="+mn-lt"/>
              </a:rPr>
              <a:t>Frankfurt:</a:t>
            </a:r>
          </a:p>
          <a:p>
            <a:pPr marL="214313" indent="-214313">
              <a:buFont typeface="Arial" panose="020B0604020202020204" pitchFamily="34" charset="0"/>
              <a:buChar char="•"/>
            </a:pPr>
            <a:r>
              <a:rPr lang="en-US" dirty="0">
                <a:latin typeface="+mn-lt"/>
              </a:rPr>
              <a:t>Print Client</a:t>
            </a:r>
          </a:p>
          <a:p>
            <a:pPr marL="214313" indent="-214313">
              <a:buFont typeface="Arial" panose="020B0604020202020204" pitchFamily="34" charset="0"/>
              <a:buChar char="•"/>
            </a:pPr>
            <a:r>
              <a:rPr lang="en-US" dirty="0">
                <a:latin typeface="+mn-lt"/>
              </a:rPr>
              <a:t>Web Portal</a:t>
            </a:r>
          </a:p>
          <a:p>
            <a:pPr marL="214313" indent="-214313">
              <a:buFont typeface="Arial" panose="020B0604020202020204" pitchFamily="34" charset="0"/>
              <a:buChar char="•"/>
            </a:pPr>
            <a:r>
              <a:rPr lang="en-US" dirty="0">
                <a:latin typeface="+mn-lt"/>
              </a:rPr>
              <a:t>S3</a:t>
            </a:r>
          </a:p>
        </p:txBody>
      </p:sp>
      <p:grpSp>
        <p:nvGrpSpPr>
          <p:cNvPr id="87" name="Group 86">
            <a:extLst>
              <a:ext uri="{FF2B5EF4-FFF2-40B4-BE49-F238E27FC236}">
                <a16:creationId xmlns:a16="http://schemas.microsoft.com/office/drawing/2014/main" id="{4CA8D243-E56D-1747-8FBE-62EEEC45ACAB}"/>
              </a:ext>
            </a:extLst>
          </p:cNvPr>
          <p:cNvGrpSpPr/>
          <p:nvPr/>
        </p:nvGrpSpPr>
        <p:grpSpPr>
          <a:xfrm rot="10800000" flipH="1">
            <a:off x="7373913" y="3258371"/>
            <a:ext cx="884882" cy="105467"/>
            <a:chOff x="991858" y="3212839"/>
            <a:chExt cx="1179842" cy="140623"/>
          </a:xfrm>
        </p:grpSpPr>
        <p:cxnSp>
          <p:nvCxnSpPr>
            <p:cNvPr id="88" name="Straight Connector 87">
              <a:extLst>
                <a:ext uri="{FF2B5EF4-FFF2-40B4-BE49-F238E27FC236}">
                  <a16:creationId xmlns:a16="http://schemas.microsoft.com/office/drawing/2014/main" id="{3FB213BF-5074-5E44-8DE8-28EE371D38DF}"/>
                </a:ext>
              </a:extLst>
            </p:cNvPr>
            <p:cNvCxnSpPr>
              <a:cxnSpLocks/>
            </p:cNvCxnSpPr>
            <p:nvPr/>
          </p:nvCxnSpPr>
          <p:spPr>
            <a:xfrm flipV="1">
              <a:off x="991858" y="3212839"/>
              <a:ext cx="162869" cy="14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94CD436-D3DC-424A-88AE-A9184B063445}"/>
                </a:ext>
              </a:extLst>
            </p:cNvPr>
            <p:cNvCxnSpPr/>
            <p:nvPr/>
          </p:nvCxnSpPr>
          <p:spPr>
            <a:xfrm>
              <a:off x="1154727" y="3212839"/>
              <a:ext cx="101697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E653D4FC-F477-114D-BCA2-FF687E0D963B}"/>
              </a:ext>
            </a:extLst>
          </p:cNvPr>
          <p:cNvSpPr txBox="1"/>
          <p:nvPr/>
        </p:nvSpPr>
        <p:spPr>
          <a:xfrm>
            <a:off x="7496065" y="3363838"/>
            <a:ext cx="1432187" cy="923330"/>
          </a:xfrm>
          <a:prstGeom prst="rect">
            <a:avLst/>
          </a:prstGeom>
          <a:noFill/>
        </p:spPr>
        <p:txBody>
          <a:bodyPr wrap="none" rtlCol="0">
            <a:spAutoFit/>
          </a:bodyPr>
          <a:lstStyle/>
          <a:p>
            <a:r>
              <a:rPr lang="en-US" dirty="0" err="1">
                <a:latin typeface="+mn-lt"/>
              </a:rPr>
              <a:t>Röttenbach</a:t>
            </a:r>
            <a:r>
              <a:rPr lang="en-US" dirty="0">
                <a:latin typeface="+mn-lt"/>
              </a:rPr>
              <a:t>:</a:t>
            </a:r>
          </a:p>
          <a:p>
            <a:pPr marL="285750" indent="-285750">
              <a:buFont typeface="Arial" panose="020B0604020202020204" pitchFamily="34" charset="0"/>
              <a:buChar char="•"/>
            </a:pPr>
            <a:r>
              <a:rPr lang="en-US" dirty="0">
                <a:latin typeface="+mn-lt"/>
              </a:rPr>
              <a:t>IPP Proxy</a:t>
            </a:r>
          </a:p>
          <a:p>
            <a:pPr marL="285750" indent="-285750">
              <a:buFont typeface="Arial" panose="020B0604020202020204" pitchFamily="34" charset="0"/>
              <a:buChar char="•"/>
            </a:pPr>
            <a:r>
              <a:rPr lang="en-US" dirty="0">
                <a:latin typeface="+mn-lt"/>
              </a:rPr>
              <a:t>PLOSSYS 5</a:t>
            </a:r>
          </a:p>
        </p:txBody>
      </p:sp>
      <p:pic>
        <p:nvPicPr>
          <p:cNvPr id="91" name="Picture 8">
            <a:extLst>
              <a:ext uri="{FF2B5EF4-FFF2-40B4-BE49-F238E27FC236}">
                <a16:creationId xmlns:a16="http://schemas.microsoft.com/office/drawing/2014/main" id="{33CB44DA-92F6-CF49-BDC5-2C4E20F76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515" y="2442801"/>
            <a:ext cx="291719" cy="29171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050EE097-C5FC-EC41-B648-FEECB8A12CD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4429" y="2630236"/>
            <a:ext cx="683315" cy="27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12086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7FE3-FA00-764E-8C88-3AD2EF255FE9}"/>
              </a:ext>
            </a:extLst>
          </p:cNvPr>
          <p:cNvSpPr>
            <a:spLocks noGrp="1"/>
          </p:cNvSpPr>
          <p:nvPr>
            <p:ph type="ctrTitle"/>
          </p:nvPr>
        </p:nvSpPr>
        <p:spPr/>
        <p:txBody>
          <a:bodyPr/>
          <a:lstStyle/>
          <a:p>
            <a:r>
              <a:rPr lang="de-DE" dirty="0"/>
              <a:t>Transport Security</a:t>
            </a:r>
          </a:p>
        </p:txBody>
      </p:sp>
      <p:sp>
        <p:nvSpPr>
          <p:cNvPr id="4" name="Slide Number Placeholder 3">
            <a:extLst>
              <a:ext uri="{FF2B5EF4-FFF2-40B4-BE49-F238E27FC236}">
                <a16:creationId xmlns:a16="http://schemas.microsoft.com/office/drawing/2014/main" id="{669CC980-5544-DF43-9098-AD836384DF96}"/>
              </a:ext>
            </a:extLst>
          </p:cNvPr>
          <p:cNvSpPr>
            <a:spLocks noGrp="1"/>
          </p:cNvSpPr>
          <p:nvPr>
            <p:ph type="sldNum" sz="quarter" idx="12"/>
          </p:nvPr>
        </p:nvSpPr>
        <p:spPr/>
        <p:txBody>
          <a:bodyPr/>
          <a:lstStyle/>
          <a:p>
            <a:pPr>
              <a:defRPr/>
            </a:pPr>
            <a:fld id="{CB7582F4-B095-4FFF-A863-D6E506E1E2CB}" type="slidenum">
              <a:rPr lang="de-DE" smtClean="0"/>
              <a:pPr>
                <a:defRPr/>
              </a:pPr>
              <a:t>16</a:t>
            </a:fld>
            <a:endParaRPr lang="de-DE" dirty="0"/>
          </a:p>
        </p:txBody>
      </p:sp>
      <p:sp>
        <p:nvSpPr>
          <p:cNvPr id="5" name="Date Placeholder 4">
            <a:extLst>
              <a:ext uri="{FF2B5EF4-FFF2-40B4-BE49-F238E27FC236}">
                <a16:creationId xmlns:a16="http://schemas.microsoft.com/office/drawing/2014/main" id="{5ACA5A78-4529-5747-872A-8B88A75CCDF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
        <p:nvSpPr>
          <p:cNvPr id="7" name="Subtitle 6">
            <a:extLst>
              <a:ext uri="{FF2B5EF4-FFF2-40B4-BE49-F238E27FC236}">
                <a16:creationId xmlns:a16="http://schemas.microsoft.com/office/drawing/2014/main" id="{A676175E-4D30-C843-98E1-338AAB716C07}"/>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63659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dirty="0"/>
              <a:t>Transportsicherheit</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lvl="0">
              <a:spcAft>
                <a:spcPts val="600"/>
              </a:spcAft>
              <a:buBlip>
                <a:blip r:embed="rId3"/>
              </a:buBlip>
              <a:defRPr/>
            </a:pPr>
            <a:r>
              <a:rPr lang="de-DE" sz="1800" dirty="0"/>
              <a:t>Verbindung über</a:t>
            </a:r>
            <a:r>
              <a:rPr lang="de-DE" sz="1800" b="1" dirty="0"/>
              <a:t> </a:t>
            </a:r>
            <a:r>
              <a:rPr lang="de-DE" sz="1800" dirty="0"/>
              <a:t>VPN</a:t>
            </a:r>
          </a:p>
          <a:p>
            <a:pPr>
              <a:spcAft>
                <a:spcPts val="600"/>
              </a:spcAft>
              <a:buBlip>
                <a:blip r:embed="rId3"/>
              </a:buBlip>
              <a:defRPr/>
            </a:pPr>
            <a:r>
              <a:rPr lang="de-DE" sz="1800" dirty="0"/>
              <a:t>Firewall: Proxy</a:t>
            </a:r>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a:xfrm>
            <a:off x="6553200" y="4767263"/>
            <a:ext cx="2133600" cy="273844"/>
          </a:xfrm>
        </p:spPr>
        <p:txBody>
          <a:bodyPr/>
          <a:lstStyle/>
          <a:p>
            <a:pPr>
              <a:defRPr/>
            </a:pPr>
            <a:fld id="{C9EF3952-4DE7-4772-B2D9-6983F7A82A14}" type="slidenum">
              <a:rPr lang="de-DE" smtClean="0"/>
              <a:pPr>
                <a:defRPr/>
              </a:pPr>
              <a:t>17</a:t>
            </a:fld>
            <a:endParaRPr lang="de-DE" dirty="0"/>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grpSp>
        <p:nvGrpSpPr>
          <p:cNvPr id="7" name="Gruppieren 6">
            <a:extLst>
              <a:ext uri="{FF2B5EF4-FFF2-40B4-BE49-F238E27FC236}">
                <a16:creationId xmlns:a16="http://schemas.microsoft.com/office/drawing/2014/main" id="{DA71A1C3-29CA-034C-9F16-68A0EB9C8D43}"/>
              </a:ext>
            </a:extLst>
          </p:cNvPr>
          <p:cNvGrpSpPr/>
          <p:nvPr/>
        </p:nvGrpSpPr>
        <p:grpSpPr>
          <a:xfrm>
            <a:off x="4272966" y="1829328"/>
            <a:ext cx="1669126" cy="852734"/>
            <a:chOff x="3779912" y="1131590"/>
            <a:chExt cx="1669126" cy="852734"/>
          </a:xfrm>
        </p:grpSpPr>
        <p:pic>
          <p:nvPicPr>
            <p:cNvPr id="16" name="Picture 2">
              <a:extLst>
                <a:ext uri="{FF2B5EF4-FFF2-40B4-BE49-F238E27FC236}">
                  <a16:creationId xmlns:a16="http://schemas.microsoft.com/office/drawing/2014/main" id="{5EE7B4E9-17E5-4441-862E-C90275684FF0}"/>
                </a:ext>
              </a:extLst>
            </p:cNvPr>
            <p:cNvPicPr>
              <a:picLocks noChangeAspect="1" noChangeArrowheads="1"/>
            </p:cNvPicPr>
            <p:nvPr/>
          </p:nvPicPr>
          <p:blipFill>
            <a:blip r:embed="rId4" cstate="print"/>
            <a:srcRect/>
            <a:stretch>
              <a:fillRect/>
            </a:stretch>
          </p:blipFill>
          <p:spPr bwMode="auto">
            <a:xfrm>
              <a:off x="3779912" y="1131590"/>
              <a:ext cx="1669126" cy="852734"/>
            </a:xfrm>
            <a:prstGeom prst="rect">
              <a:avLst/>
            </a:prstGeom>
            <a:noFill/>
            <a:ln w="9525">
              <a:noFill/>
              <a:miter lim="800000"/>
              <a:headEnd/>
              <a:tailEnd/>
            </a:ln>
            <a:effectLst/>
          </p:spPr>
        </p:pic>
        <p:sp>
          <p:nvSpPr>
            <p:cNvPr id="17" name="Textfeld 16">
              <a:extLst>
                <a:ext uri="{FF2B5EF4-FFF2-40B4-BE49-F238E27FC236}">
                  <a16:creationId xmlns:a16="http://schemas.microsoft.com/office/drawing/2014/main" id="{A04FDAB8-4022-1C43-96DD-6811636C3C72}"/>
                </a:ext>
              </a:extLst>
            </p:cNvPr>
            <p:cNvSpPr txBox="1"/>
            <p:nvPr/>
          </p:nvSpPr>
          <p:spPr>
            <a:xfrm>
              <a:off x="3896836" y="1520481"/>
              <a:ext cx="1454244" cy="369332"/>
            </a:xfrm>
            <a:prstGeom prst="rect">
              <a:avLst/>
            </a:prstGeom>
            <a:noFill/>
          </p:spPr>
          <p:txBody>
            <a:bodyPr wrap="none" rtlCol="0">
              <a:spAutoFit/>
            </a:bodyPr>
            <a:lstStyle/>
            <a:p>
              <a:r>
                <a:rPr lang="de-DE" b="1" dirty="0">
                  <a:latin typeface="Myriad Pro" pitchFamily="34" charset="0"/>
                </a:rPr>
                <a:t>PLOSSYS 5</a:t>
              </a:r>
            </a:p>
          </p:txBody>
        </p:sp>
      </p:grpSp>
      <p:pic>
        <p:nvPicPr>
          <p:cNvPr id="12" name="Picture 2">
            <a:extLst>
              <a:ext uri="{FF2B5EF4-FFF2-40B4-BE49-F238E27FC236}">
                <a16:creationId xmlns:a16="http://schemas.microsoft.com/office/drawing/2014/main" id="{26D7C56A-F472-434E-93F9-A87A6CE1754C}"/>
              </a:ext>
            </a:extLst>
          </p:cNvPr>
          <p:cNvPicPr>
            <a:picLocks noChangeAspect="1" noChangeArrowheads="1"/>
          </p:cNvPicPr>
          <p:nvPr/>
        </p:nvPicPr>
        <p:blipFill>
          <a:blip r:embed="rId5" cstate="print"/>
          <a:srcRect/>
          <a:stretch>
            <a:fillRect/>
          </a:stretch>
        </p:blipFill>
        <p:spPr bwMode="auto">
          <a:xfrm>
            <a:off x="3635896" y="1113588"/>
            <a:ext cx="766715" cy="391704"/>
          </a:xfrm>
          <a:prstGeom prst="rect">
            <a:avLst/>
          </a:prstGeom>
          <a:noFill/>
          <a:ln w="9525">
            <a:noFill/>
            <a:miter lim="800000"/>
            <a:headEnd/>
            <a:tailEnd/>
          </a:ln>
          <a:effectLst/>
        </p:spPr>
      </p:pic>
      <p:pic>
        <p:nvPicPr>
          <p:cNvPr id="13" name="Picture 2">
            <a:extLst>
              <a:ext uri="{FF2B5EF4-FFF2-40B4-BE49-F238E27FC236}">
                <a16:creationId xmlns:a16="http://schemas.microsoft.com/office/drawing/2014/main" id="{8AB1D712-0CFB-B844-95CD-E8AB1B8BE99C}"/>
              </a:ext>
            </a:extLst>
          </p:cNvPr>
          <p:cNvPicPr>
            <a:picLocks noChangeAspect="1" noChangeArrowheads="1"/>
          </p:cNvPicPr>
          <p:nvPr/>
        </p:nvPicPr>
        <p:blipFill>
          <a:blip r:embed="rId5" cstate="print"/>
          <a:srcRect/>
          <a:stretch>
            <a:fillRect/>
          </a:stretch>
        </p:blipFill>
        <p:spPr bwMode="auto">
          <a:xfrm>
            <a:off x="5868144" y="1113588"/>
            <a:ext cx="766715" cy="391704"/>
          </a:xfrm>
          <a:prstGeom prst="rect">
            <a:avLst/>
          </a:prstGeom>
          <a:noFill/>
          <a:ln w="9525">
            <a:noFill/>
            <a:miter lim="800000"/>
            <a:headEnd/>
            <a:tailEnd/>
          </a:ln>
          <a:effectLst/>
        </p:spPr>
      </p:pic>
      <p:sp>
        <p:nvSpPr>
          <p:cNvPr id="14" name="Textfeld 13">
            <a:extLst>
              <a:ext uri="{FF2B5EF4-FFF2-40B4-BE49-F238E27FC236}">
                <a16:creationId xmlns:a16="http://schemas.microsoft.com/office/drawing/2014/main" id="{9204CF56-B6B0-A34F-A229-9285C53449C3}"/>
              </a:ext>
            </a:extLst>
          </p:cNvPr>
          <p:cNvSpPr txBox="1"/>
          <p:nvPr/>
        </p:nvSpPr>
        <p:spPr>
          <a:xfrm>
            <a:off x="3851920" y="1185596"/>
            <a:ext cx="404278" cy="307777"/>
          </a:xfrm>
          <a:prstGeom prst="rect">
            <a:avLst/>
          </a:prstGeom>
          <a:noFill/>
        </p:spPr>
        <p:txBody>
          <a:bodyPr wrap="none" rtlCol="0">
            <a:spAutoFit/>
          </a:bodyPr>
          <a:lstStyle/>
          <a:p>
            <a:r>
              <a:rPr lang="de-DE" sz="1400" dirty="0">
                <a:latin typeface="Myriad Pro" pitchFamily="34" charset="0"/>
              </a:rPr>
              <a:t>P5</a:t>
            </a:r>
          </a:p>
        </p:txBody>
      </p:sp>
      <p:sp>
        <p:nvSpPr>
          <p:cNvPr id="15" name="Textfeld 14">
            <a:extLst>
              <a:ext uri="{FF2B5EF4-FFF2-40B4-BE49-F238E27FC236}">
                <a16:creationId xmlns:a16="http://schemas.microsoft.com/office/drawing/2014/main" id="{94B13B64-ED40-8143-A6A9-58D7996F71BD}"/>
              </a:ext>
            </a:extLst>
          </p:cNvPr>
          <p:cNvSpPr txBox="1"/>
          <p:nvPr/>
        </p:nvSpPr>
        <p:spPr>
          <a:xfrm>
            <a:off x="6084168" y="1185596"/>
            <a:ext cx="404278" cy="307777"/>
          </a:xfrm>
          <a:prstGeom prst="rect">
            <a:avLst/>
          </a:prstGeom>
          <a:noFill/>
        </p:spPr>
        <p:txBody>
          <a:bodyPr wrap="none" rtlCol="0">
            <a:spAutoFit/>
          </a:bodyPr>
          <a:lstStyle/>
          <a:p>
            <a:r>
              <a:rPr lang="de-DE" sz="1400" dirty="0">
                <a:latin typeface="Myriad Pro" pitchFamily="34" charset="0"/>
              </a:rPr>
              <a:t>P5</a:t>
            </a:r>
          </a:p>
        </p:txBody>
      </p:sp>
      <p:cxnSp>
        <p:nvCxnSpPr>
          <p:cNvPr id="9" name="Gerade Verbindung 8">
            <a:extLst>
              <a:ext uri="{FF2B5EF4-FFF2-40B4-BE49-F238E27FC236}">
                <a16:creationId xmlns:a16="http://schemas.microsoft.com/office/drawing/2014/main" id="{FC8947EC-3180-DD44-9152-D0E81FC81884}"/>
              </a:ext>
            </a:extLst>
          </p:cNvPr>
          <p:cNvCxnSpPr>
            <a:cxnSpLocks/>
          </p:cNvCxnSpPr>
          <p:nvPr/>
        </p:nvCxnSpPr>
        <p:spPr>
          <a:xfrm>
            <a:off x="4081922" y="1565381"/>
            <a:ext cx="536713" cy="484311"/>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5166E895-A2F6-7B45-83CF-65060E5549EC}"/>
              </a:ext>
            </a:extLst>
          </p:cNvPr>
          <p:cNvCxnSpPr>
            <a:cxnSpLocks/>
          </p:cNvCxnSpPr>
          <p:nvPr/>
        </p:nvCxnSpPr>
        <p:spPr>
          <a:xfrm flipH="1">
            <a:off x="5580112" y="1565381"/>
            <a:ext cx="578005" cy="412303"/>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B715DD1-89D6-5A44-9FF5-F155341503E1}"/>
              </a:ext>
            </a:extLst>
          </p:cNvPr>
          <p:cNvCxnSpPr>
            <a:cxnSpLocks/>
          </p:cNvCxnSpPr>
          <p:nvPr/>
        </p:nvCxnSpPr>
        <p:spPr>
          <a:xfrm flipH="1" flipV="1">
            <a:off x="4472223" y="1370935"/>
            <a:ext cx="1326969" cy="1991"/>
          </a:xfrm>
          <a:prstGeom prst="line">
            <a:avLst/>
          </a:prstGeom>
          <a:ln w="38100" cap="rnd"/>
        </p:spPr>
        <p:style>
          <a:lnRef idx="1">
            <a:schemeClr val="accent1"/>
          </a:lnRef>
          <a:fillRef idx="0">
            <a:schemeClr val="accent1"/>
          </a:fillRef>
          <a:effectRef idx="0">
            <a:schemeClr val="accent1"/>
          </a:effectRef>
          <a:fontRef idx="minor">
            <a:schemeClr val="tx1"/>
          </a:fontRef>
        </p:style>
      </p:cxnSp>
      <p:pic>
        <p:nvPicPr>
          <p:cNvPr id="19" name="Picture 5">
            <a:extLst>
              <a:ext uri="{FF2B5EF4-FFF2-40B4-BE49-F238E27FC236}">
                <a16:creationId xmlns:a16="http://schemas.microsoft.com/office/drawing/2014/main" id="{73BA005E-9486-1B4C-A6DF-78C54BC8E359}"/>
              </a:ext>
            </a:extLst>
          </p:cNvPr>
          <p:cNvPicPr>
            <a:picLocks noChangeAspect="1" noChangeArrowheads="1"/>
          </p:cNvPicPr>
          <p:nvPr/>
        </p:nvPicPr>
        <p:blipFill>
          <a:blip r:embed="rId6" cstate="print"/>
          <a:srcRect/>
          <a:stretch>
            <a:fillRect/>
          </a:stretch>
        </p:blipFill>
        <p:spPr bwMode="auto">
          <a:xfrm>
            <a:off x="2949534" y="4052065"/>
            <a:ext cx="888454" cy="613674"/>
          </a:xfrm>
          <a:prstGeom prst="rect">
            <a:avLst/>
          </a:prstGeom>
          <a:noFill/>
          <a:ln w="9525">
            <a:noFill/>
            <a:miter lim="800000"/>
            <a:headEnd/>
            <a:tailEnd/>
          </a:ln>
          <a:effectLst/>
        </p:spPr>
      </p:pic>
      <p:sp>
        <p:nvSpPr>
          <p:cNvPr id="20" name="Rechteck 19">
            <a:extLst>
              <a:ext uri="{FF2B5EF4-FFF2-40B4-BE49-F238E27FC236}">
                <a16:creationId xmlns:a16="http://schemas.microsoft.com/office/drawing/2014/main" id="{6F052DBB-EE70-994B-A190-DF088E6640F9}"/>
              </a:ext>
            </a:extLst>
          </p:cNvPr>
          <p:cNvSpPr/>
          <p:nvPr/>
        </p:nvSpPr>
        <p:spPr>
          <a:xfrm>
            <a:off x="2922442" y="3548009"/>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Proxy</a:t>
            </a:r>
          </a:p>
        </p:txBody>
      </p:sp>
      <p:sp>
        <p:nvSpPr>
          <p:cNvPr id="21" name="Rechteck 20">
            <a:extLst>
              <a:ext uri="{FF2B5EF4-FFF2-40B4-BE49-F238E27FC236}">
                <a16:creationId xmlns:a16="http://schemas.microsoft.com/office/drawing/2014/main" id="{DBFC63F3-87D2-B041-A2B9-F540C3E31C59}"/>
              </a:ext>
            </a:extLst>
          </p:cNvPr>
          <p:cNvSpPr/>
          <p:nvPr/>
        </p:nvSpPr>
        <p:spPr>
          <a:xfrm>
            <a:off x="3921838" y="2540054"/>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Gateway</a:t>
            </a:r>
          </a:p>
        </p:txBody>
      </p:sp>
      <p:cxnSp>
        <p:nvCxnSpPr>
          <p:cNvPr id="22" name="Form 55">
            <a:extLst>
              <a:ext uri="{FF2B5EF4-FFF2-40B4-BE49-F238E27FC236}">
                <a16:creationId xmlns:a16="http://schemas.microsoft.com/office/drawing/2014/main" id="{4EA86EBD-FAF8-8141-BF1A-4729F69BDCCC}"/>
              </a:ext>
            </a:extLst>
          </p:cNvPr>
          <p:cNvCxnSpPr>
            <a:stCxn id="20" idx="0"/>
            <a:endCxn id="21" idx="1"/>
          </p:cNvCxnSpPr>
          <p:nvPr/>
        </p:nvCxnSpPr>
        <p:spPr>
          <a:xfrm rot="5400000" flipH="1" flipV="1">
            <a:off x="3206195" y="2832366"/>
            <a:ext cx="899943" cy="531344"/>
          </a:xfrm>
          <a:prstGeom prst="bentConnector2">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3" name="Gerade Verbindung mit Pfeil 22">
            <a:extLst>
              <a:ext uri="{FF2B5EF4-FFF2-40B4-BE49-F238E27FC236}">
                <a16:creationId xmlns:a16="http://schemas.microsoft.com/office/drawing/2014/main" id="{6DFD5FFA-E43C-234D-8806-F131861CAADF}"/>
              </a:ext>
            </a:extLst>
          </p:cNvPr>
          <p:cNvCxnSpPr>
            <a:stCxn id="20" idx="2"/>
            <a:endCxn id="19" idx="0"/>
          </p:cNvCxnSpPr>
          <p:nvPr/>
        </p:nvCxnSpPr>
        <p:spPr>
          <a:xfrm>
            <a:off x="3390494" y="3764033"/>
            <a:ext cx="3267" cy="288032"/>
          </a:xfrm>
          <a:prstGeom prst="straightConnector1">
            <a:avLst/>
          </a:prstGeom>
          <a:ln>
            <a:headEnd type="none"/>
            <a:tailEnd type="none"/>
          </a:ln>
        </p:spPr>
        <p:style>
          <a:lnRef idx="2">
            <a:schemeClr val="accent3"/>
          </a:lnRef>
          <a:fillRef idx="0">
            <a:schemeClr val="accent3"/>
          </a:fillRef>
          <a:effectRef idx="1">
            <a:schemeClr val="accent3"/>
          </a:effectRef>
          <a:fontRef idx="minor">
            <a:schemeClr val="tx1"/>
          </a:fontRef>
        </p:style>
      </p:cxnSp>
      <p:pic>
        <p:nvPicPr>
          <p:cNvPr id="24" name="Picture 6">
            <a:extLst>
              <a:ext uri="{FF2B5EF4-FFF2-40B4-BE49-F238E27FC236}">
                <a16:creationId xmlns:a16="http://schemas.microsoft.com/office/drawing/2014/main" id="{C379E525-EFDB-8040-8879-F0726CC9E426}"/>
              </a:ext>
            </a:extLst>
          </p:cNvPr>
          <p:cNvPicPr>
            <a:picLocks noChangeAspect="1" noChangeArrowheads="1"/>
          </p:cNvPicPr>
          <p:nvPr/>
        </p:nvPicPr>
        <p:blipFill>
          <a:blip r:embed="rId7" cstate="print"/>
          <a:srcRect/>
          <a:stretch>
            <a:fillRect/>
          </a:stretch>
        </p:blipFill>
        <p:spPr bwMode="auto">
          <a:xfrm>
            <a:off x="3031871" y="2837716"/>
            <a:ext cx="576064" cy="377518"/>
          </a:xfrm>
          <a:prstGeom prst="rect">
            <a:avLst/>
          </a:prstGeom>
          <a:noFill/>
          <a:ln w="9525">
            <a:noFill/>
            <a:miter lim="800000"/>
            <a:headEnd/>
            <a:tailEnd/>
          </a:ln>
          <a:effectLst/>
        </p:spPr>
      </p:pic>
      <p:pic>
        <p:nvPicPr>
          <p:cNvPr id="25" name="Grafik 24">
            <a:extLst>
              <a:ext uri="{FF2B5EF4-FFF2-40B4-BE49-F238E27FC236}">
                <a16:creationId xmlns:a16="http://schemas.microsoft.com/office/drawing/2014/main" id="{95B8BFA2-9CCB-3645-8C6E-FE70A2F5724D}"/>
              </a:ext>
            </a:extLst>
          </p:cNvPr>
          <p:cNvPicPr>
            <a:picLocks noChangeAspect="1"/>
          </p:cNvPicPr>
          <p:nvPr/>
        </p:nvPicPr>
        <p:blipFill>
          <a:blip r:embed="rId8" cstate="print"/>
          <a:stretch>
            <a:fillRect/>
          </a:stretch>
        </p:blipFill>
        <p:spPr>
          <a:xfrm flipH="1">
            <a:off x="3553828" y="1584212"/>
            <a:ext cx="830408" cy="434580"/>
          </a:xfrm>
          <a:prstGeom prst="rect">
            <a:avLst/>
          </a:prstGeom>
        </p:spPr>
      </p:pic>
      <p:sp>
        <p:nvSpPr>
          <p:cNvPr id="27" name="Rechteck 26">
            <a:extLst>
              <a:ext uri="{FF2B5EF4-FFF2-40B4-BE49-F238E27FC236}">
                <a16:creationId xmlns:a16="http://schemas.microsoft.com/office/drawing/2014/main" id="{6350FE39-0DDD-8848-945C-083978C3A2C1}"/>
              </a:ext>
            </a:extLst>
          </p:cNvPr>
          <p:cNvSpPr/>
          <p:nvPr/>
        </p:nvSpPr>
        <p:spPr>
          <a:xfrm>
            <a:off x="3691028" y="2038948"/>
            <a:ext cx="556008" cy="21171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VPN</a:t>
            </a:r>
          </a:p>
        </p:txBody>
      </p:sp>
      <p:pic>
        <p:nvPicPr>
          <p:cNvPr id="28" name="Grafik 27">
            <a:extLst>
              <a:ext uri="{FF2B5EF4-FFF2-40B4-BE49-F238E27FC236}">
                <a16:creationId xmlns:a16="http://schemas.microsoft.com/office/drawing/2014/main" id="{FD3ACADE-F0F9-B249-9F6D-AE96729FEF3D}"/>
              </a:ext>
            </a:extLst>
          </p:cNvPr>
          <p:cNvPicPr>
            <a:picLocks noChangeAspect="1"/>
          </p:cNvPicPr>
          <p:nvPr/>
        </p:nvPicPr>
        <p:blipFill>
          <a:blip r:embed="rId8" cstate="print"/>
          <a:stretch>
            <a:fillRect/>
          </a:stretch>
        </p:blipFill>
        <p:spPr>
          <a:xfrm flipH="1">
            <a:off x="4724331" y="1075587"/>
            <a:ext cx="830408" cy="434580"/>
          </a:xfrm>
          <a:prstGeom prst="rect">
            <a:avLst/>
          </a:prstGeom>
        </p:spPr>
      </p:pic>
      <p:sp>
        <p:nvSpPr>
          <p:cNvPr id="29" name="Rechteck 28">
            <a:extLst>
              <a:ext uri="{FF2B5EF4-FFF2-40B4-BE49-F238E27FC236}">
                <a16:creationId xmlns:a16="http://schemas.microsoft.com/office/drawing/2014/main" id="{30C7195C-208E-5041-9244-773C8EB4ED9A}"/>
              </a:ext>
            </a:extLst>
          </p:cNvPr>
          <p:cNvSpPr/>
          <p:nvPr/>
        </p:nvSpPr>
        <p:spPr>
          <a:xfrm>
            <a:off x="4861531" y="1530323"/>
            <a:ext cx="556008" cy="21171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VPN</a:t>
            </a:r>
          </a:p>
        </p:txBody>
      </p:sp>
      <p:pic>
        <p:nvPicPr>
          <p:cNvPr id="30" name="Grafik 29">
            <a:extLst>
              <a:ext uri="{FF2B5EF4-FFF2-40B4-BE49-F238E27FC236}">
                <a16:creationId xmlns:a16="http://schemas.microsoft.com/office/drawing/2014/main" id="{749086D2-CCE4-0148-841B-C8D9C9ECD8F8}"/>
              </a:ext>
            </a:extLst>
          </p:cNvPr>
          <p:cNvPicPr>
            <a:picLocks noChangeAspect="1"/>
          </p:cNvPicPr>
          <p:nvPr/>
        </p:nvPicPr>
        <p:blipFill>
          <a:blip r:embed="rId8" cstate="print"/>
          <a:stretch>
            <a:fillRect/>
          </a:stretch>
        </p:blipFill>
        <p:spPr>
          <a:xfrm flipH="1">
            <a:off x="5814611" y="1602068"/>
            <a:ext cx="830408" cy="434580"/>
          </a:xfrm>
          <a:prstGeom prst="rect">
            <a:avLst/>
          </a:prstGeom>
        </p:spPr>
      </p:pic>
      <p:sp>
        <p:nvSpPr>
          <p:cNvPr id="31" name="Rechteck 30">
            <a:extLst>
              <a:ext uri="{FF2B5EF4-FFF2-40B4-BE49-F238E27FC236}">
                <a16:creationId xmlns:a16="http://schemas.microsoft.com/office/drawing/2014/main" id="{E001CFE0-D81E-5C48-9DC1-4AEC557E6D4A}"/>
              </a:ext>
            </a:extLst>
          </p:cNvPr>
          <p:cNvSpPr/>
          <p:nvPr/>
        </p:nvSpPr>
        <p:spPr>
          <a:xfrm>
            <a:off x="5951811" y="2056804"/>
            <a:ext cx="556008" cy="21171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VPN</a:t>
            </a:r>
          </a:p>
        </p:txBody>
      </p:sp>
      <p:pic>
        <p:nvPicPr>
          <p:cNvPr id="34" name="Picture 2">
            <a:extLst>
              <a:ext uri="{FF2B5EF4-FFF2-40B4-BE49-F238E27FC236}">
                <a16:creationId xmlns:a16="http://schemas.microsoft.com/office/drawing/2014/main" id="{1E838D34-E0AC-EC43-BD43-C32451447B55}"/>
              </a:ext>
            </a:extLst>
          </p:cNvPr>
          <p:cNvPicPr>
            <a:picLocks noChangeAspect="1" noChangeArrowheads="1"/>
          </p:cNvPicPr>
          <p:nvPr/>
        </p:nvPicPr>
        <p:blipFill>
          <a:blip r:embed="rId9" cstate="print"/>
          <a:srcRect/>
          <a:stretch>
            <a:fillRect/>
          </a:stretch>
        </p:blipFill>
        <p:spPr bwMode="auto">
          <a:xfrm>
            <a:off x="7435788" y="1829328"/>
            <a:ext cx="1431712" cy="731442"/>
          </a:xfrm>
          <a:prstGeom prst="rect">
            <a:avLst/>
          </a:prstGeom>
          <a:noFill/>
          <a:ln w="9525">
            <a:noFill/>
            <a:miter lim="800000"/>
            <a:headEnd/>
            <a:tailEnd/>
          </a:ln>
          <a:effectLst/>
        </p:spPr>
      </p:pic>
      <p:sp>
        <p:nvSpPr>
          <p:cNvPr id="35" name="Textfeld 34">
            <a:extLst>
              <a:ext uri="{FF2B5EF4-FFF2-40B4-BE49-F238E27FC236}">
                <a16:creationId xmlns:a16="http://schemas.microsoft.com/office/drawing/2014/main" id="{196A1F38-B6CB-7B46-AC1F-B177E7B3CB6B}"/>
              </a:ext>
            </a:extLst>
          </p:cNvPr>
          <p:cNvSpPr txBox="1"/>
          <p:nvPr/>
        </p:nvSpPr>
        <p:spPr>
          <a:xfrm>
            <a:off x="7605113" y="2128722"/>
            <a:ext cx="1146468" cy="369332"/>
          </a:xfrm>
          <a:prstGeom prst="rect">
            <a:avLst/>
          </a:prstGeom>
          <a:noFill/>
        </p:spPr>
        <p:txBody>
          <a:bodyPr wrap="none" rtlCol="0">
            <a:spAutoFit/>
          </a:bodyPr>
          <a:lstStyle/>
          <a:p>
            <a:r>
              <a:rPr lang="de-DE" dirty="0">
                <a:latin typeface="Myriad Pro" pitchFamily="34" charset="0"/>
              </a:rPr>
              <a:t>S/4 Hana</a:t>
            </a:r>
          </a:p>
        </p:txBody>
      </p:sp>
      <p:cxnSp>
        <p:nvCxnSpPr>
          <p:cNvPr id="36" name="Gerade Verbindung 35">
            <a:extLst>
              <a:ext uri="{FF2B5EF4-FFF2-40B4-BE49-F238E27FC236}">
                <a16:creationId xmlns:a16="http://schemas.microsoft.com/office/drawing/2014/main" id="{7FB4BEFA-129F-9340-B839-C936D18DD9D1}"/>
              </a:ext>
            </a:extLst>
          </p:cNvPr>
          <p:cNvCxnSpPr>
            <a:cxnSpLocks/>
          </p:cNvCxnSpPr>
          <p:nvPr/>
        </p:nvCxnSpPr>
        <p:spPr>
          <a:xfrm flipH="1" flipV="1">
            <a:off x="6697425" y="1370935"/>
            <a:ext cx="1042927" cy="643485"/>
          </a:xfrm>
          <a:prstGeom prst="line">
            <a:avLst/>
          </a:prstGeom>
          <a:ln w="38100" cap="rnd"/>
        </p:spPr>
        <p:style>
          <a:lnRef idx="1">
            <a:schemeClr val="accent1"/>
          </a:lnRef>
          <a:fillRef idx="0">
            <a:schemeClr val="accent1"/>
          </a:fillRef>
          <a:effectRef idx="0">
            <a:schemeClr val="accent1"/>
          </a:effectRef>
          <a:fontRef idx="minor">
            <a:schemeClr val="tx1"/>
          </a:fontRef>
        </p:style>
      </p:cxnSp>
      <p:pic>
        <p:nvPicPr>
          <p:cNvPr id="38" name="Grafik 37">
            <a:extLst>
              <a:ext uri="{FF2B5EF4-FFF2-40B4-BE49-F238E27FC236}">
                <a16:creationId xmlns:a16="http://schemas.microsoft.com/office/drawing/2014/main" id="{8FB6573E-0888-154E-9615-D9ED4D22E1B4}"/>
              </a:ext>
            </a:extLst>
          </p:cNvPr>
          <p:cNvPicPr>
            <a:picLocks noChangeAspect="1"/>
          </p:cNvPicPr>
          <p:nvPr/>
        </p:nvPicPr>
        <p:blipFill>
          <a:blip r:embed="rId8" cstate="print"/>
          <a:stretch>
            <a:fillRect/>
          </a:stretch>
        </p:blipFill>
        <p:spPr>
          <a:xfrm flipH="1">
            <a:off x="6800724" y="1294561"/>
            <a:ext cx="830408" cy="434580"/>
          </a:xfrm>
          <a:prstGeom prst="rect">
            <a:avLst/>
          </a:prstGeom>
        </p:spPr>
      </p:pic>
      <p:sp>
        <p:nvSpPr>
          <p:cNvPr id="39" name="Rechteck 38">
            <a:extLst>
              <a:ext uri="{FF2B5EF4-FFF2-40B4-BE49-F238E27FC236}">
                <a16:creationId xmlns:a16="http://schemas.microsoft.com/office/drawing/2014/main" id="{2D07FF45-4566-D948-8F1D-F04D6C0F051C}"/>
              </a:ext>
            </a:extLst>
          </p:cNvPr>
          <p:cNvSpPr/>
          <p:nvPr/>
        </p:nvSpPr>
        <p:spPr>
          <a:xfrm>
            <a:off x="6937924" y="1749297"/>
            <a:ext cx="556008" cy="21171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VPN</a:t>
            </a:r>
          </a:p>
        </p:txBody>
      </p:sp>
    </p:spTree>
    <p:extLst>
      <p:ext uri="{BB962C8B-B14F-4D97-AF65-F5344CB8AC3E}">
        <p14:creationId xmlns:p14="http://schemas.microsoft.com/office/powerpoint/2010/main" val="33179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20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20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2000"/>
                                        <p:tgtEl>
                                          <p:spTgt spid="3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2000"/>
                                        <p:tgtEl>
                                          <p:spTgt spid="1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20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par>
                                <p:cTn id="37" presetID="9"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dissolve">
                                      <p:cBhvr>
                                        <p:cTn id="39" dur="500"/>
                                        <p:tgtEl>
                                          <p:spTgt spid="36"/>
                                        </p:tgtEl>
                                      </p:cBhvr>
                                    </p:animEffect>
                                  </p:childTnLst>
                                </p:cTn>
                              </p:par>
                              <p:par>
                                <p:cTn id="40" presetID="9"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dissolve">
                                      <p:cBhvr>
                                        <p:cTn id="45" dur="500"/>
                                        <p:tgtEl>
                                          <p:spTgt spid="2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par>
                                <p:cTn id="49" presetID="9"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dissolve">
                                      <p:cBhvr>
                                        <p:cTn id="51" dur="500"/>
                                        <p:tgtEl>
                                          <p:spTgt spid="28"/>
                                        </p:tgtEl>
                                      </p:cBhvr>
                                    </p:animEffect>
                                  </p:childTnLst>
                                </p:cTn>
                              </p:par>
                              <p:par>
                                <p:cTn id="52" presetID="9"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dissolve">
                                      <p:cBhvr>
                                        <p:cTn id="54" dur="500"/>
                                        <p:tgtEl>
                                          <p:spTgt spid="3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dissolve">
                                      <p:cBhvr>
                                        <p:cTn id="60" dur="500"/>
                                        <p:tgtEl>
                                          <p:spTgt spid="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dissolve">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 end="1"/>
                                            </p:txEl>
                                          </p:spTgt>
                                        </p:tgtEl>
                                        <p:attrNameLst>
                                          <p:attrName>style.visibility</p:attrName>
                                        </p:attrNameLst>
                                      </p:cBhvr>
                                      <p:to>
                                        <p:strVal val="visible"/>
                                      </p:to>
                                    </p:set>
                                    <p:animEffect transition="in" filter="fade">
                                      <p:cBhvr>
                                        <p:cTn id="68" dur="500"/>
                                        <p:tgtEl>
                                          <p:spTgt spid="3">
                                            <p:txEl>
                                              <p:pRg st="1" end="1"/>
                                            </p:txEl>
                                          </p:spTgt>
                                        </p:tgtEl>
                                      </p:cBhvr>
                                    </p:animEffect>
                                  </p:childTnLst>
                                </p:cTn>
                              </p:par>
                              <p:par>
                                <p:cTn id="69" presetID="9"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ssolve">
                                      <p:cBhvr>
                                        <p:cTn id="71" dur="500"/>
                                        <p:tgtEl>
                                          <p:spTgt spid="23"/>
                                        </p:tgtEl>
                                      </p:cBhvr>
                                    </p:animEffect>
                                  </p:childTnLst>
                                </p:cTn>
                              </p:par>
                              <p:par>
                                <p:cTn id="72" presetID="9"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dissolve">
                                      <p:cBhvr>
                                        <p:cTn id="74" dur="500"/>
                                        <p:tgtEl>
                                          <p:spTgt spid="22"/>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par>
                                <p:cTn id="78" presetID="9"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dissolve">
                                      <p:cBhvr>
                                        <p:cTn id="80" dur="500"/>
                                        <p:tgtEl>
                                          <p:spTgt spid="19"/>
                                        </p:tgtEl>
                                      </p:cBhvr>
                                    </p:animEffect>
                                  </p:childTnLst>
                                </p:cTn>
                              </p:par>
                              <p:par>
                                <p:cTn id="81" presetID="9"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dissolve">
                                      <p:cBhvr>
                                        <p:cTn id="83" dur="500"/>
                                        <p:tgtEl>
                                          <p:spTgt spid="24"/>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dissolve">
                                      <p:cBhvr>
                                        <p:cTn id="8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20" grpId="0" animBg="1"/>
      <p:bldP spid="21" grpId="0" animBg="1"/>
      <p:bldP spid="27" grpId="0" animBg="1"/>
      <p:bldP spid="29" grpId="0" animBg="1"/>
      <p:bldP spid="31" grpId="0" animBg="1"/>
      <p:bldP spid="35"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905592BE-8128-7344-A1DB-BE9B81988E5E}"/>
              </a:ext>
            </a:extLst>
          </p:cNvPr>
          <p:cNvPicPr>
            <a:picLocks noChangeAspect="1" noChangeArrowheads="1"/>
          </p:cNvPicPr>
          <p:nvPr/>
        </p:nvPicPr>
        <p:blipFill>
          <a:blip r:embed="rId3" cstate="print"/>
          <a:srcRect/>
          <a:stretch>
            <a:fillRect/>
          </a:stretch>
        </p:blipFill>
        <p:spPr bwMode="auto">
          <a:xfrm>
            <a:off x="1475607" y="1670578"/>
            <a:ext cx="6984776" cy="2944033"/>
          </a:xfrm>
          <a:prstGeom prst="rect">
            <a:avLst/>
          </a:prstGeom>
          <a:noFill/>
          <a:ln w="9525">
            <a:noFill/>
            <a:miter lim="800000"/>
            <a:headEnd/>
            <a:tailEnd/>
          </a:ln>
          <a:effectLst/>
        </p:spPr>
      </p:pic>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normAutofit/>
          </a:bodyPr>
          <a:lstStyle/>
          <a:p>
            <a:pPr lvl="0">
              <a:spcAft>
                <a:spcPts val="600"/>
              </a:spcAft>
              <a:buBlip>
                <a:blip r:embed="rId4"/>
              </a:buBlip>
              <a:defRPr/>
            </a:pPr>
            <a:r>
              <a:rPr lang="de-DE" sz="1800" dirty="0"/>
              <a:t>Verschlüsselung per TLS in PLOSSYS 5</a:t>
            </a:r>
            <a:endParaRPr lang="de-DE" sz="1800" b="1" dirty="0"/>
          </a:p>
          <a:p>
            <a:pPr lvl="1">
              <a:spcAft>
                <a:spcPts val="600"/>
              </a:spcAft>
              <a:buBlip>
                <a:blip r:embed="rId4"/>
              </a:buBlip>
              <a:defRPr/>
            </a:pPr>
            <a:r>
              <a:rPr lang="de-DE" sz="1800" dirty="0"/>
              <a:t>zwischen Services</a:t>
            </a:r>
          </a:p>
          <a:p>
            <a:pPr lvl="1">
              <a:spcAft>
                <a:spcPts val="600"/>
              </a:spcAft>
              <a:buBlip>
                <a:blip r:embed="rId4"/>
              </a:buBlip>
              <a:defRPr/>
            </a:pPr>
            <a:r>
              <a:rPr lang="de-DE" sz="1800" dirty="0"/>
              <a:t>zur Infrastruktur</a:t>
            </a:r>
          </a:p>
          <a:p>
            <a:pPr lvl="1"/>
            <a:endParaRPr lang="de-DE" dirty="0"/>
          </a:p>
          <a:p>
            <a:pPr lvl="2"/>
            <a:endParaRPr lang="de-DE" dirty="0"/>
          </a:p>
          <a:p>
            <a:pPr lvl="2"/>
            <a:endParaRPr lang="de-DE" dirty="0"/>
          </a:p>
          <a:p>
            <a:r>
              <a:rPr lang="de-DE" dirty="0"/>
              <a:t>	</a:t>
            </a:r>
          </a:p>
        </p:txBody>
      </p:sp>
      <p:pic>
        <p:nvPicPr>
          <p:cNvPr id="26" name="Grafik 25">
            <a:extLst>
              <a:ext uri="{FF2B5EF4-FFF2-40B4-BE49-F238E27FC236}">
                <a16:creationId xmlns:a16="http://schemas.microsoft.com/office/drawing/2014/main" id="{CDB20DAD-BBC6-7743-B4CA-3BC425224424}"/>
              </a:ext>
            </a:extLst>
          </p:cNvPr>
          <p:cNvPicPr>
            <a:picLocks noChangeAspect="1"/>
          </p:cNvPicPr>
          <p:nvPr/>
        </p:nvPicPr>
        <p:blipFill rotWithShape="1">
          <a:blip r:embed="rId5" cstate="print"/>
          <a:srcRect r="70702"/>
          <a:stretch/>
        </p:blipFill>
        <p:spPr>
          <a:xfrm>
            <a:off x="3790531" y="3676701"/>
            <a:ext cx="215086" cy="337797"/>
          </a:xfrm>
          <a:prstGeom prst="rect">
            <a:avLst/>
          </a:prstGeom>
        </p:spPr>
      </p:pic>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dirty="0"/>
              <a:t>Transportsicherheit – TLS</a:t>
            </a:r>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18</a:t>
            </a:fld>
            <a:endParaRPr lang="de-DE" dirty="0"/>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pic>
        <p:nvPicPr>
          <p:cNvPr id="7" name="Picture 4" descr="C:\Users\stefan.scherer\Dropbox\Kundentag\zahnrad2.png">
            <a:extLst>
              <a:ext uri="{FF2B5EF4-FFF2-40B4-BE49-F238E27FC236}">
                <a16:creationId xmlns:a16="http://schemas.microsoft.com/office/drawing/2014/main" id="{3F2B4BD4-4200-0D48-B643-663CB615FE5A}"/>
              </a:ext>
            </a:extLst>
          </p:cNvPr>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7454288" y="2868417"/>
            <a:ext cx="340344" cy="341154"/>
          </a:xfrm>
          <a:prstGeom prst="rect">
            <a:avLst/>
          </a:prstGeom>
          <a:noFill/>
        </p:spPr>
      </p:pic>
      <p:pic>
        <p:nvPicPr>
          <p:cNvPr id="8" name="Picture 4" descr="C:\Users\stefan.scherer\Dropbox\Kundentag\zahnrad2.png">
            <a:extLst>
              <a:ext uri="{FF2B5EF4-FFF2-40B4-BE49-F238E27FC236}">
                <a16:creationId xmlns:a16="http://schemas.microsoft.com/office/drawing/2014/main" id="{E776DF42-6738-5140-A1AE-824E42FFF673}"/>
              </a:ext>
            </a:extLst>
          </p:cNvPr>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2841742" y="2868417"/>
            <a:ext cx="340344" cy="341154"/>
          </a:xfrm>
          <a:prstGeom prst="rect">
            <a:avLst/>
          </a:prstGeom>
          <a:noFill/>
        </p:spPr>
      </p:pic>
      <p:pic>
        <p:nvPicPr>
          <p:cNvPr id="10" name="Grafik 9">
            <a:extLst>
              <a:ext uri="{FF2B5EF4-FFF2-40B4-BE49-F238E27FC236}">
                <a16:creationId xmlns:a16="http://schemas.microsoft.com/office/drawing/2014/main" id="{38B1F09B-6B6C-7A44-BF17-CFC55AC0E98F}"/>
              </a:ext>
            </a:extLst>
          </p:cNvPr>
          <p:cNvPicPr>
            <a:picLocks noChangeAspect="1"/>
          </p:cNvPicPr>
          <p:nvPr/>
        </p:nvPicPr>
        <p:blipFill rotWithShape="1">
          <a:blip r:embed="rId7" cstate="print"/>
          <a:srcRect t="1" r="72988" b="-2804"/>
          <a:stretch/>
        </p:blipFill>
        <p:spPr>
          <a:xfrm>
            <a:off x="5157198" y="2693188"/>
            <a:ext cx="198307" cy="366097"/>
          </a:xfrm>
          <a:prstGeom prst="rect">
            <a:avLst/>
          </a:prstGeom>
        </p:spPr>
      </p:pic>
      <p:pic>
        <p:nvPicPr>
          <p:cNvPr id="11" name="Grafik 10">
            <a:extLst>
              <a:ext uri="{FF2B5EF4-FFF2-40B4-BE49-F238E27FC236}">
                <a16:creationId xmlns:a16="http://schemas.microsoft.com/office/drawing/2014/main" id="{7A94E0C5-BD2A-8240-BB61-F99ED2C046D9}"/>
              </a:ext>
            </a:extLst>
          </p:cNvPr>
          <p:cNvPicPr>
            <a:picLocks noChangeAspect="1"/>
          </p:cNvPicPr>
          <p:nvPr/>
        </p:nvPicPr>
        <p:blipFill rotWithShape="1">
          <a:blip r:embed="rId5" cstate="print"/>
          <a:srcRect r="73717" b="-692"/>
          <a:stretch/>
        </p:blipFill>
        <p:spPr>
          <a:xfrm>
            <a:off x="6606362" y="3676701"/>
            <a:ext cx="192961" cy="340128"/>
          </a:xfrm>
          <a:prstGeom prst="rect">
            <a:avLst/>
          </a:prstGeom>
        </p:spPr>
      </p:pic>
      <p:cxnSp>
        <p:nvCxnSpPr>
          <p:cNvPr id="12" name="Gerade Verbindung mit Pfeil 11">
            <a:extLst>
              <a:ext uri="{FF2B5EF4-FFF2-40B4-BE49-F238E27FC236}">
                <a16:creationId xmlns:a16="http://schemas.microsoft.com/office/drawing/2014/main" id="{A4F473DF-DEC3-DD4A-A483-3199E6936B10}"/>
              </a:ext>
            </a:extLst>
          </p:cNvPr>
          <p:cNvCxnSpPr>
            <a:cxnSpLocks/>
          </p:cNvCxnSpPr>
          <p:nvPr/>
        </p:nvCxnSpPr>
        <p:spPr>
          <a:xfrm flipH="1">
            <a:off x="3225679" y="3038994"/>
            <a:ext cx="4182301" cy="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16" name="Grafik 15">
            <a:extLst>
              <a:ext uri="{FF2B5EF4-FFF2-40B4-BE49-F238E27FC236}">
                <a16:creationId xmlns:a16="http://schemas.microsoft.com/office/drawing/2014/main" id="{C0B606F7-4430-8749-9996-0E2AA76164DC}"/>
              </a:ext>
            </a:extLst>
          </p:cNvPr>
          <p:cNvPicPr>
            <a:picLocks noChangeAspect="1"/>
          </p:cNvPicPr>
          <p:nvPr/>
        </p:nvPicPr>
        <p:blipFill>
          <a:blip r:embed="rId8" cstate="print"/>
          <a:stretch>
            <a:fillRect/>
          </a:stretch>
        </p:blipFill>
        <p:spPr>
          <a:xfrm>
            <a:off x="5058020" y="3845600"/>
            <a:ext cx="520333" cy="520333"/>
          </a:xfrm>
          <a:prstGeom prst="rect">
            <a:avLst/>
          </a:prstGeom>
        </p:spPr>
      </p:pic>
      <p:cxnSp>
        <p:nvCxnSpPr>
          <p:cNvPr id="17" name="Gerade Verbindung mit Pfeil 16">
            <a:extLst>
              <a:ext uri="{FF2B5EF4-FFF2-40B4-BE49-F238E27FC236}">
                <a16:creationId xmlns:a16="http://schemas.microsoft.com/office/drawing/2014/main" id="{A0B48E53-B8C3-7446-B4A8-ADC5E48FB1E8}"/>
              </a:ext>
            </a:extLst>
          </p:cNvPr>
          <p:cNvCxnSpPr>
            <a:cxnSpLocks/>
          </p:cNvCxnSpPr>
          <p:nvPr/>
        </p:nvCxnSpPr>
        <p:spPr>
          <a:xfrm flipH="1" flipV="1">
            <a:off x="3166103" y="3227036"/>
            <a:ext cx="1765888" cy="87873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Gerade Verbindung mit Pfeil 20">
            <a:extLst>
              <a:ext uri="{FF2B5EF4-FFF2-40B4-BE49-F238E27FC236}">
                <a16:creationId xmlns:a16="http://schemas.microsoft.com/office/drawing/2014/main" id="{5D5E7563-5604-A040-B164-61F35AC7DAAE}"/>
              </a:ext>
            </a:extLst>
          </p:cNvPr>
          <p:cNvCxnSpPr>
            <a:cxnSpLocks/>
          </p:cNvCxnSpPr>
          <p:nvPr/>
        </p:nvCxnSpPr>
        <p:spPr>
          <a:xfrm flipH="1">
            <a:off x="5704382" y="3227036"/>
            <a:ext cx="1703598" cy="87873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8" name="Textfeld 17">
            <a:extLst>
              <a:ext uri="{FF2B5EF4-FFF2-40B4-BE49-F238E27FC236}">
                <a16:creationId xmlns:a16="http://schemas.microsoft.com/office/drawing/2014/main" id="{7A36C3C5-2559-3F47-BBEB-61E7785BE816}"/>
              </a:ext>
            </a:extLst>
          </p:cNvPr>
          <p:cNvSpPr txBox="1"/>
          <p:nvPr/>
        </p:nvSpPr>
        <p:spPr>
          <a:xfrm>
            <a:off x="4529230" y="3257630"/>
            <a:ext cx="1454244" cy="369332"/>
          </a:xfrm>
          <a:prstGeom prst="rect">
            <a:avLst/>
          </a:prstGeom>
          <a:noFill/>
        </p:spPr>
        <p:txBody>
          <a:bodyPr wrap="none" rtlCol="0">
            <a:spAutoFit/>
          </a:bodyPr>
          <a:lstStyle/>
          <a:p>
            <a:r>
              <a:rPr lang="de-DE" b="1" dirty="0">
                <a:latin typeface="Myriad Pro" pitchFamily="34" charset="0"/>
              </a:rPr>
              <a:t>PLOSSYS 5</a:t>
            </a:r>
          </a:p>
        </p:txBody>
      </p:sp>
    </p:spTree>
    <p:extLst>
      <p:ext uri="{BB962C8B-B14F-4D97-AF65-F5344CB8AC3E}">
        <p14:creationId xmlns:p14="http://schemas.microsoft.com/office/powerpoint/2010/main" val="17518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par>
                                <p:cTn id="35" presetID="9"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par>
                                <p:cTn id="41" presetID="9"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dirty="0"/>
              <a:t>Transportsicherheit – TLS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a:xfrm>
            <a:off x="467544" y="1113588"/>
            <a:ext cx="8208912" cy="3348372"/>
          </a:xfrm>
        </p:spPr>
        <p:txBody>
          <a:bodyPr>
            <a:normAutofit/>
          </a:bodyPr>
          <a:lstStyle/>
          <a:p>
            <a:pPr lvl="0">
              <a:spcAft>
                <a:spcPts val="600"/>
              </a:spcAft>
              <a:buBlip>
                <a:blip r:embed="rId3"/>
              </a:buBlip>
              <a:defRPr/>
            </a:pPr>
            <a:r>
              <a:rPr lang="de-DE" sz="1800" dirty="0"/>
              <a:t>Verschlüsselung per TLS nach außen</a:t>
            </a:r>
            <a:endParaRPr lang="de-DE" sz="1800" b="1" dirty="0"/>
          </a:p>
          <a:p>
            <a:pPr lvl="1">
              <a:spcAft>
                <a:spcPts val="600"/>
              </a:spcAft>
              <a:buBlip>
                <a:blip r:embed="rId3"/>
              </a:buBlip>
              <a:defRPr/>
            </a:pPr>
            <a:r>
              <a:rPr lang="de-DE" sz="1800" dirty="0"/>
              <a:t>zwischen Datacenter</a:t>
            </a:r>
          </a:p>
          <a:p>
            <a:pPr lvl="1">
              <a:spcAft>
                <a:spcPts val="600"/>
              </a:spcAft>
              <a:buBlip>
                <a:blip r:embed="rId3"/>
              </a:buBlip>
              <a:defRPr/>
            </a:pPr>
            <a:r>
              <a:rPr lang="de-DE" sz="1800" dirty="0"/>
              <a:t>zu externen Systemen</a:t>
            </a:r>
          </a:p>
          <a:p>
            <a:pPr lvl="1">
              <a:spcAft>
                <a:spcPts val="600"/>
              </a:spcAft>
              <a:buBlip>
                <a:blip r:embed="rId3"/>
              </a:buBlip>
              <a:defRPr/>
            </a:pPr>
            <a:r>
              <a:rPr lang="de-DE" sz="1800" dirty="0"/>
              <a:t>zu Anwendern</a:t>
            </a:r>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19</a:t>
            </a:fld>
            <a:endParaRPr lang="de-DE" dirty="0"/>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grpSp>
        <p:nvGrpSpPr>
          <p:cNvPr id="25" name="Gruppieren 24">
            <a:extLst>
              <a:ext uri="{FF2B5EF4-FFF2-40B4-BE49-F238E27FC236}">
                <a16:creationId xmlns:a16="http://schemas.microsoft.com/office/drawing/2014/main" id="{B1982663-93BD-E940-91DA-BD08529B7EFF}"/>
              </a:ext>
            </a:extLst>
          </p:cNvPr>
          <p:cNvGrpSpPr/>
          <p:nvPr/>
        </p:nvGrpSpPr>
        <p:grpSpPr>
          <a:xfrm>
            <a:off x="3131840" y="2706735"/>
            <a:ext cx="2998963" cy="1635163"/>
            <a:chOff x="2710794" y="2437393"/>
            <a:chExt cx="2998963" cy="1635163"/>
          </a:xfrm>
        </p:grpSpPr>
        <p:pic>
          <p:nvPicPr>
            <p:cNvPr id="21" name="Grafik 20">
              <a:extLst>
                <a:ext uri="{FF2B5EF4-FFF2-40B4-BE49-F238E27FC236}">
                  <a16:creationId xmlns:a16="http://schemas.microsoft.com/office/drawing/2014/main" id="{F148E391-FDF3-224F-83DF-4B90680C01E1}"/>
                </a:ext>
              </a:extLst>
            </p:cNvPr>
            <p:cNvPicPr>
              <a:picLocks noChangeAspect="1"/>
            </p:cNvPicPr>
            <p:nvPr/>
          </p:nvPicPr>
          <p:blipFill rotWithShape="1">
            <a:blip r:embed="rId4" cstate="print"/>
            <a:srcRect r="72656" b="10926"/>
            <a:stretch/>
          </p:blipFill>
          <p:spPr>
            <a:xfrm>
              <a:off x="4091538" y="2437393"/>
              <a:ext cx="200744" cy="317204"/>
            </a:xfrm>
            <a:prstGeom prst="rect">
              <a:avLst/>
            </a:prstGeom>
          </p:spPr>
        </p:pic>
        <p:pic>
          <p:nvPicPr>
            <p:cNvPr id="22" name="Grafik 21">
              <a:extLst>
                <a:ext uri="{FF2B5EF4-FFF2-40B4-BE49-F238E27FC236}">
                  <a16:creationId xmlns:a16="http://schemas.microsoft.com/office/drawing/2014/main" id="{AF5ABFFF-2F7A-0E45-8711-4C207408615F}"/>
                </a:ext>
              </a:extLst>
            </p:cNvPr>
            <p:cNvPicPr>
              <a:picLocks noChangeAspect="1"/>
            </p:cNvPicPr>
            <p:nvPr/>
          </p:nvPicPr>
          <p:blipFill rotWithShape="1">
            <a:blip r:embed="rId4" cstate="print"/>
            <a:srcRect r="72093" b="5717"/>
            <a:stretch/>
          </p:blipFill>
          <p:spPr>
            <a:xfrm>
              <a:off x="3105288" y="3089205"/>
              <a:ext cx="204879" cy="335755"/>
            </a:xfrm>
            <a:prstGeom prst="rect">
              <a:avLst/>
            </a:prstGeom>
          </p:spPr>
        </p:pic>
        <p:pic>
          <p:nvPicPr>
            <p:cNvPr id="23" name="Grafik 22">
              <a:extLst>
                <a:ext uri="{FF2B5EF4-FFF2-40B4-BE49-F238E27FC236}">
                  <a16:creationId xmlns:a16="http://schemas.microsoft.com/office/drawing/2014/main" id="{CD8DE359-F3F6-1A4E-A42A-43BE5011CC87}"/>
                </a:ext>
              </a:extLst>
            </p:cNvPr>
            <p:cNvPicPr>
              <a:picLocks noChangeAspect="1"/>
            </p:cNvPicPr>
            <p:nvPr/>
          </p:nvPicPr>
          <p:blipFill rotWithShape="1">
            <a:blip r:embed="rId4" cstate="print"/>
            <a:srcRect r="73877" b="1449"/>
            <a:stretch/>
          </p:blipFill>
          <p:spPr>
            <a:xfrm>
              <a:off x="5042484" y="3089233"/>
              <a:ext cx="191779" cy="350954"/>
            </a:xfrm>
            <a:prstGeom prst="rect">
              <a:avLst/>
            </a:prstGeom>
          </p:spPr>
        </p:pic>
        <p:grpSp>
          <p:nvGrpSpPr>
            <p:cNvPr id="6" name="Gruppieren 5">
              <a:extLst>
                <a:ext uri="{FF2B5EF4-FFF2-40B4-BE49-F238E27FC236}">
                  <a16:creationId xmlns:a16="http://schemas.microsoft.com/office/drawing/2014/main" id="{62BAFB21-5247-0E48-9CF8-EDB68399C94F}"/>
                </a:ext>
              </a:extLst>
            </p:cNvPr>
            <p:cNvGrpSpPr/>
            <p:nvPr/>
          </p:nvGrpSpPr>
          <p:grpSpPr>
            <a:xfrm>
              <a:off x="3347864" y="3219822"/>
              <a:ext cx="1669126" cy="852734"/>
              <a:chOff x="3779912" y="1131590"/>
              <a:chExt cx="1669126" cy="852734"/>
            </a:xfrm>
          </p:grpSpPr>
          <p:pic>
            <p:nvPicPr>
              <p:cNvPr id="7" name="Picture 2">
                <a:extLst>
                  <a:ext uri="{FF2B5EF4-FFF2-40B4-BE49-F238E27FC236}">
                    <a16:creationId xmlns:a16="http://schemas.microsoft.com/office/drawing/2014/main" id="{230DF9C9-636E-1642-8E41-0812556A74AB}"/>
                  </a:ext>
                </a:extLst>
              </p:cNvPr>
              <p:cNvPicPr>
                <a:picLocks noChangeAspect="1" noChangeArrowheads="1"/>
              </p:cNvPicPr>
              <p:nvPr/>
            </p:nvPicPr>
            <p:blipFill>
              <a:blip r:embed="rId5" cstate="print"/>
              <a:srcRect/>
              <a:stretch>
                <a:fillRect/>
              </a:stretch>
            </p:blipFill>
            <p:spPr bwMode="auto">
              <a:xfrm>
                <a:off x="3779912" y="1131590"/>
                <a:ext cx="1669126" cy="852734"/>
              </a:xfrm>
              <a:prstGeom prst="rect">
                <a:avLst/>
              </a:prstGeom>
              <a:noFill/>
              <a:ln w="9525">
                <a:noFill/>
                <a:miter lim="800000"/>
                <a:headEnd/>
                <a:tailEnd/>
              </a:ln>
              <a:effectLst/>
            </p:spPr>
          </p:pic>
          <p:sp>
            <p:nvSpPr>
              <p:cNvPr id="8" name="Textfeld 7">
                <a:extLst>
                  <a:ext uri="{FF2B5EF4-FFF2-40B4-BE49-F238E27FC236}">
                    <a16:creationId xmlns:a16="http://schemas.microsoft.com/office/drawing/2014/main" id="{DCA126C7-07A2-F94A-8B68-1C60827DDC46}"/>
                  </a:ext>
                </a:extLst>
              </p:cNvPr>
              <p:cNvSpPr txBox="1"/>
              <p:nvPr/>
            </p:nvSpPr>
            <p:spPr>
              <a:xfrm>
                <a:off x="3896836" y="1520481"/>
                <a:ext cx="1454244" cy="369332"/>
              </a:xfrm>
              <a:prstGeom prst="rect">
                <a:avLst/>
              </a:prstGeom>
              <a:noFill/>
            </p:spPr>
            <p:txBody>
              <a:bodyPr wrap="none" rtlCol="0">
                <a:spAutoFit/>
              </a:bodyPr>
              <a:lstStyle/>
              <a:p>
                <a:r>
                  <a:rPr lang="de-DE" b="1" dirty="0">
                    <a:latin typeface="Myriad Pro" pitchFamily="34" charset="0"/>
                  </a:rPr>
                  <a:t>PLOSSYS 5</a:t>
                </a:r>
              </a:p>
            </p:txBody>
          </p:sp>
        </p:grpSp>
        <p:pic>
          <p:nvPicPr>
            <p:cNvPr id="9" name="Picture 2">
              <a:extLst>
                <a:ext uri="{FF2B5EF4-FFF2-40B4-BE49-F238E27FC236}">
                  <a16:creationId xmlns:a16="http://schemas.microsoft.com/office/drawing/2014/main" id="{D56AD69E-B0E4-0C44-9BE6-C714DF7A675E}"/>
                </a:ext>
              </a:extLst>
            </p:cNvPr>
            <p:cNvPicPr>
              <a:picLocks noChangeAspect="1" noChangeArrowheads="1"/>
            </p:cNvPicPr>
            <p:nvPr/>
          </p:nvPicPr>
          <p:blipFill>
            <a:blip r:embed="rId6" cstate="print"/>
            <a:srcRect/>
            <a:stretch>
              <a:fillRect/>
            </a:stretch>
          </p:blipFill>
          <p:spPr bwMode="auto">
            <a:xfrm>
              <a:off x="2710794" y="2504082"/>
              <a:ext cx="766715" cy="391704"/>
            </a:xfrm>
            <a:prstGeom prst="rect">
              <a:avLst/>
            </a:prstGeom>
            <a:noFill/>
            <a:ln w="9525">
              <a:noFill/>
              <a:miter lim="800000"/>
              <a:headEnd/>
              <a:tailEnd/>
            </a:ln>
            <a:effectLst/>
          </p:spPr>
        </p:pic>
        <p:pic>
          <p:nvPicPr>
            <p:cNvPr id="10" name="Picture 2">
              <a:extLst>
                <a:ext uri="{FF2B5EF4-FFF2-40B4-BE49-F238E27FC236}">
                  <a16:creationId xmlns:a16="http://schemas.microsoft.com/office/drawing/2014/main" id="{B569D266-B746-D944-952E-4F18AD3A9CC3}"/>
                </a:ext>
              </a:extLst>
            </p:cNvPr>
            <p:cNvPicPr>
              <a:picLocks noChangeAspect="1" noChangeArrowheads="1"/>
            </p:cNvPicPr>
            <p:nvPr/>
          </p:nvPicPr>
          <p:blipFill>
            <a:blip r:embed="rId6" cstate="print"/>
            <a:srcRect/>
            <a:stretch>
              <a:fillRect/>
            </a:stretch>
          </p:blipFill>
          <p:spPr bwMode="auto">
            <a:xfrm>
              <a:off x="4943042" y="2504082"/>
              <a:ext cx="766715" cy="391704"/>
            </a:xfrm>
            <a:prstGeom prst="rect">
              <a:avLst/>
            </a:prstGeom>
            <a:noFill/>
            <a:ln w="9525">
              <a:noFill/>
              <a:miter lim="800000"/>
              <a:headEnd/>
              <a:tailEnd/>
            </a:ln>
            <a:effectLst/>
          </p:spPr>
        </p:pic>
        <p:sp>
          <p:nvSpPr>
            <p:cNvPr id="11" name="Textfeld 10">
              <a:extLst>
                <a:ext uri="{FF2B5EF4-FFF2-40B4-BE49-F238E27FC236}">
                  <a16:creationId xmlns:a16="http://schemas.microsoft.com/office/drawing/2014/main" id="{8F5D1CD2-00C9-F642-A1C4-8DE01EBDF70B}"/>
                </a:ext>
              </a:extLst>
            </p:cNvPr>
            <p:cNvSpPr txBox="1"/>
            <p:nvPr/>
          </p:nvSpPr>
          <p:spPr>
            <a:xfrm>
              <a:off x="2926818" y="2576090"/>
              <a:ext cx="404278" cy="307777"/>
            </a:xfrm>
            <a:prstGeom prst="rect">
              <a:avLst/>
            </a:prstGeom>
            <a:noFill/>
          </p:spPr>
          <p:txBody>
            <a:bodyPr wrap="none" rtlCol="0">
              <a:spAutoFit/>
            </a:bodyPr>
            <a:lstStyle/>
            <a:p>
              <a:r>
                <a:rPr lang="de-DE" sz="1400" dirty="0">
                  <a:latin typeface="Myriad Pro" pitchFamily="34" charset="0"/>
                </a:rPr>
                <a:t>P5</a:t>
              </a:r>
            </a:p>
          </p:txBody>
        </p:sp>
        <p:sp>
          <p:nvSpPr>
            <p:cNvPr id="12" name="Textfeld 11">
              <a:extLst>
                <a:ext uri="{FF2B5EF4-FFF2-40B4-BE49-F238E27FC236}">
                  <a16:creationId xmlns:a16="http://schemas.microsoft.com/office/drawing/2014/main" id="{4F5825DD-3029-8F4D-9E88-CBA2DB8C8748}"/>
                </a:ext>
              </a:extLst>
            </p:cNvPr>
            <p:cNvSpPr txBox="1"/>
            <p:nvPr/>
          </p:nvSpPr>
          <p:spPr>
            <a:xfrm>
              <a:off x="5159066" y="2576090"/>
              <a:ext cx="404278" cy="307777"/>
            </a:xfrm>
            <a:prstGeom prst="rect">
              <a:avLst/>
            </a:prstGeom>
            <a:noFill/>
          </p:spPr>
          <p:txBody>
            <a:bodyPr wrap="none" rtlCol="0">
              <a:spAutoFit/>
            </a:bodyPr>
            <a:lstStyle/>
            <a:p>
              <a:r>
                <a:rPr lang="de-DE" sz="1400" dirty="0">
                  <a:latin typeface="Myriad Pro" pitchFamily="34" charset="0"/>
                </a:rPr>
                <a:t>P5</a:t>
              </a:r>
            </a:p>
          </p:txBody>
        </p:sp>
        <p:cxnSp>
          <p:nvCxnSpPr>
            <p:cNvPr id="13" name="Gerade Verbindung 12">
              <a:extLst>
                <a:ext uri="{FF2B5EF4-FFF2-40B4-BE49-F238E27FC236}">
                  <a16:creationId xmlns:a16="http://schemas.microsoft.com/office/drawing/2014/main" id="{D24F1B91-3542-914B-A536-C767B72A4512}"/>
                </a:ext>
              </a:extLst>
            </p:cNvPr>
            <p:cNvCxnSpPr>
              <a:cxnSpLocks/>
            </p:cNvCxnSpPr>
            <p:nvPr/>
          </p:nvCxnSpPr>
          <p:spPr>
            <a:xfrm>
              <a:off x="3156820" y="2955875"/>
              <a:ext cx="536713" cy="484311"/>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721A500-307E-E74A-AF92-DC5B5D484B5F}"/>
                </a:ext>
              </a:extLst>
            </p:cNvPr>
            <p:cNvCxnSpPr>
              <a:cxnSpLocks/>
            </p:cNvCxnSpPr>
            <p:nvPr/>
          </p:nvCxnSpPr>
          <p:spPr>
            <a:xfrm flipH="1" flipV="1">
              <a:off x="3547121" y="2761429"/>
              <a:ext cx="1326969" cy="1991"/>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BC6EFBD-1406-AD4C-BF13-04CAB8D9FCF8}"/>
                </a:ext>
              </a:extLst>
            </p:cNvPr>
            <p:cNvCxnSpPr>
              <a:cxnSpLocks/>
            </p:cNvCxnSpPr>
            <p:nvPr/>
          </p:nvCxnSpPr>
          <p:spPr>
            <a:xfrm flipH="1">
              <a:off x="4656258" y="2955983"/>
              <a:ext cx="578005" cy="412303"/>
            </a:xfrm>
            <a:prstGeom prst="line">
              <a:avLst/>
            </a:prstGeom>
            <a:ln w="38100" cap="rnd"/>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B27221C5-DD8B-A146-9940-6F6AB40EE0E4}"/>
              </a:ext>
            </a:extLst>
          </p:cNvPr>
          <p:cNvGrpSpPr/>
          <p:nvPr/>
        </p:nvGrpSpPr>
        <p:grpSpPr>
          <a:xfrm>
            <a:off x="5475646" y="3489164"/>
            <a:ext cx="2887798" cy="870437"/>
            <a:chOff x="5054600" y="3219822"/>
            <a:chExt cx="2887798" cy="870437"/>
          </a:xfrm>
        </p:grpSpPr>
        <p:pic>
          <p:nvPicPr>
            <p:cNvPr id="24" name="Grafik 23">
              <a:extLst>
                <a:ext uri="{FF2B5EF4-FFF2-40B4-BE49-F238E27FC236}">
                  <a16:creationId xmlns:a16="http://schemas.microsoft.com/office/drawing/2014/main" id="{C060E075-F451-7949-9ABA-F3ED9C303FF0}"/>
                </a:ext>
              </a:extLst>
            </p:cNvPr>
            <p:cNvPicPr>
              <a:picLocks noChangeAspect="1"/>
            </p:cNvPicPr>
            <p:nvPr/>
          </p:nvPicPr>
          <p:blipFill rotWithShape="1">
            <a:blip r:embed="rId4" cstate="print"/>
            <a:srcRect r="71458" b="-778"/>
            <a:stretch/>
          </p:blipFill>
          <p:spPr>
            <a:xfrm>
              <a:off x="5650601" y="3731374"/>
              <a:ext cx="209540" cy="358885"/>
            </a:xfrm>
            <a:prstGeom prst="rect">
              <a:avLst/>
            </a:prstGeom>
          </p:spPr>
        </p:pic>
        <p:pic>
          <p:nvPicPr>
            <p:cNvPr id="16" name="Picture 2">
              <a:extLst>
                <a:ext uri="{FF2B5EF4-FFF2-40B4-BE49-F238E27FC236}">
                  <a16:creationId xmlns:a16="http://schemas.microsoft.com/office/drawing/2014/main" id="{6929D21E-4E48-DD49-B1C2-C0F121291926}"/>
                </a:ext>
              </a:extLst>
            </p:cNvPr>
            <p:cNvPicPr>
              <a:picLocks noChangeAspect="1" noChangeArrowheads="1"/>
            </p:cNvPicPr>
            <p:nvPr/>
          </p:nvPicPr>
          <p:blipFill>
            <a:blip r:embed="rId7" cstate="print"/>
            <a:srcRect/>
            <a:stretch>
              <a:fillRect/>
            </a:stretch>
          </p:blipFill>
          <p:spPr bwMode="auto">
            <a:xfrm>
              <a:off x="6510686" y="3219822"/>
              <a:ext cx="1431712" cy="731442"/>
            </a:xfrm>
            <a:prstGeom prst="rect">
              <a:avLst/>
            </a:prstGeom>
            <a:noFill/>
            <a:ln w="9525">
              <a:noFill/>
              <a:miter lim="800000"/>
              <a:headEnd/>
              <a:tailEnd/>
            </a:ln>
            <a:effectLst/>
          </p:spPr>
        </p:pic>
        <p:sp>
          <p:nvSpPr>
            <p:cNvPr id="17" name="Textfeld 16">
              <a:extLst>
                <a:ext uri="{FF2B5EF4-FFF2-40B4-BE49-F238E27FC236}">
                  <a16:creationId xmlns:a16="http://schemas.microsoft.com/office/drawing/2014/main" id="{7CB1AE04-C664-7448-9162-9AF7B17237BE}"/>
                </a:ext>
              </a:extLst>
            </p:cNvPr>
            <p:cNvSpPr txBox="1"/>
            <p:nvPr/>
          </p:nvSpPr>
          <p:spPr>
            <a:xfrm>
              <a:off x="6680011" y="3519216"/>
              <a:ext cx="1146468" cy="369332"/>
            </a:xfrm>
            <a:prstGeom prst="rect">
              <a:avLst/>
            </a:prstGeom>
            <a:noFill/>
          </p:spPr>
          <p:txBody>
            <a:bodyPr wrap="none" rtlCol="0">
              <a:spAutoFit/>
            </a:bodyPr>
            <a:lstStyle/>
            <a:p>
              <a:r>
                <a:rPr lang="de-DE" dirty="0">
                  <a:latin typeface="Myriad Pro" pitchFamily="34" charset="0"/>
                </a:rPr>
                <a:t>S/4 Hana</a:t>
              </a:r>
            </a:p>
          </p:txBody>
        </p:sp>
        <p:cxnSp>
          <p:nvCxnSpPr>
            <p:cNvPr id="18" name="Gerade Verbindung 17">
              <a:extLst>
                <a:ext uri="{FF2B5EF4-FFF2-40B4-BE49-F238E27FC236}">
                  <a16:creationId xmlns:a16="http://schemas.microsoft.com/office/drawing/2014/main" id="{E58B5B4B-A304-694A-A9DA-0548F8D0EA56}"/>
                </a:ext>
              </a:extLst>
            </p:cNvPr>
            <p:cNvCxnSpPr>
              <a:cxnSpLocks/>
            </p:cNvCxnSpPr>
            <p:nvPr/>
          </p:nvCxnSpPr>
          <p:spPr>
            <a:xfrm flipH="1" flipV="1">
              <a:off x="5054600" y="3716867"/>
              <a:ext cx="1386840" cy="1693"/>
            </a:xfrm>
            <a:prstGeom prst="line">
              <a:avLst/>
            </a:prstGeom>
            <a:ln w="38100" cap="rnd"/>
          </p:spPr>
          <p:style>
            <a:lnRef idx="1">
              <a:schemeClr val="accent1"/>
            </a:lnRef>
            <a:fillRef idx="0">
              <a:schemeClr val="accent1"/>
            </a:fillRef>
            <a:effectRef idx="0">
              <a:schemeClr val="accent1"/>
            </a:effectRef>
            <a:fontRef idx="minor">
              <a:schemeClr val="tx1"/>
            </a:fontRef>
          </p:style>
        </p:cxnSp>
      </p:grpSp>
      <p:pic>
        <p:nvPicPr>
          <p:cNvPr id="27" name="Picture 4">
            <a:extLst>
              <a:ext uri="{FF2B5EF4-FFF2-40B4-BE49-F238E27FC236}">
                <a16:creationId xmlns:a16="http://schemas.microsoft.com/office/drawing/2014/main" id="{9FF4F933-0EA3-504B-BEF5-08880B6CC7E7}"/>
              </a:ext>
            </a:extLst>
          </p:cNvPr>
          <p:cNvPicPr>
            <a:picLocks noChangeAspect="1" noChangeArrowheads="1"/>
          </p:cNvPicPr>
          <p:nvPr/>
        </p:nvPicPr>
        <p:blipFill>
          <a:blip r:embed="rId8" cstate="print"/>
          <a:srcRect/>
          <a:stretch>
            <a:fillRect/>
          </a:stretch>
        </p:blipFill>
        <p:spPr bwMode="auto">
          <a:xfrm>
            <a:off x="1063460" y="3456683"/>
            <a:ext cx="1232138" cy="1008112"/>
          </a:xfrm>
          <a:prstGeom prst="rect">
            <a:avLst/>
          </a:prstGeom>
          <a:noFill/>
          <a:ln w="9525">
            <a:noFill/>
            <a:miter lim="800000"/>
            <a:headEnd/>
            <a:tailEnd/>
          </a:ln>
          <a:effectLst/>
        </p:spPr>
      </p:pic>
      <p:pic>
        <p:nvPicPr>
          <p:cNvPr id="28" name="Grafik 27">
            <a:extLst>
              <a:ext uri="{FF2B5EF4-FFF2-40B4-BE49-F238E27FC236}">
                <a16:creationId xmlns:a16="http://schemas.microsoft.com/office/drawing/2014/main" id="{A6341F56-D463-214E-B2A7-D97929F84246}"/>
              </a:ext>
            </a:extLst>
          </p:cNvPr>
          <p:cNvPicPr>
            <a:picLocks noChangeAspect="1"/>
          </p:cNvPicPr>
          <p:nvPr/>
        </p:nvPicPr>
        <p:blipFill rotWithShape="1">
          <a:blip r:embed="rId4" cstate="print"/>
          <a:srcRect r="71458" b="-778"/>
          <a:stretch/>
        </p:blipFill>
        <p:spPr>
          <a:xfrm>
            <a:off x="2937433" y="3999023"/>
            <a:ext cx="209540" cy="358885"/>
          </a:xfrm>
          <a:prstGeom prst="rect">
            <a:avLst/>
          </a:prstGeom>
        </p:spPr>
      </p:pic>
      <p:cxnSp>
        <p:nvCxnSpPr>
          <p:cNvPr id="29" name="Gerade Verbindung 28">
            <a:extLst>
              <a:ext uri="{FF2B5EF4-FFF2-40B4-BE49-F238E27FC236}">
                <a16:creationId xmlns:a16="http://schemas.microsoft.com/office/drawing/2014/main" id="{8538C58E-E8C7-9D41-8201-4BDFB7CB0765}"/>
              </a:ext>
            </a:extLst>
          </p:cNvPr>
          <p:cNvCxnSpPr>
            <a:cxnSpLocks/>
          </p:cNvCxnSpPr>
          <p:nvPr/>
        </p:nvCxnSpPr>
        <p:spPr>
          <a:xfrm flipH="1" flipV="1">
            <a:off x="2341432" y="3984516"/>
            <a:ext cx="1386840" cy="1693"/>
          </a:xfrm>
          <a:prstGeom prst="line">
            <a:avLst/>
          </a:prstGeom>
          <a:ln w="381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26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par>
                                <p:cTn id="27" presetID="9"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par>
                                <p:cTn id="30" presetID="9"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5F85662E-8751-0647-B8F0-00CC9A45E3D0}"/>
              </a:ext>
            </a:extLst>
          </p:cNvPr>
          <p:cNvCxnSpPr>
            <a:cxnSpLocks/>
            <a:stCxn id="6" idx="3"/>
          </p:cNvCxnSpPr>
          <p:nvPr/>
        </p:nvCxnSpPr>
        <p:spPr>
          <a:xfrm>
            <a:off x="7429580" y="2315435"/>
            <a:ext cx="324000"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CE4428AE-22DF-064E-B2CE-11D8CA9B4E7A}"/>
              </a:ext>
            </a:extLst>
          </p:cNvPr>
          <p:cNvCxnSpPr>
            <a:cxnSpLocks/>
          </p:cNvCxnSpPr>
          <p:nvPr/>
        </p:nvCxnSpPr>
        <p:spPr>
          <a:xfrm>
            <a:off x="5825440" y="2315435"/>
            <a:ext cx="532085"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76FF5865-723B-5C4D-96E5-39C22982B9E2}"/>
              </a:ext>
            </a:extLst>
          </p:cNvPr>
          <p:cNvCxnSpPr>
            <a:cxnSpLocks/>
            <a:stCxn id="8" idx="3"/>
            <a:endCxn id="7" idx="1"/>
          </p:cNvCxnSpPr>
          <p:nvPr/>
        </p:nvCxnSpPr>
        <p:spPr>
          <a:xfrm flipV="1">
            <a:off x="4291314" y="2315436"/>
            <a:ext cx="462070" cy="3089"/>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647E42C4-E9D1-5A43-B89D-8D2E4A7D2CA7}"/>
              </a:ext>
            </a:extLst>
          </p:cNvPr>
          <p:cNvCxnSpPr>
            <a:cxnSpLocks/>
            <a:stCxn id="9" idx="3"/>
            <a:endCxn id="8" idx="1"/>
          </p:cNvCxnSpPr>
          <p:nvPr/>
        </p:nvCxnSpPr>
        <p:spPr>
          <a:xfrm>
            <a:off x="2759315" y="2318525"/>
            <a:ext cx="459944" cy="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a:extLst>
              <a:ext uri="{FF2B5EF4-FFF2-40B4-BE49-F238E27FC236}">
                <a16:creationId xmlns:a16="http://schemas.microsoft.com/office/drawing/2014/main" id="{0D2AFC02-6D85-1F44-B206-33386A6CD7A9}"/>
              </a:ext>
            </a:extLst>
          </p:cNvPr>
          <p:cNvCxnSpPr>
            <a:cxnSpLocks/>
            <a:stCxn id="15" idx="4"/>
            <a:endCxn id="7" idx="2"/>
          </p:cNvCxnSpPr>
          <p:nvPr/>
        </p:nvCxnSpPr>
        <p:spPr>
          <a:xfrm flipV="1">
            <a:off x="4003593" y="2496739"/>
            <a:ext cx="1285819" cy="131528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30431C0-F76E-F548-8193-B8F7EADC7015}"/>
              </a:ext>
            </a:extLst>
          </p:cNvPr>
          <p:cNvSpPr>
            <a:spLocks noGrp="1"/>
          </p:cNvSpPr>
          <p:nvPr>
            <p:ph type="title"/>
          </p:nvPr>
        </p:nvSpPr>
        <p:spPr/>
        <p:txBody>
          <a:bodyPr/>
          <a:lstStyle/>
          <a:p>
            <a:r>
              <a:rPr lang="en-US" dirty="0" err="1"/>
              <a:t>Verarbeitung</a:t>
            </a:r>
            <a:r>
              <a:rPr lang="en-US" dirty="0"/>
              <a:t> &amp; Streaming</a:t>
            </a:r>
          </a:p>
        </p:txBody>
      </p:sp>
      <p:cxnSp>
        <p:nvCxnSpPr>
          <p:cNvPr id="10" name="Straight Arrow Connector 9">
            <a:extLst>
              <a:ext uri="{FF2B5EF4-FFF2-40B4-BE49-F238E27FC236}">
                <a16:creationId xmlns:a16="http://schemas.microsoft.com/office/drawing/2014/main" id="{6799B1D6-F8BB-044D-9F27-F9F65304710F}"/>
              </a:ext>
            </a:extLst>
          </p:cNvPr>
          <p:cNvCxnSpPr>
            <a:cxnSpLocks/>
            <a:stCxn id="9" idx="2"/>
            <a:endCxn id="15" idx="2"/>
          </p:cNvCxnSpPr>
          <p:nvPr/>
        </p:nvCxnSpPr>
        <p:spPr>
          <a:xfrm>
            <a:off x="2223288" y="2499828"/>
            <a:ext cx="1283692" cy="1312198"/>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6" name="Rounded Rectangle 5">
            <a:extLst>
              <a:ext uri="{FF2B5EF4-FFF2-40B4-BE49-F238E27FC236}">
                <a16:creationId xmlns:a16="http://schemas.microsoft.com/office/drawing/2014/main" id="{3B0648F5-6605-104F-B34D-BD915970C632}"/>
              </a:ext>
            </a:extLst>
          </p:cNvPr>
          <p:cNvSpPr/>
          <p:nvPr/>
        </p:nvSpPr>
        <p:spPr>
          <a:xfrm>
            <a:off x="6357525" y="2134132"/>
            <a:ext cx="1072055" cy="362607"/>
          </a:xfrm>
          <a:prstGeom prst="round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checkout</a:t>
            </a:r>
          </a:p>
        </p:txBody>
      </p:sp>
      <p:sp>
        <p:nvSpPr>
          <p:cNvPr id="7" name="Rounded Rectangle 6">
            <a:extLst>
              <a:ext uri="{FF2B5EF4-FFF2-40B4-BE49-F238E27FC236}">
                <a16:creationId xmlns:a16="http://schemas.microsoft.com/office/drawing/2014/main" id="{2F62DDD8-5D43-724E-9705-3D38898E9D21}"/>
              </a:ext>
            </a:extLst>
          </p:cNvPr>
          <p:cNvSpPr/>
          <p:nvPr/>
        </p:nvSpPr>
        <p:spPr>
          <a:xfrm>
            <a:off x="4753384" y="2134132"/>
            <a:ext cx="1072055" cy="362607"/>
          </a:xfrm>
          <a:prstGeom prst="round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controller</a:t>
            </a:r>
          </a:p>
        </p:txBody>
      </p:sp>
      <p:sp>
        <p:nvSpPr>
          <p:cNvPr id="12" name="TextBox 11">
            <a:extLst>
              <a:ext uri="{FF2B5EF4-FFF2-40B4-BE49-F238E27FC236}">
                <a16:creationId xmlns:a16="http://schemas.microsoft.com/office/drawing/2014/main" id="{9382FF8C-7940-544C-93B5-B528087E7224}"/>
              </a:ext>
            </a:extLst>
          </p:cNvPr>
          <p:cNvSpPr txBox="1"/>
          <p:nvPr/>
        </p:nvSpPr>
        <p:spPr>
          <a:xfrm>
            <a:off x="1669289" y="1583925"/>
            <a:ext cx="1107996" cy="369332"/>
          </a:xfrm>
          <a:prstGeom prst="rect">
            <a:avLst/>
          </a:prstGeom>
          <a:noFill/>
        </p:spPr>
        <p:txBody>
          <a:bodyPr wrap="none" rtlCol="0">
            <a:spAutoFit/>
          </a:bodyPr>
          <a:lstStyle/>
          <a:p>
            <a:r>
              <a:rPr lang="en-US" dirty="0">
                <a:solidFill>
                  <a:schemeClr val="tx2"/>
                </a:solidFill>
              </a:rPr>
              <a:t>Frontend</a:t>
            </a:r>
          </a:p>
        </p:txBody>
      </p:sp>
      <p:sp>
        <p:nvSpPr>
          <p:cNvPr id="13" name="TextBox 12">
            <a:extLst>
              <a:ext uri="{FF2B5EF4-FFF2-40B4-BE49-F238E27FC236}">
                <a16:creationId xmlns:a16="http://schemas.microsoft.com/office/drawing/2014/main" id="{B83F5347-0FE2-BA49-8ABA-F199E4A65CA3}"/>
              </a:ext>
            </a:extLst>
          </p:cNvPr>
          <p:cNvSpPr txBox="1"/>
          <p:nvPr/>
        </p:nvSpPr>
        <p:spPr>
          <a:xfrm>
            <a:off x="2925571" y="1583925"/>
            <a:ext cx="1659429" cy="369332"/>
          </a:xfrm>
          <a:prstGeom prst="rect">
            <a:avLst/>
          </a:prstGeom>
          <a:noFill/>
        </p:spPr>
        <p:txBody>
          <a:bodyPr wrap="none" rtlCol="0">
            <a:spAutoFit/>
          </a:bodyPr>
          <a:lstStyle/>
          <a:p>
            <a:r>
              <a:rPr lang="en-US" dirty="0">
                <a:solidFill>
                  <a:schemeClr val="accent6"/>
                </a:solidFill>
              </a:rPr>
              <a:t>Preprocessing</a:t>
            </a:r>
          </a:p>
        </p:txBody>
      </p:sp>
      <p:sp>
        <p:nvSpPr>
          <p:cNvPr id="14" name="TextBox 13">
            <a:extLst>
              <a:ext uri="{FF2B5EF4-FFF2-40B4-BE49-F238E27FC236}">
                <a16:creationId xmlns:a16="http://schemas.microsoft.com/office/drawing/2014/main" id="{7294B521-CD87-294C-8E87-3F75725354DC}"/>
              </a:ext>
            </a:extLst>
          </p:cNvPr>
          <p:cNvSpPr txBox="1"/>
          <p:nvPr/>
        </p:nvSpPr>
        <p:spPr>
          <a:xfrm>
            <a:off x="5428480" y="1583925"/>
            <a:ext cx="1326004" cy="369332"/>
          </a:xfrm>
          <a:prstGeom prst="rect">
            <a:avLst/>
          </a:prstGeom>
          <a:noFill/>
        </p:spPr>
        <p:txBody>
          <a:bodyPr wrap="none" rtlCol="0">
            <a:spAutoFit/>
          </a:bodyPr>
          <a:lstStyle/>
          <a:p>
            <a:r>
              <a:rPr lang="en-US" dirty="0">
                <a:solidFill>
                  <a:schemeClr val="accent1"/>
                </a:solidFill>
              </a:rPr>
              <a:t>Processing</a:t>
            </a:r>
          </a:p>
        </p:txBody>
      </p:sp>
      <p:sp>
        <p:nvSpPr>
          <p:cNvPr id="15" name="Can 14">
            <a:extLst>
              <a:ext uri="{FF2B5EF4-FFF2-40B4-BE49-F238E27FC236}">
                <a16:creationId xmlns:a16="http://schemas.microsoft.com/office/drawing/2014/main" id="{6ED1E322-4BA2-3C4F-9407-55A1A68F6942}"/>
              </a:ext>
            </a:extLst>
          </p:cNvPr>
          <p:cNvSpPr/>
          <p:nvPr/>
        </p:nvSpPr>
        <p:spPr>
          <a:xfrm>
            <a:off x="3506979" y="3406063"/>
            <a:ext cx="496614" cy="811925"/>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t>DB</a:t>
            </a:r>
          </a:p>
        </p:txBody>
      </p:sp>
      <p:cxnSp>
        <p:nvCxnSpPr>
          <p:cNvPr id="16" name="Straight Arrow Connector 15">
            <a:extLst>
              <a:ext uri="{FF2B5EF4-FFF2-40B4-BE49-F238E27FC236}">
                <a16:creationId xmlns:a16="http://schemas.microsoft.com/office/drawing/2014/main" id="{3165FF40-800D-2444-865C-903ABFBD0C84}"/>
              </a:ext>
            </a:extLst>
          </p:cNvPr>
          <p:cNvCxnSpPr>
            <a:cxnSpLocks/>
            <a:stCxn id="15" idx="1"/>
            <a:endCxn id="19" idx="2"/>
          </p:cNvCxnSpPr>
          <p:nvPr/>
        </p:nvCxnSpPr>
        <p:spPr>
          <a:xfrm flipV="1">
            <a:off x="3755286" y="3081058"/>
            <a:ext cx="1" cy="325006"/>
          </a:xfrm>
          <a:prstGeom prst="straightConnector1">
            <a:avLst/>
          </a:prstGeom>
          <a:ln w="38100">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8482C74B-DE10-CA47-B19A-4E202020A751}"/>
              </a:ext>
            </a:extLst>
          </p:cNvPr>
          <p:cNvCxnSpPr>
            <a:cxnSpLocks/>
            <a:stCxn id="8" idx="2"/>
            <a:endCxn id="19" idx="0"/>
          </p:cNvCxnSpPr>
          <p:nvPr/>
        </p:nvCxnSpPr>
        <p:spPr>
          <a:xfrm>
            <a:off x="3755287" y="2499828"/>
            <a:ext cx="0" cy="218623"/>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BBF08405-A75B-2F4B-B508-E7CC14F66AC2}"/>
              </a:ext>
            </a:extLst>
          </p:cNvPr>
          <p:cNvCxnSpPr>
            <a:cxnSpLocks/>
          </p:cNvCxnSpPr>
          <p:nvPr/>
        </p:nvCxnSpPr>
        <p:spPr>
          <a:xfrm>
            <a:off x="6621219" y="4244372"/>
            <a:ext cx="0" cy="218623"/>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19" name="Rounded Rectangle 18">
            <a:extLst>
              <a:ext uri="{FF2B5EF4-FFF2-40B4-BE49-F238E27FC236}">
                <a16:creationId xmlns:a16="http://schemas.microsoft.com/office/drawing/2014/main" id="{A9AEB8E8-FD3A-D245-8817-2EBCA3ABA24D}"/>
              </a:ext>
            </a:extLst>
          </p:cNvPr>
          <p:cNvSpPr/>
          <p:nvPr/>
        </p:nvSpPr>
        <p:spPr>
          <a:xfrm>
            <a:off x="3219259" y="2718451"/>
            <a:ext cx="1072055" cy="362607"/>
          </a:xfrm>
          <a:prstGeom prst="roundRect">
            <a:avLst/>
          </a:prstGeom>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pdf2ps</a:t>
            </a:r>
          </a:p>
        </p:txBody>
      </p:sp>
      <p:sp>
        <p:nvSpPr>
          <p:cNvPr id="22" name="TextBox 21">
            <a:extLst>
              <a:ext uri="{FF2B5EF4-FFF2-40B4-BE49-F238E27FC236}">
                <a16:creationId xmlns:a16="http://schemas.microsoft.com/office/drawing/2014/main" id="{69F3B2B0-A5A9-FE4C-8CFC-39CEE89FF6DC}"/>
              </a:ext>
            </a:extLst>
          </p:cNvPr>
          <p:cNvSpPr txBox="1"/>
          <p:nvPr/>
        </p:nvSpPr>
        <p:spPr>
          <a:xfrm>
            <a:off x="6678234" y="4215183"/>
            <a:ext cx="1402948" cy="369332"/>
          </a:xfrm>
          <a:prstGeom prst="rect">
            <a:avLst/>
          </a:prstGeom>
          <a:noFill/>
        </p:spPr>
        <p:txBody>
          <a:bodyPr wrap="none" rtlCol="0">
            <a:spAutoFit/>
          </a:bodyPr>
          <a:lstStyle/>
          <a:p>
            <a:r>
              <a:rPr lang="en-US" dirty="0">
                <a:solidFill>
                  <a:schemeClr val="tx1">
                    <a:lumMod val="65000"/>
                    <a:lumOff val="35000"/>
                  </a:schemeClr>
                </a:solidFill>
              </a:rPr>
              <a:t>Control flow</a:t>
            </a:r>
          </a:p>
        </p:txBody>
      </p:sp>
      <p:cxnSp>
        <p:nvCxnSpPr>
          <p:cNvPr id="23" name="Straight Arrow Connector 22">
            <a:extLst>
              <a:ext uri="{FF2B5EF4-FFF2-40B4-BE49-F238E27FC236}">
                <a16:creationId xmlns:a16="http://schemas.microsoft.com/office/drawing/2014/main" id="{C70C7E42-3C1B-5E45-A012-677C4855D2BE}"/>
              </a:ext>
            </a:extLst>
          </p:cNvPr>
          <p:cNvCxnSpPr>
            <a:cxnSpLocks/>
          </p:cNvCxnSpPr>
          <p:nvPr/>
        </p:nvCxnSpPr>
        <p:spPr>
          <a:xfrm>
            <a:off x="6621219" y="4636728"/>
            <a:ext cx="0" cy="218623"/>
          </a:xfrm>
          <a:prstGeom prst="straightConnector1">
            <a:avLst/>
          </a:prstGeom>
          <a:ln w="38100">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10571205-C1C6-F049-AD63-F387B8CF15C0}"/>
              </a:ext>
            </a:extLst>
          </p:cNvPr>
          <p:cNvSpPr txBox="1"/>
          <p:nvPr/>
        </p:nvSpPr>
        <p:spPr>
          <a:xfrm>
            <a:off x="6678234" y="4607539"/>
            <a:ext cx="1146468" cy="369332"/>
          </a:xfrm>
          <a:prstGeom prst="rect">
            <a:avLst/>
          </a:prstGeom>
          <a:noFill/>
        </p:spPr>
        <p:txBody>
          <a:bodyPr wrap="none" rtlCol="0">
            <a:spAutoFit/>
          </a:bodyPr>
          <a:lstStyle/>
          <a:p>
            <a:r>
              <a:rPr lang="en-US" dirty="0">
                <a:solidFill>
                  <a:schemeClr val="tx1">
                    <a:lumMod val="65000"/>
                    <a:lumOff val="35000"/>
                  </a:schemeClr>
                </a:solidFill>
              </a:rPr>
              <a:t>Data flow</a:t>
            </a:r>
          </a:p>
        </p:txBody>
      </p:sp>
      <p:cxnSp>
        <p:nvCxnSpPr>
          <p:cNvPr id="26" name="Straight Arrow Connector 25">
            <a:extLst>
              <a:ext uri="{FF2B5EF4-FFF2-40B4-BE49-F238E27FC236}">
                <a16:creationId xmlns:a16="http://schemas.microsoft.com/office/drawing/2014/main" id="{7BA108DF-FE68-5045-9A02-E3B183EAB330}"/>
              </a:ext>
            </a:extLst>
          </p:cNvPr>
          <p:cNvCxnSpPr>
            <a:cxnSpLocks/>
          </p:cNvCxnSpPr>
          <p:nvPr/>
        </p:nvCxnSpPr>
        <p:spPr>
          <a:xfrm>
            <a:off x="1363259" y="2318525"/>
            <a:ext cx="324000"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42" name="Arc 41">
            <a:extLst>
              <a:ext uri="{FF2B5EF4-FFF2-40B4-BE49-F238E27FC236}">
                <a16:creationId xmlns:a16="http://schemas.microsoft.com/office/drawing/2014/main" id="{776995D4-B81B-F347-9C93-A7CBA0DB48B1}"/>
              </a:ext>
            </a:extLst>
          </p:cNvPr>
          <p:cNvSpPr/>
          <p:nvPr/>
        </p:nvSpPr>
        <p:spPr>
          <a:xfrm rot="19342206">
            <a:off x="2167831" y="3497230"/>
            <a:ext cx="6029135" cy="2567120"/>
          </a:xfrm>
          <a:prstGeom prst="arc">
            <a:avLst>
              <a:gd name="adj1" fmla="val 15644668"/>
              <a:gd name="adj2" fmla="val 20812626"/>
            </a:avLst>
          </a:prstGeom>
          <a:ln>
            <a:solidFill>
              <a:schemeClr val="accent2"/>
            </a:solidFill>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B16A15EF-D222-D54D-BE71-7E16B302C79A}"/>
              </a:ext>
            </a:extLst>
          </p:cNvPr>
          <p:cNvSpPr txBox="1"/>
          <p:nvPr/>
        </p:nvSpPr>
        <p:spPr>
          <a:xfrm>
            <a:off x="6215644" y="2804059"/>
            <a:ext cx="128581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a:solidFill>
                  <a:schemeClr val="accent2"/>
                </a:solidFill>
                <a:effectLst>
                  <a:outerShdw blurRad="50800" dist="38100" dir="2700000" algn="tl" rotWithShape="0">
                    <a:prstClr val="black">
                      <a:alpha val="40000"/>
                    </a:prstClr>
                  </a:outerShdw>
                </a:effectLst>
                <a:latin typeface="Myriad Pro" pitchFamily="34" charset="0"/>
              </a:rPr>
              <a:t>Streaming</a:t>
            </a:r>
          </a:p>
        </p:txBody>
      </p:sp>
      <p:sp>
        <p:nvSpPr>
          <p:cNvPr id="8" name="Rounded Rectangle 7">
            <a:extLst>
              <a:ext uri="{FF2B5EF4-FFF2-40B4-BE49-F238E27FC236}">
                <a16:creationId xmlns:a16="http://schemas.microsoft.com/office/drawing/2014/main" id="{932CF27B-8FD8-CC4A-A947-6D58716A2B8E}"/>
              </a:ext>
            </a:extLst>
          </p:cNvPr>
          <p:cNvSpPr/>
          <p:nvPr/>
        </p:nvSpPr>
        <p:spPr>
          <a:xfrm>
            <a:off x="3219259" y="2137221"/>
            <a:ext cx="1072055" cy="362607"/>
          </a:xfrm>
          <a:prstGeom prst="roundRect">
            <a:avLst/>
          </a:prstGeom>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convert-dispatcher</a:t>
            </a:r>
          </a:p>
        </p:txBody>
      </p:sp>
      <p:sp>
        <p:nvSpPr>
          <p:cNvPr id="9" name="Rounded Rectangle 8">
            <a:extLst>
              <a:ext uri="{FF2B5EF4-FFF2-40B4-BE49-F238E27FC236}">
                <a16:creationId xmlns:a16="http://schemas.microsoft.com/office/drawing/2014/main" id="{637B0264-E18A-5F42-948B-B423AA116C52}"/>
              </a:ext>
            </a:extLst>
          </p:cNvPr>
          <p:cNvSpPr/>
          <p:nvPr/>
        </p:nvSpPr>
        <p:spPr>
          <a:xfrm>
            <a:off x="1687260" y="2137221"/>
            <a:ext cx="1072055" cy="362607"/>
          </a:xfrm>
          <a:prstGeom prst="round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err="1"/>
              <a:t>checkin</a:t>
            </a:r>
            <a:endParaRPr lang="en-US" sz="1400" dirty="0"/>
          </a:p>
        </p:txBody>
      </p:sp>
    </p:spTree>
    <p:extLst>
      <p:ext uri="{BB962C8B-B14F-4D97-AF65-F5344CB8AC3E}">
        <p14:creationId xmlns:p14="http://schemas.microsoft.com/office/powerpoint/2010/main" val="98598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p:bldP spid="19" grpId="0" animBg="1"/>
      <p:bldP spid="42" grpId="0" animBg="1"/>
      <p:bldP spid="4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9898B96-FFFC-FD49-BB19-1C1DB6B764DC}"/>
              </a:ext>
            </a:extLst>
          </p:cNvPr>
          <p:cNvPicPr>
            <a:picLocks noChangeAspect="1"/>
          </p:cNvPicPr>
          <p:nvPr/>
        </p:nvPicPr>
        <p:blipFill>
          <a:blip r:embed="rId3" cstate="print"/>
          <a:stretch>
            <a:fillRect/>
          </a:stretch>
        </p:blipFill>
        <p:spPr>
          <a:xfrm>
            <a:off x="2408876" y="2643758"/>
            <a:ext cx="4315972" cy="2427734"/>
          </a:xfrm>
          <a:prstGeom prst="rect">
            <a:avLst/>
          </a:prstGeom>
        </p:spPr>
      </p:pic>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dirty="0"/>
              <a:t>Transportsicherheit – TLS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normAutofit fontScale="92500" lnSpcReduction="20000"/>
          </a:bodyPr>
          <a:lstStyle/>
          <a:p>
            <a:pPr lvl="0">
              <a:spcAft>
                <a:spcPts val="600"/>
              </a:spcAft>
              <a:buBlip>
                <a:blip r:embed="rId4"/>
              </a:buBlip>
              <a:defRPr/>
            </a:pPr>
            <a:r>
              <a:rPr lang="de-DE" sz="1800" dirty="0"/>
              <a:t>Automatisches Zertifikatshandling</a:t>
            </a:r>
            <a:endParaRPr lang="de-DE" sz="1800" b="1" dirty="0"/>
          </a:p>
          <a:p>
            <a:pPr lvl="1">
              <a:spcAft>
                <a:spcPts val="600"/>
              </a:spcAft>
              <a:buBlip>
                <a:blip r:embed="rId4"/>
              </a:buBlip>
              <a:defRPr/>
            </a:pPr>
            <a:r>
              <a:rPr lang="de-DE" sz="1800" dirty="0"/>
              <a:t>Interne Kommunikation: Clustereigene CA</a:t>
            </a:r>
            <a:br>
              <a:rPr lang="de-DE" sz="1600" dirty="0"/>
            </a:br>
            <a:br>
              <a:rPr lang="de-DE" sz="1600" dirty="0"/>
            </a:br>
            <a:br>
              <a:rPr lang="de-DE" sz="1600" dirty="0"/>
            </a:br>
            <a:br>
              <a:rPr lang="de-DE" sz="1600" dirty="0"/>
            </a:br>
            <a:br>
              <a:rPr lang="de-DE" sz="1600" dirty="0"/>
            </a:br>
            <a:br>
              <a:rPr lang="de-DE" sz="1600" dirty="0"/>
            </a:br>
            <a:br>
              <a:rPr lang="de-DE" sz="1600" dirty="0"/>
            </a:br>
            <a:endParaRPr lang="de-DE" sz="1600" dirty="0"/>
          </a:p>
          <a:p>
            <a:pPr lvl="1">
              <a:spcAft>
                <a:spcPts val="600"/>
              </a:spcAft>
              <a:buBlip>
                <a:blip r:embed="rId4"/>
              </a:buBlip>
              <a:defRPr/>
            </a:pPr>
            <a:r>
              <a:rPr lang="de-DE" sz="1800" dirty="0"/>
              <a:t>Externe Kommunikation: PKI oder </a:t>
            </a:r>
            <a:r>
              <a:rPr lang="de-DE" sz="1800" dirty="0" err="1"/>
              <a:t>Let's</a:t>
            </a:r>
            <a:r>
              <a:rPr lang="de-DE" sz="1800" dirty="0"/>
              <a:t> </a:t>
            </a:r>
            <a:r>
              <a:rPr lang="de-DE" sz="1800" dirty="0" err="1"/>
              <a:t>Encrypt</a:t>
            </a:r>
            <a:br>
              <a:rPr lang="de-DE" sz="1800" dirty="0"/>
            </a:br>
            <a:br>
              <a:rPr lang="de-DE" dirty="0"/>
            </a:br>
            <a:br>
              <a:rPr lang="de-DE" dirty="0"/>
            </a:br>
            <a:br>
              <a:rPr lang="de-DE" dirty="0"/>
            </a:br>
            <a:endParaRPr lang="de-DE" dirty="0"/>
          </a:p>
          <a:p>
            <a:pPr lvl="2"/>
            <a:endParaRPr lang="de-DE" dirty="0"/>
          </a:p>
          <a:p>
            <a:pPr lvl="2"/>
            <a:endParaRPr lang="de-DE" dirty="0"/>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20</a:t>
            </a:fld>
            <a:endParaRPr lang="de-DE" dirty="0"/>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pic>
        <p:nvPicPr>
          <p:cNvPr id="11" name="Grafik 10">
            <a:extLst>
              <a:ext uri="{FF2B5EF4-FFF2-40B4-BE49-F238E27FC236}">
                <a16:creationId xmlns:a16="http://schemas.microsoft.com/office/drawing/2014/main" id="{60DCA99F-7EC1-FC4A-908A-5AB3BC4F9426}"/>
              </a:ext>
            </a:extLst>
          </p:cNvPr>
          <p:cNvPicPr>
            <a:picLocks noChangeAspect="1"/>
          </p:cNvPicPr>
          <p:nvPr/>
        </p:nvPicPr>
        <p:blipFill>
          <a:blip r:embed="rId5" cstate="print"/>
          <a:stretch>
            <a:fillRect/>
          </a:stretch>
        </p:blipFill>
        <p:spPr>
          <a:xfrm>
            <a:off x="3785812" y="1779662"/>
            <a:ext cx="1562100" cy="1206500"/>
          </a:xfrm>
          <a:prstGeom prst="rect">
            <a:avLst/>
          </a:prstGeom>
        </p:spPr>
      </p:pic>
    </p:spTree>
    <p:extLst>
      <p:ext uri="{BB962C8B-B14F-4D97-AF65-F5344CB8AC3E}">
        <p14:creationId xmlns:p14="http://schemas.microsoft.com/office/powerpoint/2010/main" val="1470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7FE3-FA00-764E-8C88-3AD2EF255FE9}"/>
              </a:ext>
            </a:extLst>
          </p:cNvPr>
          <p:cNvSpPr>
            <a:spLocks noGrp="1"/>
          </p:cNvSpPr>
          <p:nvPr>
            <p:ph type="ctrTitle"/>
          </p:nvPr>
        </p:nvSpPr>
        <p:spPr/>
        <p:txBody>
          <a:bodyPr/>
          <a:lstStyle/>
          <a:p>
            <a:r>
              <a:rPr lang="de-DE" dirty="0"/>
              <a:t>IPPS</a:t>
            </a:r>
          </a:p>
        </p:txBody>
      </p:sp>
      <p:sp>
        <p:nvSpPr>
          <p:cNvPr id="4" name="Slide Number Placeholder 3">
            <a:extLst>
              <a:ext uri="{FF2B5EF4-FFF2-40B4-BE49-F238E27FC236}">
                <a16:creationId xmlns:a16="http://schemas.microsoft.com/office/drawing/2014/main" id="{669CC980-5544-DF43-9098-AD836384DF96}"/>
              </a:ext>
            </a:extLst>
          </p:cNvPr>
          <p:cNvSpPr>
            <a:spLocks noGrp="1"/>
          </p:cNvSpPr>
          <p:nvPr>
            <p:ph type="sldNum" sz="quarter" idx="12"/>
          </p:nvPr>
        </p:nvSpPr>
        <p:spPr/>
        <p:txBody>
          <a:bodyPr/>
          <a:lstStyle/>
          <a:p>
            <a:pPr>
              <a:defRPr/>
            </a:pPr>
            <a:fld id="{CB7582F4-B095-4FFF-A863-D6E506E1E2CB}" type="slidenum">
              <a:rPr lang="de-DE" smtClean="0"/>
              <a:pPr>
                <a:defRPr/>
              </a:pPr>
              <a:t>21</a:t>
            </a:fld>
            <a:endParaRPr lang="de-DE" dirty="0"/>
          </a:p>
        </p:txBody>
      </p:sp>
      <p:sp>
        <p:nvSpPr>
          <p:cNvPr id="5" name="Date Placeholder 4">
            <a:extLst>
              <a:ext uri="{FF2B5EF4-FFF2-40B4-BE49-F238E27FC236}">
                <a16:creationId xmlns:a16="http://schemas.microsoft.com/office/drawing/2014/main" id="{5ACA5A78-4529-5747-872A-8B88A75CCDF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
        <p:nvSpPr>
          <p:cNvPr id="7" name="Subtitle 6">
            <a:extLst>
              <a:ext uri="{FF2B5EF4-FFF2-40B4-BE49-F238E27FC236}">
                <a16:creationId xmlns:a16="http://schemas.microsoft.com/office/drawing/2014/main" id="{A676175E-4D30-C843-98E1-338AAB716C07}"/>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3820968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A253EF0-22CF-7242-A5E4-7C0BF392B5D4}"/>
              </a:ext>
            </a:extLst>
          </p:cNvPr>
          <p:cNvPicPr>
            <a:picLocks noChangeAspect="1"/>
          </p:cNvPicPr>
          <p:nvPr/>
        </p:nvPicPr>
        <p:blipFill rotWithShape="1">
          <a:blip r:embed="rId3" cstate="print"/>
          <a:srcRect t="20320"/>
          <a:stretch/>
        </p:blipFill>
        <p:spPr>
          <a:xfrm>
            <a:off x="-57585" y="2139702"/>
            <a:ext cx="9259170" cy="2210727"/>
          </a:xfrm>
          <a:prstGeom prst="rect">
            <a:avLst/>
          </a:prstGeom>
        </p:spPr>
      </p:pic>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a:t>PLOSSYS 5: IPPS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lvl="1"/>
            <a:r>
              <a:rPr lang="de-DE"/>
              <a:t>TLS </a:t>
            </a:r>
            <a:r>
              <a:rPr lang="de-DE" err="1"/>
              <a:t>encryption</a:t>
            </a:r>
            <a:endParaRPr lang="de-DE"/>
          </a:p>
          <a:p>
            <a:pPr lvl="1"/>
            <a:r>
              <a:rPr lang="de-DE"/>
              <a:t>IPP </a:t>
            </a:r>
            <a:r>
              <a:rPr lang="de-DE" err="1"/>
              <a:t>Shared</a:t>
            </a:r>
            <a:r>
              <a:rPr lang="de-DE"/>
              <a:t> Infrastructure </a:t>
            </a:r>
            <a:r>
              <a:rPr lang="de-DE" err="1"/>
              <a:t>Extensions</a:t>
            </a:r>
            <a:endParaRPr lang="de-DE"/>
          </a:p>
          <a:p>
            <a:pPr marL="914400" lvl="2" indent="0">
              <a:buNone/>
            </a:pPr>
            <a:endParaRPr lang="de-DE"/>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22</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spTree>
    <p:extLst>
      <p:ext uri="{BB962C8B-B14F-4D97-AF65-F5344CB8AC3E}">
        <p14:creationId xmlns:p14="http://schemas.microsoft.com/office/powerpoint/2010/main" val="39468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DC972-CB10-E245-B945-31E9692D483A}"/>
              </a:ext>
            </a:extLst>
          </p:cNvPr>
          <p:cNvSpPr>
            <a:spLocks noGrp="1"/>
          </p:cNvSpPr>
          <p:nvPr>
            <p:ph type="title"/>
          </p:nvPr>
        </p:nvSpPr>
        <p:spPr/>
        <p:txBody>
          <a:bodyPr/>
          <a:lstStyle/>
          <a:p>
            <a:r>
              <a:rPr lang="de-DE"/>
              <a:t>PLOSSYS 5: IPPS</a:t>
            </a:r>
          </a:p>
        </p:txBody>
      </p:sp>
      <p:sp>
        <p:nvSpPr>
          <p:cNvPr id="3" name="Foliennummernplatzhalter 2">
            <a:extLst>
              <a:ext uri="{FF2B5EF4-FFF2-40B4-BE49-F238E27FC236}">
                <a16:creationId xmlns:a16="http://schemas.microsoft.com/office/drawing/2014/main" id="{85426E6C-18F8-F345-923F-18A2E12EE5CF}"/>
              </a:ext>
            </a:extLst>
          </p:cNvPr>
          <p:cNvSpPr>
            <a:spLocks noGrp="1"/>
          </p:cNvSpPr>
          <p:nvPr>
            <p:ph type="sldNum" sz="quarter" idx="12"/>
          </p:nvPr>
        </p:nvSpPr>
        <p:spPr/>
        <p:txBody>
          <a:bodyPr/>
          <a:lstStyle/>
          <a:p>
            <a:pPr>
              <a:defRPr/>
            </a:pPr>
            <a:fld id="{AD484083-1086-4C36-AC27-B309D81B83A7}" type="slidenum">
              <a:rPr lang="de-DE" smtClean="0"/>
              <a:pPr>
                <a:defRPr/>
              </a:pPr>
              <a:t>23</a:t>
            </a:fld>
            <a:endParaRPr lang="de-DE"/>
          </a:p>
        </p:txBody>
      </p:sp>
      <p:sp>
        <p:nvSpPr>
          <p:cNvPr id="4" name="Datumsplatzhalter 3">
            <a:extLst>
              <a:ext uri="{FF2B5EF4-FFF2-40B4-BE49-F238E27FC236}">
                <a16:creationId xmlns:a16="http://schemas.microsoft.com/office/drawing/2014/main" id="{E3DCF65F-B675-4C44-A3CD-AA883E80BA3F}"/>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pic>
        <p:nvPicPr>
          <p:cNvPr id="5" name="Picture 2">
            <a:extLst>
              <a:ext uri="{FF2B5EF4-FFF2-40B4-BE49-F238E27FC236}">
                <a16:creationId xmlns:a16="http://schemas.microsoft.com/office/drawing/2014/main" id="{919AA1E8-5B57-1B40-B96C-6CC8C5DC2BFF}"/>
              </a:ext>
            </a:extLst>
          </p:cNvPr>
          <p:cNvPicPr>
            <a:picLocks noChangeAspect="1" noChangeArrowheads="1"/>
          </p:cNvPicPr>
          <p:nvPr/>
        </p:nvPicPr>
        <p:blipFill>
          <a:blip r:embed="rId3" cstate="print"/>
          <a:srcRect/>
          <a:stretch>
            <a:fillRect/>
          </a:stretch>
        </p:blipFill>
        <p:spPr bwMode="auto">
          <a:xfrm>
            <a:off x="3779912" y="1131590"/>
            <a:ext cx="1669126" cy="852734"/>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1D2DBE26-07CF-9E43-9C95-BD98B15C740A}"/>
              </a:ext>
            </a:extLst>
          </p:cNvPr>
          <p:cNvPicPr>
            <a:picLocks noChangeAspect="1" noChangeArrowheads="1"/>
          </p:cNvPicPr>
          <p:nvPr/>
        </p:nvPicPr>
        <p:blipFill>
          <a:blip r:embed="rId4" cstate="print"/>
          <a:srcRect/>
          <a:stretch>
            <a:fillRect/>
          </a:stretch>
        </p:blipFill>
        <p:spPr bwMode="auto">
          <a:xfrm>
            <a:off x="4067944" y="3651870"/>
            <a:ext cx="1040072" cy="964704"/>
          </a:xfrm>
          <a:prstGeom prst="rect">
            <a:avLst/>
          </a:prstGeom>
          <a:noFill/>
          <a:ln w="9525">
            <a:noFill/>
            <a:miter lim="800000"/>
            <a:headEnd/>
            <a:tailEnd/>
          </a:ln>
          <a:effectLst/>
        </p:spPr>
      </p:pic>
      <p:pic>
        <p:nvPicPr>
          <p:cNvPr id="7" name="Picture 5">
            <a:extLst>
              <a:ext uri="{FF2B5EF4-FFF2-40B4-BE49-F238E27FC236}">
                <a16:creationId xmlns:a16="http://schemas.microsoft.com/office/drawing/2014/main" id="{5C320908-767B-0541-B4BD-C14CA67A8977}"/>
              </a:ext>
            </a:extLst>
          </p:cNvPr>
          <p:cNvPicPr>
            <a:picLocks noChangeAspect="1" noChangeArrowheads="1"/>
          </p:cNvPicPr>
          <p:nvPr/>
        </p:nvPicPr>
        <p:blipFill>
          <a:blip r:embed="rId5" cstate="print"/>
          <a:srcRect/>
          <a:stretch>
            <a:fillRect/>
          </a:stretch>
        </p:blipFill>
        <p:spPr bwMode="auto">
          <a:xfrm>
            <a:off x="2150820" y="3795886"/>
            <a:ext cx="888454" cy="613674"/>
          </a:xfrm>
          <a:prstGeom prst="rect">
            <a:avLst/>
          </a:prstGeom>
          <a:noFill/>
          <a:ln w="9525">
            <a:noFill/>
            <a:miter lim="800000"/>
            <a:headEnd/>
            <a:tailEnd/>
          </a:ln>
          <a:effectLst/>
        </p:spPr>
      </p:pic>
      <p:cxnSp>
        <p:nvCxnSpPr>
          <p:cNvPr id="8" name="Gewinkelte Verbindung 7">
            <a:extLst>
              <a:ext uri="{FF2B5EF4-FFF2-40B4-BE49-F238E27FC236}">
                <a16:creationId xmlns:a16="http://schemas.microsoft.com/office/drawing/2014/main" id="{4C37B7E5-A8C3-4641-A15E-3876C702D4B8}"/>
              </a:ext>
            </a:extLst>
          </p:cNvPr>
          <p:cNvCxnSpPr>
            <a:stCxn id="6" idx="0"/>
          </p:cNvCxnSpPr>
          <p:nvPr/>
        </p:nvCxnSpPr>
        <p:spPr>
          <a:xfrm rot="5400000" flipH="1" flipV="1">
            <a:off x="3931918" y="2651748"/>
            <a:ext cx="1656184" cy="344060"/>
          </a:xfrm>
          <a:prstGeom prst="bentConnector3">
            <a:avLst>
              <a:gd name="adj1" fmla="val 41412"/>
            </a:avLst>
          </a:prstGeom>
          <a:ln>
            <a:tailEnd type="arrow"/>
          </a:ln>
        </p:spPr>
        <p:style>
          <a:lnRef idx="2">
            <a:schemeClr val="accent3"/>
          </a:lnRef>
          <a:fillRef idx="0">
            <a:schemeClr val="accent3"/>
          </a:fillRef>
          <a:effectRef idx="1">
            <a:schemeClr val="accent3"/>
          </a:effectRef>
          <a:fontRef idx="minor">
            <a:schemeClr val="tx1"/>
          </a:fontRef>
        </p:style>
      </p:cxnSp>
      <p:sp>
        <p:nvSpPr>
          <p:cNvPr id="9" name="Rechteck 8">
            <a:extLst>
              <a:ext uri="{FF2B5EF4-FFF2-40B4-BE49-F238E27FC236}">
                <a16:creationId xmlns:a16="http://schemas.microsoft.com/office/drawing/2014/main" id="{ACF7FDBB-C883-E349-8071-A98F3FC8FD75}"/>
              </a:ext>
            </a:extLst>
          </p:cNvPr>
          <p:cNvSpPr/>
          <p:nvPr/>
        </p:nvSpPr>
        <p:spPr>
          <a:xfrm>
            <a:off x="2123728" y="3291830"/>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a:solidFill>
                  <a:schemeClr val="tx1"/>
                </a:solidFill>
              </a:rPr>
              <a:t>Proxy</a:t>
            </a:r>
          </a:p>
        </p:txBody>
      </p:sp>
      <p:cxnSp>
        <p:nvCxnSpPr>
          <p:cNvPr id="10" name="Form 55">
            <a:extLst>
              <a:ext uri="{FF2B5EF4-FFF2-40B4-BE49-F238E27FC236}">
                <a16:creationId xmlns:a16="http://schemas.microsoft.com/office/drawing/2014/main" id="{7CA92696-5B4C-594B-90C5-4EB6EECF7D7F}"/>
              </a:ext>
            </a:extLst>
          </p:cNvPr>
          <p:cNvCxnSpPr>
            <a:stCxn id="9" idx="0"/>
          </p:cNvCxnSpPr>
          <p:nvPr/>
        </p:nvCxnSpPr>
        <p:spPr>
          <a:xfrm rot="5400000" flipH="1" flipV="1">
            <a:off x="2375756" y="2175706"/>
            <a:ext cx="1332148" cy="900100"/>
          </a:xfrm>
          <a:prstGeom prst="bentConnector2">
            <a:avLst/>
          </a:prstGeom>
          <a:ln>
            <a:headEnd type="arrow"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1" name="Gerade Verbindung mit Pfeil 10">
            <a:extLst>
              <a:ext uri="{FF2B5EF4-FFF2-40B4-BE49-F238E27FC236}">
                <a16:creationId xmlns:a16="http://schemas.microsoft.com/office/drawing/2014/main" id="{C99A4A1A-2D13-9849-AB91-AB71CE3C3E54}"/>
              </a:ext>
            </a:extLst>
          </p:cNvPr>
          <p:cNvCxnSpPr>
            <a:stCxn id="9" idx="2"/>
            <a:endCxn id="7" idx="0"/>
          </p:cNvCxnSpPr>
          <p:nvPr/>
        </p:nvCxnSpPr>
        <p:spPr>
          <a:xfrm>
            <a:off x="2591780" y="3507854"/>
            <a:ext cx="3267" cy="28803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12" name="Picture 6">
            <a:extLst>
              <a:ext uri="{FF2B5EF4-FFF2-40B4-BE49-F238E27FC236}">
                <a16:creationId xmlns:a16="http://schemas.microsoft.com/office/drawing/2014/main" id="{B7F8AD6A-34A4-0C43-B9B5-003C63CB9CB3}"/>
              </a:ext>
            </a:extLst>
          </p:cNvPr>
          <p:cNvPicPr>
            <a:picLocks noChangeAspect="1" noChangeArrowheads="1"/>
          </p:cNvPicPr>
          <p:nvPr/>
        </p:nvPicPr>
        <p:blipFill>
          <a:blip r:embed="rId6" cstate="print"/>
          <a:srcRect/>
          <a:stretch>
            <a:fillRect/>
          </a:stretch>
        </p:blipFill>
        <p:spPr bwMode="auto">
          <a:xfrm>
            <a:off x="2267744" y="2643758"/>
            <a:ext cx="576064" cy="377518"/>
          </a:xfrm>
          <a:prstGeom prst="rect">
            <a:avLst/>
          </a:prstGeom>
          <a:noFill/>
          <a:ln w="9525">
            <a:noFill/>
            <a:miter lim="800000"/>
            <a:headEnd/>
            <a:tailEnd/>
          </a:ln>
          <a:effectLst/>
        </p:spPr>
      </p:pic>
      <p:cxnSp>
        <p:nvCxnSpPr>
          <p:cNvPr id="13" name="Gewinkelte Verbindung 12">
            <a:extLst>
              <a:ext uri="{FF2B5EF4-FFF2-40B4-BE49-F238E27FC236}">
                <a16:creationId xmlns:a16="http://schemas.microsoft.com/office/drawing/2014/main" id="{E59A45D6-5EEB-144D-BEC1-F3E5839AE299}"/>
              </a:ext>
            </a:extLst>
          </p:cNvPr>
          <p:cNvCxnSpPr/>
          <p:nvPr/>
        </p:nvCxnSpPr>
        <p:spPr>
          <a:xfrm rot="16200000" flipV="1">
            <a:off x="4877825" y="2265925"/>
            <a:ext cx="1944216" cy="1403738"/>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17" name="Textfeld 16">
            <a:extLst>
              <a:ext uri="{FF2B5EF4-FFF2-40B4-BE49-F238E27FC236}">
                <a16:creationId xmlns:a16="http://schemas.microsoft.com/office/drawing/2014/main" id="{CBC5E1FA-D90C-A748-9478-C2773AED5ADB}"/>
              </a:ext>
            </a:extLst>
          </p:cNvPr>
          <p:cNvSpPr txBox="1"/>
          <p:nvPr/>
        </p:nvSpPr>
        <p:spPr>
          <a:xfrm>
            <a:off x="4032888" y="1449968"/>
            <a:ext cx="1454244" cy="369332"/>
          </a:xfrm>
          <a:prstGeom prst="rect">
            <a:avLst/>
          </a:prstGeom>
          <a:noFill/>
        </p:spPr>
        <p:txBody>
          <a:bodyPr wrap="none" rtlCol="0">
            <a:spAutoFit/>
          </a:bodyPr>
          <a:lstStyle/>
          <a:p>
            <a:r>
              <a:rPr lang="de-DE" b="1">
                <a:latin typeface="Myriad Pro" pitchFamily="34" charset="0"/>
              </a:rPr>
              <a:t>PLOSSYS 5</a:t>
            </a:r>
          </a:p>
        </p:txBody>
      </p:sp>
      <p:sp>
        <p:nvSpPr>
          <p:cNvPr id="18" name="Rechteck 17">
            <a:extLst>
              <a:ext uri="{FF2B5EF4-FFF2-40B4-BE49-F238E27FC236}">
                <a16:creationId xmlns:a16="http://schemas.microsoft.com/office/drawing/2014/main" id="{397FDB6B-DC84-484D-9D83-921EFE5BA175}"/>
              </a:ext>
            </a:extLst>
          </p:cNvPr>
          <p:cNvSpPr/>
          <p:nvPr/>
        </p:nvSpPr>
        <p:spPr>
          <a:xfrm>
            <a:off x="3491880" y="1851670"/>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a:solidFill>
                  <a:schemeClr val="tx1"/>
                </a:solidFill>
              </a:rPr>
              <a:t>Gateway</a:t>
            </a:r>
          </a:p>
        </p:txBody>
      </p:sp>
      <p:pic>
        <p:nvPicPr>
          <p:cNvPr id="19" name="Picture 3">
            <a:extLst>
              <a:ext uri="{FF2B5EF4-FFF2-40B4-BE49-F238E27FC236}">
                <a16:creationId xmlns:a16="http://schemas.microsoft.com/office/drawing/2014/main" id="{8F9F7E54-AF69-A445-A707-1B5D0277BDDC}"/>
              </a:ext>
            </a:extLst>
          </p:cNvPr>
          <p:cNvPicPr>
            <a:picLocks noChangeAspect="1" noChangeArrowheads="1"/>
          </p:cNvPicPr>
          <p:nvPr/>
        </p:nvPicPr>
        <p:blipFill>
          <a:blip r:embed="rId7" cstate="print"/>
          <a:srcRect/>
          <a:stretch>
            <a:fillRect/>
          </a:stretch>
        </p:blipFill>
        <p:spPr bwMode="auto">
          <a:xfrm flipH="1">
            <a:off x="6444208" y="3939902"/>
            <a:ext cx="215188" cy="428872"/>
          </a:xfrm>
          <a:prstGeom prst="rect">
            <a:avLst/>
          </a:prstGeom>
          <a:noFill/>
          <a:ln w="9525">
            <a:noFill/>
            <a:miter lim="800000"/>
            <a:headEnd/>
            <a:tailEnd/>
          </a:ln>
          <a:effectLst/>
        </p:spPr>
      </p:pic>
      <p:sp>
        <p:nvSpPr>
          <p:cNvPr id="20" name="Rechteck 19">
            <a:extLst>
              <a:ext uri="{FF2B5EF4-FFF2-40B4-BE49-F238E27FC236}">
                <a16:creationId xmlns:a16="http://schemas.microsoft.com/office/drawing/2014/main" id="{397FDB6B-DC84-484D-9D83-921EFE5BA175}"/>
              </a:ext>
            </a:extLst>
          </p:cNvPr>
          <p:cNvSpPr/>
          <p:nvPr/>
        </p:nvSpPr>
        <p:spPr>
          <a:xfrm>
            <a:off x="3491880" y="1851670"/>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a:solidFill>
                  <a:schemeClr val="tx1"/>
                </a:solidFill>
              </a:rPr>
              <a:t>IPP </a:t>
            </a:r>
            <a:r>
              <a:rPr lang="de-DE" sz="1400" err="1">
                <a:solidFill>
                  <a:schemeClr val="tx1"/>
                </a:solidFill>
              </a:rPr>
              <a:t>Infra</a:t>
            </a:r>
            <a:endParaRPr lang="de-DE" sz="1400">
              <a:solidFill>
                <a:schemeClr val="tx1"/>
              </a:solidFill>
            </a:endParaRPr>
          </a:p>
        </p:txBody>
      </p:sp>
      <p:sp>
        <p:nvSpPr>
          <p:cNvPr id="21" name="Rechteck 20">
            <a:extLst>
              <a:ext uri="{FF2B5EF4-FFF2-40B4-BE49-F238E27FC236}">
                <a16:creationId xmlns:a16="http://schemas.microsoft.com/office/drawing/2014/main" id="{ACF7FDBB-C883-E349-8071-A98F3FC8FD75}"/>
              </a:ext>
            </a:extLst>
          </p:cNvPr>
          <p:cNvSpPr/>
          <p:nvPr/>
        </p:nvSpPr>
        <p:spPr>
          <a:xfrm>
            <a:off x="2123728" y="3291830"/>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a:solidFill>
                  <a:schemeClr val="tx1"/>
                </a:solidFill>
              </a:rPr>
              <a:t>IPP Proxy</a:t>
            </a:r>
          </a:p>
        </p:txBody>
      </p:sp>
    </p:spTree>
    <p:extLst>
      <p:ext uri="{BB962C8B-B14F-4D97-AF65-F5344CB8AC3E}">
        <p14:creationId xmlns:p14="http://schemas.microsoft.com/office/powerpoint/2010/main" val="32762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900" decel="100000" fill="hold"/>
                                        <p:tgtEl>
                                          <p:spTgt spid="2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a:t>PLOSSYS 5: IPPS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buFont typeface="Arial" panose="020B0604020202020204" pitchFamily="34" charset="0"/>
              <a:buChar char="•"/>
            </a:pPr>
            <a:r>
              <a:rPr lang="de-DE"/>
              <a:t>Feedback </a:t>
            </a:r>
          </a:p>
          <a:p>
            <a:pPr lvl="1"/>
            <a:r>
              <a:rPr lang="de-DE"/>
              <a:t>Job </a:t>
            </a:r>
            <a:r>
              <a:rPr lang="de-DE" err="1"/>
              <a:t>status</a:t>
            </a:r>
            <a:endParaRPr lang="de-DE"/>
          </a:p>
          <a:p>
            <a:pPr lvl="1"/>
            <a:r>
              <a:rPr lang="de-DE"/>
              <a:t>Printer </a:t>
            </a:r>
            <a:r>
              <a:rPr lang="de-DE" err="1"/>
              <a:t>monitoring</a:t>
            </a:r>
            <a:endParaRPr lang="de-DE"/>
          </a:p>
          <a:p>
            <a:pPr>
              <a:buFont typeface="Arial" panose="020B0604020202020204" pitchFamily="34" charset="0"/>
              <a:buChar char="•"/>
            </a:pPr>
            <a:r>
              <a:rPr lang="de-DE"/>
              <a:t>Control </a:t>
            </a:r>
            <a:r>
              <a:rPr lang="de-DE" err="1"/>
              <a:t>of</a:t>
            </a:r>
            <a:r>
              <a:rPr lang="de-DE"/>
              <a:t> </a:t>
            </a:r>
            <a:r>
              <a:rPr lang="de-DE" err="1"/>
              <a:t>print</a:t>
            </a:r>
            <a:r>
              <a:rPr lang="de-DE"/>
              <a:t> </a:t>
            </a:r>
            <a:r>
              <a:rPr lang="de-DE" err="1"/>
              <a:t>jobs</a:t>
            </a:r>
            <a:endParaRPr lang="de-DE" i="1"/>
          </a:p>
          <a:p>
            <a:pPr>
              <a:buFont typeface="Arial" panose="020B0604020202020204" pitchFamily="34" charset="0"/>
              <a:buChar char="•"/>
            </a:pPr>
            <a:r>
              <a:rPr lang="de-DE"/>
              <a:t>Communication </a:t>
            </a:r>
            <a:r>
              <a:rPr lang="de-DE" err="1"/>
              <a:t>across</a:t>
            </a:r>
            <a:r>
              <a:rPr lang="de-DE"/>
              <a:t> multiple </a:t>
            </a:r>
            <a:r>
              <a:rPr lang="de-DE" err="1"/>
              <a:t>data</a:t>
            </a:r>
            <a:r>
              <a:rPr lang="de-DE"/>
              <a:t> </a:t>
            </a:r>
            <a:r>
              <a:rPr lang="de-DE" err="1"/>
              <a:t>centers</a:t>
            </a:r>
            <a:endParaRPr lang="de-DE"/>
          </a:p>
          <a:p>
            <a:pPr lvl="2"/>
            <a:endParaRPr lang="de-DE"/>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24</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grpSp>
        <p:nvGrpSpPr>
          <p:cNvPr id="33" name="Gruppieren 32">
            <a:extLst>
              <a:ext uri="{FF2B5EF4-FFF2-40B4-BE49-F238E27FC236}">
                <a16:creationId xmlns:a16="http://schemas.microsoft.com/office/drawing/2014/main" id="{9C14445E-1350-A541-BFB3-06D5FD46CFF3}"/>
              </a:ext>
            </a:extLst>
          </p:cNvPr>
          <p:cNvGrpSpPr/>
          <p:nvPr/>
        </p:nvGrpSpPr>
        <p:grpSpPr>
          <a:xfrm>
            <a:off x="535536" y="3291830"/>
            <a:ext cx="8072927" cy="964704"/>
            <a:chOff x="535536" y="3291830"/>
            <a:chExt cx="8072927" cy="964704"/>
          </a:xfrm>
        </p:grpSpPr>
        <p:pic>
          <p:nvPicPr>
            <p:cNvPr id="8" name="Picture 5">
              <a:extLst>
                <a:ext uri="{FF2B5EF4-FFF2-40B4-BE49-F238E27FC236}">
                  <a16:creationId xmlns:a16="http://schemas.microsoft.com/office/drawing/2014/main" id="{DEF2001D-6E40-4343-8B70-8CAFD017F058}"/>
                </a:ext>
              </a:extLst>
            </p:cNvPr>
            <p:cNvPicPr>
              <a:picLocks noChangeAspect="1" noChangeArrowheads="1"/>
            </p:cNvPicPr>
            <p:nvPr/>
          </p:nvPicPr>
          <p:blipFill>
            <a:blip r:embed="rId3" cstate="print"/>
            <a:srcRect/>
            <a:stretch>
              <a:fillRect/>
            </a:stretch>
          </p:blipFill>
          <p:spPr bwMode="auto">
            <a:xfrm>
              <a:off x="7720009" y="3637231"/>
              <a:ext cx="888454" cy="613674"/>
            </a:xfrm>
            <a:prstGeom prst="rect">
              <a:avLst/>
            </a:prstGeom>
            <a:noFill/>
            <a:ln w="9525">
              <a:noFill/>
              <a:miter lim="800000"/>
              <a:headEnd/>
              <a:tailEnd/>
            </a:ln>
            <a:effectLst/>
          </p:spPr>
        </p:pic>
        <p:grpSp>
          <p:nvGrpSpPr>
            <p:cNvPr id="12" name="Gruppieren 11">
              <a:extLst>
                <a:ext uri="{FF2B5EF4-FFF2-40B4-BE49-F238E27FC236}">
                  <a16:creationId xmlns:a16="http://schemas.microsoft.com/office/drawing/2014/main" id="{9DD7C45B-E0FC-CD4A-8978-3434E6AFEDFD}"/>
                </a:ext>
              </a:extLst>
            </p:cNvPr>
            <p:cNvGrpSpPr/>
            <p:nvPr/>
          </p:nvGrpSpPr>
          <p:grpSpPr>
            <a:xfrm>
              <a:off x="2405760" y="3398631"/>
              <a:ext cx="1669126" cy="852734"/>
              <a:chOff x="3779912" y="1131590"/>
              <a:chExt cx="1669126" cy="852734"/>
            </a:xfrm>
          </p:grpSpPr>
          <p:pic>
            <p:nvPicPr>
              <p:cNvPr id="7" name="Picture 2">
                <a:extLst>
                  <a:ext uri="{FF2B5EF4-FFF2-40B4-BE49-F238E27FC236}">
                    <a16:creationId xmlns:a16="http://schemas.microsoft.com/office/drawing/2014/main" id="{899471A1-4D6A-AE41-8182-DE048876CC26}"/>
                  </a:ext>
                </a:extLst>
              </p:cNvPr>
              <p:cNvPicPr>
                <a:picLocks noChangeAspect="1" noChangeArrowheads="1"/>
              </p:cNvPicPr>
              <p:nvPr/>
            </p:nvPicPr>
            <p:blipFill>
              <a:blip r:embed="rId4" cstate="print"/>
              <a:srcRect/>
              <a:stretch>
                <a:fillRect/>
              </a:stretch>
            </p:blipFill>
            <p:spPr bwMode="auto">
              <a:xfrm>
                <a:off x="3779912" y="1131590"/>
                <a:ext cx="1669126" cy="852734"/>
              </a:xfrm>
              <a:prstGeom prst="rect">
                <a:avLst/>
              </a:prstGeom>
              <a:noFill/>
              <a:ln w="9525">
                <a:noFill/>
                <a:miter lim="800000"/>
                <a:headEnd/>
                <a:tailEnd/>
              </a:ln>
              <a:effectLst/>
            </p:spPr>
          </p:pic>
          <p:sp>
            <p:nvSpPr>
              <p:cNvPr id="10" name="Textfeld 9">
                <a:extLst>
                  <a:ext uri="{FF2B5EF4-FFF2-40B4-BE49-F238E27FC236}">
                    <a16:creationId xmlns:a16="http://schemas.microsoft.com/office/drawing/2014/main" id="{A3316AD2-3A26-1D43-85E8-921EE71BE427}"/>
                  </a:ext>
                </a:extLst>
              </p:cNvPr>
              <p:cNvSpPr txBox="1"/>
              <p:nvPr/>
            </p:nvSpPr>
            <p:spPr>
              <a:xfrm>
                <a:off x="4027192" y="1492361"/>
                <a:ext cx="1171073" cy="369332"/>
              </a:xfrm>
              <a:prstGeom prst="rect">
                <a:avLst/>
              </a:prstGeom>
              <a:noFill/>
            </p:spPr>
            <p:txBody>
              <a:bodyPr wrap="square" rtlCol="0">
                <a:spAutoFit/>
              </a:bodyPr>
              <a:lstStyle/>
              <a:p>
                <a:r>
                  <a:rPr lang="de-DE" b="1">
                    <a:latin typeface="Myriad Pro" pitchFamily="34" charset="0"/>
                  </a:rPr>
                  <a:t>PLOSSYS 5</a:t>
                </a:r>
              </a:p>
            </p:txBody>
          </p:sp>
        </p:grpSp>
        <p:pic>
          <p:nvPicPr>
            <p:cNvPr id="14" name="Picture 2">
              <a:extLst>
                <a:ext uri="{FF2B5EF4-FFF2-40B4-BE49-F238E27FC236}">
                  <a16:creationId xmlns:a16="http://schemas.microsoft.com/office/drawing/2014/main" id="{C5C9CD35-296F-9445-B804-24E3CFE172A8}"/>
                </a:ext>
              </a:extLst>
            </p:cNvPr>
            <p:cNvPicPr>
              <a:picLocks noChangeAspect="1" noChangeArrowheads="1"/>
            </p:cNvPicPr>
            <p:nvPr/>
          </p:nvPicPr>
          <p:blipFill>
            <a:blip r:embed="rId4" cstate="print"/>
            <a:srcRect/>
            <a:stretch>
              <a:fillRect/>
            </a:stretch>
          </p:blipFill>
          <p:spPr bwMode="auto">
            <a:xfrm>
              <a:off x="5047852" y="3398631"/>
              <a:ext cx="1669126" cy="852734"/>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08434B4D-84A0-6340-94EA-3925387EABD0}"/>
                </a:ext>
              </a:extLst>
            </p:cNvPr>
            <p:cNvPicPr>
              <a:picLocks noChangeAspect="1" noChangeArrowheads="1"/>
            </p:cNvPicPr>
            <p:nvPr/>
          </p:nvPicPr>
          <p:blipFill>
            <a:blip r:embed="rId5" cstate="print"/>
            <a:srcRect/>
            <a:stretch>
              <a:fillRect/>
            </a:stretch>
          </p:blipFill>
          <p:spPr bwMode="auto">
            <a:xfrm>
              <a:off x="535536" y="3291830"/>
              <a:ext cx="1040072" cy="964704"/>
            </a:xfrm>
            <a:prstGeom prst="rect">
              <a:avLst/>
            </a:prstGeom>
            <a:noFill/>
            <a:ln w="9525">
              <a:noFill/>
              <a:miter lim="800000"/>
              <a:headEnd/>
              <a:tailEnd/>
            </a:ln>
            <a:effectLst/>
          </p:spPr>
        </p:pic>
        <p:grpSp>
          <p:nvGrpSpPr>
            <p:cNvPr id="26" name="Gruppieren 25">
              <a:extLst>
                <a:ext uri="{FF2B5EF4-FFF2-40B4-BE49-F238E27FC236}">
                  <a16:creationId xmlns:a16="http://schemas.microsoft.com/office/drawing/2014/main" id="{19019982-691E-4C4B-8123-322EA7C9669A}"/>
                </a:ext>
              </a:extLst>
            </p:cNvPr>
            <p:cNvGrpSpPr/>
            <p:nvPr/>
          </p:nvGrpSpPr>
          <p:grpSpPr>
            <a:xfrm>
              <a:off x="6870256" y="3574736"/>
              <a:ext cx="686136" cy="369675"/>
              <a:chOff x="6870256" y="3574736"/>
              <a:chExt cx="686136" cy="369675"/>
            </a:xfrm>
          </p:grpSpPr>
          <p:cxnSp>
            <p:nvCxnSpPr>
              <p:cNvPr id="22" name="Gerade Verbindung mit Pfeil 21">
                <a:extLst>
                  <a:ext uri="{FF2B5EF4-FFF2-40B4-BE49-F238E27FC236}">
                    <a16:creationId xmlns:a16="http://schemas.microsoft.com/office/drawing/2014/main" id="{3B4A6794-59C2-5941-B657-E1ABA6ED43F2}"/>
                  </a:ext>
                </a:extLst>
              </p:cNvPr>
              <p:cNvCxnSpPr>
                <a:cxnSpLocks/>
              </p:cNvCxnSpPr>
              <p:nvPr/>
            </p:nvCxnSpPr>
            <p:spPr>
              <a:xfrm>
                <a:off x="6870256" y="3944411"/>
                <a:ext cx="686136"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9465EA4F-3B5C-5C48-B1C5-F355E4BB7043}"/>
                  </a:ext>
                </a:extLst>
              </p:cNvPr>
              <p:cNvSpPr txBox="1"/>
              <p:nvPr/>
            </p:nvSpPr>
            <p:spPr>
              <a:xfrm>
                <a:off x="6892636" y="3574736"/>
                <a:ext cx="644728" cy="369332"/>
              </a:xfrm>
              <a:prstGeom prst="rect">
                <a:avLst/>
              </a:prstGeom>
              <a:noFill/>
              <a:ln>
                <a:noFill/>
              </a:ln>
            </p:spPr>
            <p:txBody>
              <a:bodyPr wrap="none" rtlCol="0">
                <a:spAutoFit/>
              </a:bodyPr>
              <a:lstStyle/>
              <a:p>
                <a:r>
                  <a:rPr lang="de-DE" b="1">
                    <a:solidFill>
                      <a:schemeClr val="accent1"/>
                    </a:solidFill>
                    <a:latin typeface="Myriad Pro" pitchFamily="34" charset="0"/>
                  </a:rPr>
                  <a:t>IPPS</a:t>
                </a:r>
              </a:p>
            </p:txBody>
          </p:sp>
        </p:grpSp>
        <p:grpSp>
          <p:nvGrpSpPr>
            <p:cNvPr id="27" name="Gruppieren 26">
              <a:extLst>
                <a:ext uri="{FF2B5EF4-FFF2-40B4-BE49-F238E27FC236}">
                  <a16:creationId xmlns:a16="http://schemas.microsoft.com/office/drawing/2014/main" id="{0AB670C1-3A2D-A945-95E5-83F680953A47}"/>
                </a:ext>
              </a:extLst>
            </p:cNvPr>
            <p:cNvGrpSpPr/>
            <p:nvPr/>
          </p:nvGrpSpPr>
          <p:grpSpPr>
            <a:xfrm>
              <a:off x="4250543" y="3574736"/>
              <a:ext cx="686136" cy="369675"/>
              <a:chOff x="6870256" y="3574736"/>
              <a:chExt cx="686136" cy="369675"/>
            </a:xfrm>
          </p:grpSpPr>
          <p:cxnSp>
            <p:nvCxnSpPr>
              <p:cNvPr id="28" name="Gerade Verbindung mit Pfeil 27">
                <a:extLst>
                  <a:ext uri="{FF2B5EF4-FFF2-40B4-BE49-F238E27FC236}">
                    <a16:creationId xmlns:a16="http://schemas.microsoft.com/office/drawing/2014/main" id="{49A69354-14DC-EE45-8647-666B89291489}"/>
                  </a:ext>
                </a:extLst>
              </p:cNvPr>
              <p:cNvCxnSpPr>
                <a:cxnSpLocks/>
              </p:cNvCxnSpPr>
              <p:nvPr/>
            </p:nvCxnSpPr>
            <p:spPr>
              <a:xfrm>
                <a:off x="6870256" y="3944411"/>
                <a:ext cx="686136"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E6E13789-D40B-C041-8AF5-79CF069E4304}"/>
                  </a:ext>
                </a:extLst>
              </p:cNvPr>
              <p:cNvSpPr txBox="1"/>
              <p:nvPr/>
            </p:nvSpPr>
            <p:spPr>
              <a:xfrm>
                <a:off x="6892636" y="3574736"/>
                <a:ext cx="644728" cy="369332"/>
              </a:xfrm>
              <a:prstGeom prst="rect">
                <a:avLst/>
              </a:prstGeom>
              <a:noFill/>
              <a:ln>
                <a:noFill/>
              </a:ln>
            </p:spPr>
            <p:txBody>
              <a:bodyPr wrap="none" rtlCol="0">
                <a:spAutoFit/>
              </a:bodyPr>
              <a:lstStyle/>
              <a:p>
                <a:r>
                  <a:rPr lang="de-DE" b="1">
                    <a:solidFill>
                      <a:schemeClr val="accent1"/>
                    </a:solidFill>
                    <a:latin typeface="Myriad Pro" pitchFamily="34" charset="0"/>
                  </a:rPr>
                  <a:t>IPPS</a:t>
                </a:r>
              </a:p>
            </p:txBody>
          </p:sp>
        </p:grpSp>
        <p:grpSp>
          <p:nvGrpSpPr>
            <p:cNvPr id="30" name="Gruppieren 29">
              <a:extLst>
                <a:ext uri="{FF2B5EF4-FFF2-40B4-BE49-F238E27FC236}">
                  <a16:creationId xmlns:a16="http://schemas.microsoft.com/office/drawing/2014/main" id="{DBB517AD-BB9E-A94A-B886-25A5CDE31B70}"/>
                </a:ext>
              </a:extLst>
            </p:cNvPr>
            <p:cNvGrpSpPr/>
            <p:nvPr/>
          </p:nvGrpSpPr>
          <p:grpSpPr>
            <a:xfrm>
              <a:off x="1572702" y="3570809"/>
              <a:ext cx="686136" cy="369675"/>
              <a:chOff x="6870256" y="3574736"/>
              <a:chExt cx="686136" cy="369675"/>
            </a:xfrm>
          </p:grpSpPr>
          <p:cxnSp>
            <p:nvCxnSpPr>
              <p:cNvPr id="31" name="Gerade Verbindung mit Pfeil 30">
                <a:extLst>
                  <a:ext uri="{FF2B5EF4-FFF2-40B4-BE49-F238E27FC236}">
                    <a16:creationId xmlns:a16="http://schemas.microsoft.com/office/drawing/2014/main" id="{B7442B9D-CF32-C744-AAF5-8BF990612BAC}"/>
                  </a:ext>
                </a:extLst>
              </p:cNvPr>
              <p:cNvCxnSpPr>
                <a:cxnSpLocks/>
              </p:cNvCxnSpPr>
              <p:nvPr/>
            </p:nvCxnSpPr>
            <p:spPr>
              <a:xfrm>
                <a:off x="6870256" y="3944411"/>
                <a:ext cx="686136"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71C028DB-FABA-BC4A-997C-6C2E95DA6273}"/>
                  </a:ext>
                </a:extLst>
              </p:cNvPr>
              <p:cNvSpPr txBox="1"/>
              <p:nvPr/>
            </p:nvSpPr>
            <p:spPr>
              <a:xfrm>
                <a:off x="6892636" y="3574736"/>
                <a:ext cx="644728" cy="369332"/>
              </a:xfrm>
              <a:prstGeom prst="rect">
                <a:avLst/>
              </a:prstGeom>
              <a:noFill/>
              <a:ln>
                <a:noFill/>
              </a:ln>
            </p:spPr>
            <p:txBody>
              <a:bodyPr wrap="none" rtlCol="0">
                <a:spAutoFit/>
              </a:bodyPr>
              <a:lstStyle/>
              <a:p>
                <a:r>
                  <a:rPr lang="de-DE" b="1">
                    <a:solidFill>
                      <a:schemeClr val="accent1"/>
                    </a:solidFill>
                    <a:latin typeface="Myriad Pro" pitchFamily="34" charset="0"/>
                  </a:rPr>
                  <a:t>IPPS</a:t>
                </a:r>
              </a:p>
            </p:txBody>
          </p:sp>
        </p:grpSp>
      </p:grpSp>
      <p:sp>
        <p:nvSpPr>
          <p:cNvPr id="25" name="Textfeld 9">
            <a:extLst>
              <a:ext uri="{FF2B5EF4-FFF2-40B4-BE49-F238E27FC236}">
                <a16:creationId xmlns:a16="http://schemas.microsoft.com/office/drawing/2014/main" id="{E4766CD8-2EE5-9443-8A34-B576FC48869C}"/>
              </a:ext>
            </a:extLst>
          </p:cNvPr>
          <p:cNvSpPr txBox="1"/>
          <p:nvPr/>
        </p:nvSpPr>
        <p:spPr>
          <a:xfrm>
            <a:off x="5296879" y="3755475"/>
            <a:ext cx="1171073" cy="369332"/>
          </a:xfrm>
          <a:prstGeom prst="rect">
            <a:avLst/>
          </a:prstGeom>
          <a:noFill/>
        </p:spPr>
        <p:txBody>
          <a:bodyPr wrap="square" rtlCol="0">
            <a:spAutoFit/>
          </a:bodyPr>
          <a:lstStyle/>
          <a:p>
            <a:r>
              <a:rPr lang="de-DE" b="1">
                <a:latin typeface="Myriad Pro" pitchFamily="34" charset="0"/>
              </a:rPr>
              <a:t>PLOSSYS 5</a:t>
            </a:r>
          </a:p>
        </p:txBody>
      </p:sp>
    </p:spTree>
    <p:extLst>
      <p:ext uri="{BB962C8B-B14F-4D97-AF65-F5344CB8AC3E}">
        <p14:creationId xmlns:p14="http://schemas.microsoft.com/office/powerpoint/2010/main" val="344092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OIDC</a:t>
            </a:r>
          </a:p>
        </p:txBody>
      </p:sp>
      <p:sp>
        <p:nvSpPr>
          <p:cNvPr id="3" name="Untertitel 2"/>
          <p:cNvSpPr>
            <a:spLocks noGrp="1"/>
          </p:cNvSpPr>
          <p:nvPr>
            <p:ph type="subTitle" idx="1"/>
          </p:nvPr>
        </p:nvSpPr>
        <p:spPr/>
        <p:txBody>
          <a:bodyPr/>
          <a:lstStyle/>
          <a:p>
            <a:endParaRPr lang="de-DE" dirty="0"/>
          </a:p>
        </p:txBody>
      </p:sp>
      <p:sp>
        <p:nvSpPr>
          <p:cNvPr id="4" name="Foliennummernplatzhalter 3"/>
          <p:cNvSpPr>
            <a:spLocks noGrp="1"/>
          </p:cNvSpPr>
          <p:nvPr>
            <p:ph type="sldNum" sz="quarter" idx="12"/>
          </p:nvPr>
        </p:nvSpPr>
        <p:spPr/>
        <p:txBody>
          <a:bodyPr/>
          <a:lstStyle/>
          <a:p>
            <a:pPr>
              <a:defRPr/>
            </a:pPr>
            <a:fld id="{CB7582F4-B095-4FFF-A863-D6E506E1E2CB}" type="slidenum">
              <a:rPr lang="de-DE" smtClean="0"/>
              <a:pPr>
                <a:defRPr/>
              </a:pPr>
              <a:t>25</a:t>
            </a:fld>
            <a:endParaRPr lang="de-DE" dirty="0"/>
          </a:p>
        </p:txBody>
      </p:sp>
      <p:sp>
        <p:nvSpPr>
          <p:cNvPr id="5" name="Datumsplatzhalter 4"/>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Tree>
    <p:extLst>
      <p:ext uri="{BB962C8B-B14F-4D97-AF65-F5344CB8AC3E}">
        <p14:creationId xmlns:p14="http://schemas.microsoft.com/office/powerpoint/2010/main" val="1831476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Authentifizierung in der Public Cloud</a:t>
            </a:r>
          </a:p>
        </p:txBody>
      </p:sp>
      <p:sp>
        <p:nvSpPr>
          <p:cNvPr id="4" name="Foliennummernplatzhalter 3"/>
          <p:cNvSpPr>
            <a:spLocks noGrp="1"/>
          </p:cNvSpPr>
          <p:nvPr>
            <p:ph type="sldNum" sz="quarter" idx="12"/>
          </p:nvPr>
        </p:nvSpPr>
        <p:spPr/>
        <p:txBody>
          <a:bodyPr/>
          <a:lstStyle/>
          <a:p>
            <a:pPr>
              <a:defRPr/>
            </a:pPr>
            <a:fld id="{C9EF3952-4DE7-4772-B2D9-6983F7A82A14}" type="slidenum">
              <a:rPr lang="de-DE" smtClean="0"/>
              <a:pPr>
                <a:defRPr/>
              </a:pPr>
              <a:t>26</a:t>
            </a:fld>
            <a:endParaRPr lang="de-DE" dirty="0"/>
          </a:p>
        </p:txBody>
      </p:sp>
      <p:sp>
        <p:nvSpPr>
          <p:cNvPr id="5" name="Datumsplatzhalter 4"/>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pic>
        <p:nvPicPr>
          <p:cNvPr id="8" name="Picture 10"/>
          <p:cNvPicPr>
            <a:picLocks noChangeAspect="1" noChangeArrowheads="1"/>
          </p:cNvPicPr>
          <p:nvPr/>
        </p:nvPicPr>
        <p:blipFill>
          <a:blip r:embed="rId3" cstate="print"/>
          <a:srcRect/>
          <a:stretch>
            <a:fillRect/>
          </a:stretch>
        </p:blipFill>
        <p:spPr bwMode="auto">
          <a:xfrm>
            <a:off x="2646834" y="1131590"/>
            <a:ext cx="604794" cy="668378"/>
          </a:xfrm>
          <a:prstGeom prst="rect">
            <a:avLst/>
          </a:prstGeom>
          <a:noFill/>
          <a:ln w="9525">
            <a:noFill/>
            <a:miter lim="800000"/>
            <a:headEnd/>
            <a:tailEnd/>
          </a:ln>
          <a:effectLst/>
        </p:spPr>
      </p:pic>
      <p:pic>
        <p:nvPicPr>
          <p:cNvPr id="9" name="Picture 14"/>
          <p:cNvPicPr>
            <a:picLocks noChangeAspect="1" noChangeArrowheads="1"/>
          </p:cNvPicPr>
          <p:nvPr/>
        </p:nvPicPr>
        <p:blipFill>
          <a:blip r:embed="rId4" cstate="print"/>
          <a:srcRect/>
          <a:stretch>
            <a:fillRect/>
          </a:stretch>
        </p:blipFill>
        <p:spPr bwMode="auto">
          <a:xfrm>
            <a:off x="5820519" y="3398567"/>
            <a:ext cx="732032" cy="785934"/>
          </a:xfrm>
          <a:prstGeom prst="rect">
            <a:avLst/>
          </a:prstGeom>
          <a:noFill/>
          <a:ln w="9525">
            <a:noFill/>
            <a:miter lim="800000"/>
            <a:headEnd/>
            <a:tailEnd/>
          </a:ln>
          <a:effectLst/>
        </p:spPr>
      </p:pic>
      <p:sp>
        <p:nvSpPr>
          <p:cNvPr id="10" name="Pfeil nach unten 9"/>
          <p:cNvSpPr/>
          <p:nvPr/>
        </p:nvSpPr>
        <p:spPr>
          <a:xfrm>
            <a:off x="6074643" y="2912740"/>
            <a:ext cx="288032" cy="388614"/>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pic>
        <p:nvPicPr>
          <p:cNvPr id="3075" name="Picture 3"/>
          <p:cNvPicPr>
            <a:picLocks noChangeAspect="1" noChangeArrowheads="1"/>
          </p:cNvPicPr>
          <p:nvPr/>
        </p:nvPicPr>
        <p:blipFill>
          <a:blip r:embed="rId5" cstate="print"/>
          <a:srcRect/>
          <a:stretch>
            <a:fillRect/>
          </a:stretch>
        </p:blipFill>
        <p:spPr bwMode="auto">
          <a:xfrm>
            <a:off x="5724128" y="1804045"/>
            <a:ext cx="792088" cy="995561"/>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cstate="print"/>
          <a:srcRect/>
          <a:stretch>
            <a:fillRect/>
          </a:stretch>
        </p:blipFill>
        <p:spPr bwMode="auto">
          <a:xfrm>
            <a:off x="2339752" y="3291830"/>
            <a:ext cx="1232138" cy="1008112"/>
          </a:xfrm>
          <a:prstGeom prst="rect">
            <a:avLst/>
          </a:prstGeom>
          <a:noFill/>
          <a:ln w="9525">
            <a:noFill/>
            <a:miter lim="800000"/>
            <a:headEnd/>
            <a:tailEnd/>
          </a:ln>
          <a:effectLst/>
        </p:spPr>
      </p:pic>
      <p:cxnSp>
        <p:nvCxnSpPr>
          <p:cNvPr id="14" name="Gerade Verbindung mit Pfeil 13"/>
          <p:cNvCxnSpPr>
            <a:stCxn id="3076" idx="3"/>
            <a:endCxn id="9" idx="1"/>
          </p:cNvCxnSpPr>
          <p:nvPr/>
        </p:nvCxnSpPr>
        <p:spPr>
          <a:xfrm flipV="1">
            <a:off x="3571890" y="3791534"/>
            <a:ext cx="2248629" cy="4352"/>
          </a:xfrm>
          <a:prstGeom prst="straightConnector1">
            <a:avLst/>
          </a:prstGeom>
          <a:ln>
            <a:prstDash val="sysDot"/>
            <a:tailEnd type="arrow"/>
          </a:ln>
        </p:spPr>
        <p:style>
          <a:lnRef idx="2">
            <a:schemeClr val="accent3"/>
          </a:lnRef>
          <a:fillRef idx="0">
            <a:schemeClr val="accent3"/>
          </a:fillRef>
          <a:effectRef idx="1">
            <a:schemeClr val="accent3"/>
          </a:effectRef>
          <a:fontRef idx="minor">
            <a:schemeClr val="tx1"/>
          </a:fontRef>
        </p:style>
      </p:cxnSp>
      <p:cxnSp>
        <p:nvCxnSpPr>
          <p:cNvPr id="19" name="Gerade Verbindung mit Pfeil 18"/>
          <p:cNvCxnSpPr>
            <a:stCxn id="3076" idx="0"/>
            <a:endCxn id="8" idx="2"/>
          </p:cNvCxnSpPr>
          <p:nvPr/>
        </p:nvCxnSpPr>
        <p:spPr>
          <a:xfrm flipH="1" flipV="1">
            <a:off x="2949231" y="1799968"/>
            <a:ext cx="6590" cy="1491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a:stCxn id="8" idx="3"/>
            <a:endCxn id="3075" idx="1"/>
          </p:cNvCxnSpPr>
          <p:nvPr/>
        </p:nvCxnSpPr>
        <p:spPr>
          <a:xfrm>
            <a:off x="3251628" y="1465779"/>
            <a:ext cx="2472500" cy="836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a:stCxn id="3076" idx="3"/>
          </p:cNvCxnSpPr>
          <p:nvPr/>
        </p:nvCxnSpPr>
        <p:spPr>
          <a:xfrm flipV="1">
            <a:off x="3571890" y="2715766"/>
            <a:ext cx="2152238" cy="1080120"/>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pic>
        <p:nvPicPr>
          <p:cNvPr id="24" name="Picture 7"/>
          <p:cNvPicPr>
            <a:picLocks noChangeAspect="1" noChangeArrowheads="1"/>
          </p:cNvPicPr>
          <p:nvPr/>
        </p:nvPicPr>
        <p:blipFill>
          <a:blip r:embed="rId7" cstate="print"/>
          <a:srcRect/>
          <a:stretch>
            <a:fillRect/>
          </a:stretch>
        </p:blipFill>
        <p:spPr bwMode="auto">
          <a:xfrm>
            <a:off x="4572000" y="3075806"/>
            <a:ext cx="295574" cy="291206"/>
          </a:xfrm>
          <a:prstGeom prst="rect">
            <a:avLst/>
          </a:prstGeom>
          <a:noFill/>
          <a:ln w="9525">
            <a:noFill/>
            <a:miter lim="800000"/>
            <a:headEnd/>
            <a:tailEnd/>
          </a:ln>
          <a:effectLst/>
        </p:spPr>
      </p:pic>
      <p:pic>
        <p:nvPicPr>
          <p:cNvPr id="28" name="Picture 11"/>
          <p:cNvPicPr>
            <a:picLocks noChangeAspect="1" noChangeArrowheads="1"/>
          </p:cNvPicPr>
          <p:nvPr/>
        </p:nvPicPr>
        <p:blipFill>
          <a:blip r:embed="rId8" cstate="print"/>
          <a:srcRect/>
          <a:stretch>
            <a:fillRect/>
          </a:stretch>
        </p:blipFill>
        <p:spPr bwMode="auto">
          <a:xfrm>
            <a:off x="3923928" y="2039119"/>
            <a:ext cx="467280" cy="508766"/>
          </a:xfrm>
          <a:prstGeom prst="rect">
            <a:avLst/>
          </a:prstGeom>
          <a:noFill/>
          <a:ln w="9525">
            <a:noFill/>
            <a:miter lim="800000"/>
            <a:headEnd/>
            <a:tailEnd/>
          </a:ln>
          <a:effectLst/>
        </p:spPr>
      </p:pic>
      <p:cxnSp>
        <p:nvCxnSpPr>
          <p:cNvPr id="30" name="Gerade Verbindung mit Pfeil 29"/>
          <p:cNvCxnSpPr>
            <a:stCxn id="8" idx="2"/>
            <a:endCxn id="28" idx="1"/>
          </p:cNvCxnSpPr>
          <p:nvPr/>
        </p:nvCxnSpPr>
        <p:spPr>
          <a:xfrm>
            <a:off x="2949231" y="1799968"/>
            <a:ext cx="974697" cy="493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a:stCxn id="28" idx="3"/>
            <a:endCxn id="3075" idx="1"/>
          </p:cNvCxnSpPr>
          <p:nvPr/>
        </p:nvCxnSpPr>
        <p:spPr>
          <a:xfrm>
            <a:off x="4391208" y="2293502"/>
            <a:ext cx="1332920" cy="8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Gerade Verbindung mit Pfeil 58"/>
          <p:cNvCxnSpPr>
            <a:stCxn id="3075" idx="1"/>
            <a:endCxn id="3076" idx="0"/>
          </p:cNvCxnSpPr>
          <p:nvPr/>
        </p:nvCxnSpPr>
        <p:spPr>
          <a:xfrm flipH="1">
            <a:off x="2955821" y="2301826"/>
            <a:ext cx="2768307" cy="990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Gerade Verbindung mit Pfeil 59"/>
          <p:cNvCxnSpPr/>
          <p:nvPr/>
        </p:nvCxnSpPr>
        <p:spPr>
          <a:xfrm flipV="1">
            <a:off x="3563888" y="3795886"/>
            <a:ext cx="2248629" cy="43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1" name="Picture 8"/>
          <p:cNvPicPr>
            <a:picLocks noChangeAspect="1" noChangeArrowheads="1"/>
          </p:cNvPicPr>
          <p:nvPr/>
        </p:nvPicPr>
        <p:blipFill>
          <a:blip r:embed="rId9" cstate="print"/>
          <a:srcRect/>
          <a:stretch>
            <a:fillRect/>
          </a:stretch>
        </p:blipFill>
        <p:spPr bwMode="auto">
          <a:xfrm>
            <a:off x="4572000" y="3867894"/>
            <a:ext cx="285378" cy="285378"/>
          </a:xfrm>
          <a:prstGeom prst="rect">
            <a:avLst/>
          </a:prstGeom>
          <a:noFill/>
          <a:ln w="9525">
            <a:noFill/>
            <a:miter lim="800000"/>
            <a:headEnd/>
            <a:tailEnd/>
          </a:ln>
          <a:effectLst/>
        </p:spPr>
      </p:pic>
      <p:sp>
        <p:nvSpPr>
          <p:cNvPr id="69" name="Textfeld 68"/>
          <p:cNvSpPr txBox="1"/>
          <p:nvPr/>
        </p:nvSpPr>
        <p:spPr>
          <a:xfrm>
            <a:off x="1331640" y="1131590"/>
            <a:ext cx="1043876" cy="646331"/>
          </a:xfrm>
          <a:prstGeom prst="rect">
            <a:avLst/>
          </a:prstGeom>
          <a:noFill/>
        </p:spPr>
        <p:txBody>
          <a:bodyPr wrap="none" rtlCol="0">
            <a:spAutoFit/>
          </a:bodyPr>
          <a:lstStyle/>
          <a:p>
            <a:pPr algn="ctr"/>
            <a:r>
              <a:rPr lang="de-DE" dirty="0">
                <a:latin typeface="Myriad Pro" pitchFamily="34" charset="0"/>
              </a:rPr>
              <a:t>Identity</a:t>
            </a:r>
            <a:br>
              <a:rPr lang="de-DE" dirty="0">
                <a:latin typeface="Myriad Pro" pitchFamily="34" charset="0"/>
              </a:rPr>
            </a:br>
            <a:r>
              <a:rPr lang="de-DE" dirty="0">
                <a:latin typeface="Myriad Pro" pitchFamily="34" charset="0"/>
              </a:rPr>
              <a:t>Provider</a:t>
            </a:r>
          </a:p>
        </p:txBody>
      </p:sp>
      <p:sp>
        <p:nvSpPr>
          <p:cNvPr id="70" name="Textfeld 69"/>
          <p:cNvSpPr txBox="1"/>
          <p:nvPr/>
        </p:nvSpPr>
        <p:spPr>
          <a:xfrm>
            <a:off x="6444208" y="2283718"/>
            <a:ext cx="671979" cy="369332"/>
          </a:xfrm>
          <a:prstGeom prst="rect">
            <a:avLst/>
          </a:prstGeom>
          <a:noFill/>
        </p:spPr>
        <p:txBody>
          <a:bodyPr wrap="none" rtlCol="0">
            <a:spAutoFit/>
          </a:bodyPr>
          <a:lstStyle/>
          <a:p>
            <a:pPr algn="ctr"/>
            <a:r>
              <a:rPr lang="de-DE" dirty="0">
                <a:latin typeface="Myriad Pro" pitchFamily="34" charset="0"/>
              </a:rPr>
              <a:t>User</a:t>
            </a:r>
          </a:p>
        </p:txBody>
      </p:sp>
      <p:sp>
        <p:nvSpPr>
          <p:cNvPr id="71" name="Textfeld 70"/>
          <p:cNvSpPr txBox="1"/>
          <p:nvPr/>
        </p:nvSpPr>
        <p:spPr>
          <a:xfrm>
            <a:off x="5724128" y="4227934"/>
            <a:ext cx="954108" cy="369332"/>
          </a:xfrm>
          <a:prstGeom prst="rect">
            <a:avLst/>
          </a:prstGeom>
          <a:noFill/>
        </p:spPr>
        <p:txBody>
          <a:bodyPr wrap="none" rtlCol="0">
            <a:spAutoFit/>
          </a:bodyPr>
          <a:lstStyle/>
          <a:p>
            <a:pPr algn="ctr"/>
            <a:r>
              <a:rPr lang="de-DE" dirty="0">
                <a:latin typeface="Myriad Pro" pitchFamily="34" charset="0"/>
              </a:rPr>
              <a:t>Service</a:t>
            </a:r>
          </a:p>
        </p:txBody>
      </p:sp>
      <p:sp>
        <p:nvSpPr>
          <p:cNvPr id="72" name="Textfeld 71"/>
          <p:cNvSpPr txBox="1"/>
          <p:nvPr/>
        </p:nvSpPr>
        <p:spPr>
          <a:xfrm>
            <a:off x="1115616" y="3579862"/>
            <a:ext cx="1043876" cy="646331"/>
          </a:xfrm>
          <a:prstGeom prst="rect">
            <a:avLst/>
          </a:prstGeom>
          <a:noFill/>
        </p:spPr>
        <p:txBody>
          <a:bodyPr wrap="none" rtlCol="0">
            <a:spAutoFit/>
          </a:bodyPr>
          <a:lstStyle/>
          <a:p>
            <a:pPr algn="ctr"/>
            <a:r>
              <a:rPr lang="de-DE" dirty="0">
                <a:latin typeface="Myriad Pro" pitchFamily="34" charset="0"/>
              </a:rPr>
              <a:t>Service</a:t>
            </a:r>
            <a:br>
              <a:rPr lang="de-DE" dirty="0">
                <a:latin typeface="Myriad Pro" pitchFamily="34" charset="0"/>
              </a:rPr>
            </a:br>
            <a:r>
              <a:rPr lang="de-DE" dirty="0">
                <a:latin typeface="Myriad Pro" pitchFamily="34" charset="0"/>
              </a:rPr>
              <a:t>Provider</a:t>
            </a:r>
          </a:p>
        </p:txBody>
      </p:sp>
      <p:sp>
        <p:nvSpPr>
          <p:cNvPr id="73" name="Textfeld 72"/>
          <p:cNvSpPr txBox="1"/>
          <p:nvPr/>
        </p:nvSpPr>
        <p:spPr>
          <a:xfrm>
            <a:off x="3275856" y="2427734"/>
            <a:ext cx="800284" cy="369332"/>
          </a:xfrm>
          <a:prstGeom prst="rect">
            <a:avLst/>
          </a:prstGeom>
          <a:noFill/>
        </p:spPr>
        <p:txBody>
          <a:bodyPr wrap="none" rtlCol="0">
            <a:spAutoFit/>
          </a:bodyPr>
          <a:lstStyle/>
          <a:p>
            <a:r>
              <a:rPr lang="de-DE" dirty="0">
                <a:latin typeface="Myriad Pro" pitchFamily="34" charset="0"/>
              </a:rPr>
              <a:t>Token</a:t>
            </a:r>
          </a:p>
        </p:txBody>
      </p:sp>
      <p:sp>
        <p:nvSpPr>
          <p:cNvPr id="74" name="Textfeld 73"/>
          <p:cNvSpPr txBox="1"/>
          <p:nvPr/>
        </p:nvSpPr>
        <p:spPr>
          <a:xfrm>
            <a:off x="2195736" y="2427734"/>
            <a:ext cx="790601" cy="307777"/>
          </a:xfrm>
          <a:prstGeom prst="rect">
            <a:avLst/>
          </a:prstGeom>
          <a:noFill/>
        </p:spPr>
        <p:txBody>
          <a:bodyPr wrap="none" rtlCol="0">
            <a:spAutoFit/>
          </a:bodyPr>
          <a:lstStyle/>
          <a:p>
            <a:pPr algn="ctr"/>
            <a:r>
              <a:rPr lang="de-DE" sz="1400" dirty="0">
                <a:latin typeface="Myriad Pro" pitchFamily="34" charset="0"/>
              </a:rPr>
              <a:t>vertraut</a:t>
            </a:r>
          </a:p>
        </p:txBody>
      </p:sp>
      <p:sp>
        <p:nvSpPr>
          <p:cNvPr id="75" name="Textfeld 74"/>
          <p:cNvSpPr txBox="1"/>
          <p:nvPr/>
        </p:nvSpPr>
        <p:spPr>
          <a:xfrm>
            <a:off x="4788024" y="1779662"/>
            <a:ext cx="622286" cy="307777"/>
          </a:xfrm>
          <a:prstGeom prst="rect">
            <a:avLst/>
          </a:prstGeom>
          <a:noFill/>
        </p:spPr>
        <p:txBody>
          <a:bodyPr wrap="none" rtlCol="0">
            <a:spAutoFit/>
          </a:bodyPr>
          <a:lstStyle/>
          <a:p>
            <a:pPr algn="ctr"/>
            <a:r>
              <a:rPr lang="de-DE" sz="1400" dirty="0">
                <a:latin typeface="Myriad Pro" pitchFamily="34" charset="0"/>
              </a:rPr>
              <a:t>kennt</a:t>
            </a:r>
          </a:p>
        </p:txBody>
      </p:sp>
      <p:sp>
        <p:nvSpPr>
          <p:cNvPr id="76" name="Textfeld 75"/>
          <p:cNvSpPr txBox="1"/>
          <p:nvPr/>
        </p:nvSpPr>
        <p:spPr>
          <a:xfrm>
            <a:off x="3131840" y="1707654"/>
            <a:ext cx="780984" cy="307777"/>
          </a:xfrm>
          <a:prstGeom prst="rect">
            <a:avLst/>
          </a:prstGeom>
          <a:noFill/>
        </p:spPr>
        <p:txBody>
          <a:bodyPr wrap="none" rtlCol="0">
            <a:spAutoFit/>
          </a:bodyPr>
          <a:lstStyle/>
          <a:p>
            <a:pPr algn="ctr"/>
            <a:r>
              <a:rPr lang="de-DE" sz="1400" dirty="0">
                <a:latin typeface="Myriad Pro" pitchFamily="34" charset="0"/>
              </a:rPr>
              <a:t>erzeugt</a:t>
            </a:r>
          </a:p>
        </p:txBody>
      </p:sp>
      <p:cxnSp>
        <p:nvCxnSpPr>
          <p:cNvPr id="78" name="Form 77"/>
          <p:cNvCxnSpPr>
            <a:stCxn id="3075" idx="0"/>
            <a:endCxn id="8" idx="3"/>
          </p:cNvCxnSpPr>
          <p:nvPr/>
        </p:nvCxnSpPr>
        <p:spPr>
          <a:xfrm rot="16200000" flipV="1">
            <a:off x="4516767" y="200640"/>
            <a:ext cx="338266" cy="2868544"/>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sp>
        <p:nvSpPr>
          <p:cNvPr id="79" name="Textfeld 78"/>
          <p:cNvSpPr txBox="1"/>
          <p:nvPr/>
        </p:nvSpPr>
        <p:spPr>
          <a:xfrm>
            <a:off x="4427984" y="1131590"/>
            <a:ext cx="1090363" cy="307777"/>
          </a:xfrm>
          <a:prstGeom prst="rect">
            <a:avLst/>
          </a:prstGeom>
          <a:noFill/>
        </p:spPr>
        <p:txBody>
          <a:bodyPr wrap="none" rtlCol="0">
            <a:spAutoFit/>
          </a:bodyPr>
          <a:lstStyle/>
          <a:p>
            <a:pPr algn="ctr"/>
            <a:r>
              <a:rPr lang="de-DE" sz="1400" dirty="0" err="1">
                <a:latin typeface="Myriad Pro" pitchFamily="34" charset="0"/>
              </a:rPr>
              <a:t>Credentials</a:t>
            </a:r>
            <a:endParaRPr lang="de-DE" sz="1400" dirty="0">
              <a:latin typeface="Myriad Pro" pitchFamily="34" charset="0"/>
            </a:endParaRPr>
          </a:p>
        </p:txBody>
      </p:sp>
      <p:pic>
        <p:nvPicPr>
          <p:cNvPr id="3078" name="Picture 6" descr="https://hueniversedotcom.files.wordpress.com/2010/05/oauth2.png"/>
          <p:cNvPicPr>
            <a:picLocks noChangeAspect="1" noChangeArrowheads="1"/>
          </p:cNvPicPr>
          <p:nvPr/>
        </p:nvPicPr>
        <p:blipFill>
          <a:blip r:embed="rId10" cstate="print"/>
          <a:srcRect/>
          <a:stretch>
            <a:fillRect/>
          </a:stretch>
        </p:blipFill>
        <p:spPr bwMode="auto">
          <a:xfrm>
            <a:off x="7374751" y="1491630"/>
            <a:ext cx="1085681" cy="1081286"/>
          </a:xfrm>
          <a:prstGeom prst="rect">
            <a:avLst/>
          </a:prstGeom>
          <a:noFill/>
        </p:spPr>
      </p:pic>
      <p:pic>
        <p:nvPicPr>
          <p:cNvPr id="3080" name="Picture 8" descr="http://cdn.dev.classmethod.jp/wp-content/uploads/2016/01/oidc.png"/>
          <p:cNvPicPr>
            <a:picLocks noChangeAspect="1" noChangeArrowheads="1"/>
          </p:cNvPicPr>
          <p:nvPr/>
        </p:nvPicPr>
        <p:blipFill>
          <a:blip r:embed="rId11" cstate="print"/>
          <a:srcRect/>
          <a:stretch>
            <a:fillRect/>
          </a:stretch>
        </p:blipFill>
        <p:spPr bwMode="auto">
          <a:xfrm>
            <a:off x="7374751" y="2931790"/>
            <a:ext cx="1085681" cy="1085681"/>
          </a:xfrm>
          <a:prstGeom prst="rect">
            <a:avLst/>
          </a:prstGeom>
          <a:noFill/>
        </p:spPr>
      </p:pic>
      <p:sp>
        <p:nvSpPr>
          <p:cNvPr id="33" name="Textfeld 32"/>
          <p:cNvSpPr txBox="1"/>
          <p:nvPr/>
        </p:nvSpPr>
        <p:spPr>
          <a:xfrm>
            <a:off x="4355975" y="3507854"/>
            <a:ext cx="790602" cy="307777"/>
          </a:xfrm>
          <a:prstGeom prst="rect">
            <a:avLst/>
          </a:prstGeom>
          <a:noFill/>
        </p:spPr>
        <p:txBody>
          <a:bodyPr wrap="none" rtlCol="0">
            <a:spAutoFit/>
          </a:bodyPr>
          <a:lstStyle/>
          <a:p>
            <a:pPr algn="ctr"/>
            <a:r>
              <a:rPr lang="de-DE" sz="1400" dirty="0">
                <a:latin typeface="Myriad Pro" pitchFamily="34" charset="0"/>
              </a:rPr>
              <a:t>erbringt</a:t>
            </a:r>
          </a:p>
        </p:txBody>
      </p:sp>
      <p:sp>
        <p:nvSpPr>
          <p:cNvPr id="35" name="Pfeil nach unten 9">
            <a:extLst>
              <a:ext uri="{FF2B5EF4-FFF2-40B4-BE49-F238E27FC236}">
                <a16:creationId xmlns:a16="http://schemas.microsoft.com/office/drawing/2014/main" id="{027EF216-EA56-4B54-8FC6-C049F3A3CF66}"/>
              </a:ext>
            </a:extLst>
          </p:cNvPr>
          <p:cNvSpPr/>
          <p:nvPr/>
        </p:nvSpPr>
        <p:spPr>
          <a:xfrm>
            <a:off x="6074643" y="2932319"/>
            <a:ext cx="288032" cy="388614"/>
          </a:xfrm>
          <a:prstGeom prst="downArrow">
            <a:avLst/>
          </a:prstGeom>
          <a:solidFill>
            <a:srgbClr val="C0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36" name="Pfeil nach unten 9">
            <a:extLst>
              <a:ext uri="{FF2B5EF4-FFF2-40B4-BE49-F238E27FC236}">
                <a16:creationId xmlns:a16="http://schemas.microsoft.com/office/drawing/2014/main" id="{B36B437D-138F-4446-9AA6-37F0D91F1E00}"/>
              </a:ext>
            </a:extLst>
          </p:cNvPr>
          <p:cNvSpPr/>
          <p:nvPr/>
        </p:nvSpPr>
        <p:spPr>
          <a:xfrm>
            <a:off x="6074643" y="2935056"/>
            <a:ext cx="288032" cy="388614"/>
          </a:xfrm>
          <a:prstGeom prst="downArrow">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0699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1000"/>
                                        <p:tgtEl>
                                          <p:spTgt spid="71"/>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1000"/>
                                        <p:tgtEl>
                                          <p:spTgt spid="307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1000"/>
                                        <p:tgtEl>
                                          <p:spTgt spid="69"/>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1000"/>
                                        <p:tgtEl>
                                          <p:spTgt spid="75"/>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1000"/>
                                        <p:tgtEl>
                                          <p:spTgt spid="7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10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1000"/>
                                        <p:tgtEl>
                                          <p:spTgt spid="76"/>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1000"/>
                                        <p:tgtEl>
                                          <p:spTgt spid="73"/>
                                        </p:tgtEl>
                                      </p:cBhvr>
                                    </p:animEffect>
                                  </p:childTnLst>
                                </p:cTn>
                              </p:par>
                            </p:childTnLst>
                          </p:cTn>
                        </p:par>
                        <p:par>
                          <p:cTn id="86" fill="hold">
                            <p:stCondLst>
                              <p:cond delay="2000"/>
                            </p:stCondLst>
                            <p:childTnLst>
                              <p:par>
                                <p:cTn id="87" presetID="10" presetClass="entr" presetSubtype="0" fill="hold"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fade">
                                      <p:cBhvr>
                                        <p:cTn id="94" dur="1000"/>
                                        <p:tgtEl>
                                          <p:spTgt spid="5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2000"/>
                                        <p:tgtEl>
                                          <p:spTgt spid="60"/>
                                        </p:tgtEl>
                                      </p:cBhvr>
                                    </p:animEffect>
                                  </p:childTnLst>
                                </p:cTn>
                              </p:par>
                              <p:par>
                                <p:cTn id="100" presetID="10" presetClass="entr" presetSubtype="0" fill="hold"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1000"/>
                                        <p:tgtEl>
                                          <p:spTgt spid="61"/>
                                        </p:tgtEl>
                                      </p:cBhvr>
                                    </p:animEffec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10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078"/>
                                        </p:tgtEl>
                                        <p:attrNameLst>
                                          <p:attrName>style.visibility</p:attrName>
                                        </p:attrNameLst>
                                      </p:cBhvr>
                                      <p:to>
                                        <p:strVal val="visible"/>
                                      </p:to>
                                    </p:set>
                                    <p:animEffect transition="in" filter="fade">
                                      <p:cBhvr>
                                        <p:cTn id="111" dur="2000"/>
                                        <p:tgtEl>
                                          <p:spTgt spid="3078"/>
                                        </p:tgtEl>
                                      </p:cBhvr>
                                    </p:animEffect>
                                  </p:childTnLst>
                                </p:cTn>
                              </p:par>
                              <p:par>
                                <p:cTn id="112" presetID="10" presetClass="entr" presetSubtype="0" fill="hold" nodeType="withEffect">
                                  <p:stCondLst>
                                    <p:cond delay="0"/>
                                  </p:stCondLst>
                                  <p:childTnLst>
                                    <p:set>
                                      <p:cBhvr>
                                        <p:cTn id="113" dur="1" fill="hold">
                                          <p:stCondLst>
                                            <p:cond delay="0"/>
                                          </p:stCondLst>
                                        </p:cTn>
                                        <p:tgtEl>
                                          <p:spTgt spid="3080"/>
                                        </p:tgtEl>
                                        <p:attrNameLst>
                                          <p:attrName>style.visibility</p:attrName>
                                        </p:attrNameLst>
                                      </p:cBhvr>
                                      <p:to>
                                        <p:strVal val="visible"/>
                                      </p:to>
                                    </p:set>
                                    <p:animEffect transition="in" filter="fade">
                                      <p:cBhvr>
                                        <p:cTn id="114"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9" grpId="0"/>
      <p:bldP spid="71" grpId="0"/>
      <p:bldP spid="72" grpId="0"/>
      <p:bldP spid="73" grpId="0"/>
      <p:bldP spid="74" grpId="0"/>
      <p:bldP spid="75" grpId="0"/>
      <p:bldP spid="76" grpId="0"/>
      <p:bldP spid="79" grpId="0"/>
      <p:bldP spid="33" grpId="0"/>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7FE3-FA00-764E-8C88-3AD2EF255FE9}"/>
              </a:ext>
            </a:extLst>
          </p:cNvPr>
          <p:cNvSpPr>
            <a:spLocks noGrp="1"/>
          </p:cNvSpPr>
          <p:nvPr>
            <p:ph type="ctrTitle"/>
          </p:nvPr>
        </p:nvSpPr>
        <p:spPr/>
        <p:txBody>
          <a:bodyPr/>
          <a:lstStyle/>
          <a:p>
            <a:r>
              <a:rPr lang="de-DE" dirty="0" err="1"/>
              <a:t>Integrations</a:t>
            </a:r>
            <a:endParaRPr lang="de-DE" dirty="0"/>
          </a:p>
        </p:txBody>
      </p:sp>
      <p:sp>
        <p:nvSpPr>
          <p:cNvPr id="4" name="Slide Number Placeholder 3">
            <a:extLst>
              <a:ext uri="{FF2B5EF4-FFF2-40B4-BE49-F238E27FC236}">
                <a16:creationId xmlns:a16="http://schemas.microsoft.com/office/drawing/2014/main" id="{669CC980-5544-DF43-9098-AD836384DF96}"/>
              </a:ext>
            </a:extLst>
          </p:cNvPr>
          <p:cNvSpPr>
            <a:spLocks noGrp="1"/>
          </p:cNvSpPr>
          <p:nvPr>
            <p:ph type="sldNum" sz="quarter" idx="12"/>
          </p:nvPr>
        </p:nvSpPr>
        <p:spPr/>
        <p:txBody>
          <a:bodyPr/>
          <a:lstStyle/>
          <a:p>
            <a:pPr>
              <a:defRPr/>
            </a:pPr>
            <a:fld id="{CB7582F4-B095-4FFF-A863-D6E506E1E2CB}" type="slidenum">
              <a:rPr lang="de-DE" smtClean="0"/>
              <a:pPr>
                <a:defRPr/>
              </a:pPr>
              <a:t>27</a:t>
            </a:fld>
            <a:endParaRPr lang="de-DE" dirty="0"/>
          </a:p>
        </p:txBody>
      </p:sp>
      <p:sp>
        <p:nvSpPr>
          <p:cNvPr id="5" name="Date Placeholder 4">
            <a:extLst>
              <a:ext uri="{FF2B5EF4-FFF2-40B4-BE49-F238E27FC236}">
                <a16:creationId xmlns:a16="http://schemas.microsoft.com/office/drawing/2014/main" id="{5ACA5A78-4529-5747-872A-8B88A75CCDF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
        <p:nvSpPr>
          <p:cNvPr id="7" name="Subtitle 6">
            <a:extLst>
              <a:ext uri="{FF2B5EF4-FFF2-40B4-BE49-F238E27FC236}">
                <a16:creationId xmlns:a16="http://schemas.microsoft.com/office/drawing/2014/main" id="{A676175E-4D30-C843-98E1-338AAB716C07}"/>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99822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403648" y="1131590"/>
            <a:ext cx="6191100" cy="3162946"/>
          </a:xfrm>
          <a:prstGeom prst="rect">
            <a:avLst/>
          </a:prstGeom>
          <a:noFill/>
          <a:ln w="9525">
            <a:noFill/>
            <a:miter lim="800000"/>
            <a:headEnd/>
            <a:tailEnd/>
          </a:ln>
          <a:effectLst/>
        </p:spPr>
      </p:pic>
      <p:sp>
        <p:nvSpPr>
          <p:cNvPr id="71" name="Textfeld 70"/>
          <p:cNvSpPr txBox="1"/>
          <p:nvPr/>
        </p:nvSpPr>
        <p:spPr>
          <a:xfrm>
            <a:off x="2555776" y="3507854"/>
            <a:ext cx="648072" cy="369332"/>
          </a:xfrm>
          <a:prstGeom prst="rect">
            <a:avLst/>
          </a:prstGeom>
          <a:noFill/>
        </p:spPr>
        <p:txBody>
          <a:bodyPr wrap="square" rtlCol="0">
            <a:spAutoFit/>
          </a:bodyPr>
          <a:lstStyle/>
          <a:p>
            <a:pPr algn="ctr"/>
            <a:r>
              <a:rPr lang="de-DE" dirty="0">
                <a:latin typeface="Myriad Pro" pitchFamily="34" charset="0"/>
              </a:rPr>
              <a:t>???</a:t>
            </a:r>
          </a:p>
        </p:txBody>
      </p:sp>
      <p:sp>
        <p:nvSpPr>
          <p:cNvPr id="2" name="Titel 1"/>
          <p:cNvSpPr>
            <a:spLocks noGrp="1"/>
          </p:cNvSpPr>
          <p:nvPr>
            <p:ph type="title"/>
          </p:nvPr>
        </p:nvSpPr>
        <p:spPr/>
        <p:txBody>
          <a:bodyPr/>
          <a:lstStyle/>
          <a:p>
            <a:r>
              <a:rPr lang="de-DE" dirty="0"/>
              <a:t>Drucken in der Public Cloud</a:t>
            </a:r>
          </a:p>
        </p:txBody>
      </p:sp>
      <p:sp>
        <p:nvSpPr>
          <p:cNvPr id="4" name="Foliennummernplatzhalter 3"/>
          <p:cNvSpPr>
            <a:spLocks noGrp="1"/>
          </p:cNvSpPr>
          <p:nvPr>
            <p:ph type="sldNum" sz="quarter" idx="4294967295"/>
          </p:nvPr>
        </p:nvSpPr>
        <p:spPr>
          <a:xfrm>
            <a:off x="6553200" y="4767263"/>
            <a:ext cx="2133600" cy="273844"/>
          </a:xfrm>
        </p:spPr>
        <p:txBody>
          <a:bodyPr/>
          <a:lstStyle/>
          <a:p>
            <a:fld id="{6629A16C-6EE4-4755-BA5F-951CCAC6D9AF}" type="slidenum">
              <a:rPr lang="de-DE" smtClean="0"/>
              <a:pPr/>
              <a:t>28</a:t>
            </a:fld>
            <a:endParaRPr lang="de-DE" dirty="0"/>
          </a:p>
        </p:txBody>
      </p:sp>
      <p:sp>
        <p:nvSpPr>
          <p:cNvPr id="7" name="Abgerundetes Rechteck 6"/>
          <p:cNvSpPr/>
          <p:nvPr/>
        </p:nvSpPr>
        <p:spPr>
          <a:xfrm>
            <a:off x="3851920" y="2859782"/>
            <a:ext cx="1224136" cy="64807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b="1" dirty="0"/>
              <a:t>PLOSSYS 5</a:t>
            </a:r>
          </a:p>
        </p:txBody>
      </p:sp>
      <p:sp>
        <p:nvSpPr>
          <p:cNvPr id="9" name="Abgerundetes Rechteck 8"/>
          <p:cNvSpPr/>
          <p:nvPr/>
        </p:nvSpPr>
        <p:spPr>
          <a:xfrm>
            <a:off x="5436096" y="3507854"/>
            <a:ext cx="1368152"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Print Client</a:t>
            </a:r>
          </a:p>
        </p:txBody>
      </p:sp>
      <p:sp>
        <p:nvSpPr>
          <p:cNvPr id="10" name="Abgerundetes Rechteck 9"/>
          <p:cNvSpPr/>
          <p:nvPr/>
        </p:nvSpPr>
        <p:spPr>
          <a:xfrm>
            <a:off x="4211960" y="2067694"/>
            <a:ext cx="1224136"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Identity</a:t>
            </a:r>
          </a:p>
        </p:txBody>
      </p:sp>
      <p:sp>
        <p:nvSpPr>
          <p:cNvPr id="11" name="Abgerundetes Rechteck 10"/>
          <p:cNvSpPr/>
          <p:nvPr/>
        </p:nvSpPr>
        <p:spPr>
          <a:xfrm>
            <a:off x="2267744" y="3507854"/>
            <a:ext cx="1224136"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Gateway</a:t>
            </a:r>
          </a:p>
        </p:txBody>
      </p:sp>
      <p:cxnSp>
        <p:nvCxnSpPr>
          <p:cNvPr id="27" name="Form 26"/>
          <p:cNvCxnSpPr>
            <a:stCxn id="10" idx="3"/>
            <a:endCxn id="9" idx="0"/>
          </p:cNvCxnSpPr>
          <p:nvPr/>
        </p:nvCxnSpPr>
        <p:spPr>
          <a:xfrm>
            <a:off x="5436096" y="2247714"/>
            <a:ext cx="684076" cy="12601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9" name="Form 28"/>
          <p:cNvCxnSpPr>
            <a:stCxn id="10" idx="1"/>
            <a:endCxn id="11" idx="0"/>
          </p:cNvCxnSpPr>
          <p:nvPr/>
        </p:nvCxnSpPr>
        <p:spPr>
          <a:xfrm rot="10800000" flipV="1">
            <a:off x="2879812" y="2247714"/>
            <a:ext cx="1332148" cy="12601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2" name="Gewinkelte Verbindung 31"/>
          <p:cNvCxnSpPr>
            <a:stCxn id="10" idx="2"/>
            <a:endCxn id="7" idx="0"/>
          </p:cNvCxnSpPr>
          <p:nvPr/>
        </p:nvCxnSpPr>
        <p:spPr>
          <a:xfrm rot="5400000">
            <a:off x="4427984" y="2463738"/>
            <a:ext cx="432048" cy="36004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4" name="Form 33"/>
          <p:cNvCxnSpPr>
            <a:stCxn id="11" idx="3"/>
            <a:endCxn id="7" idx="1"/>
          </p:cNvCxnSpPr>
          <p:nvPr/>
        </p:nvCxnSpPr>
        <p:spPr>
          <a:xfrm flipV="1">
            <a:off x="3491880" y="3183818"/>
            <a:ext cx="360040" cy="50405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6" name="Gewinkelte Verbindung 35"/>
          <p:cNvCxnSpPr>
            <a:stCxn id="7" idx="3"/>
            <a:endCxn id="9" idx="1"/>
          </p:cNvCxnSpPr>
          <p:nvPr/>
        </p:nvCxnSpPr>
        <p:spPr>
          <a:xfrm>
            <a:off x="5076056" y="3183818"/>
            <a:ext cx="360040" cy="50405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4" name="Pfeil nach oben 53"/>
          <p:cNvSpPr/>
          <p:nvPr/>
        </p:nvSpPr>
        <p:spPr>
          <a:xfrm>
            <a:off x="5868144" y="4083918"/>
            <a:ext cx="576064" cy="576064"/>
          </a:xfrm>
          <a:prstGeom prst="up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55" name="Pfeil nach unten 54"/>
          <p:cNvSpPr/>
          <p:nvPr/>
        </p:nvSpPr>
        <p:spPr>
          <a:xfrm>
            <a:off x="2555776" y="4083918"/>
            <a:ext cx="576064" cy="576064"/>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de-DE"/>
          </a:p>
        </p:txBody>
      </p:sp>
      <p:sp>
        <p:nvSpPr>
          <p:cNvPr id="57" name="Pfeil nach oben 56"/>
          <p:cNvSpPr/>
          <p:nvPr/>
        </p:nvSpPr>
        <p:spPr>
          <a:xfrm>
            <a:off x="4211960" y="4083918"/>
            <a:ext cx="576064" cy="576064"/>
          </a:xfrm>
          <a:prstGeom prst="up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70" name="Textfeld 69"/>
          <p:cNvSpPr txBox="1"/>
          <p:nvPr/>
        </p:nvSpPr>
        <p:spPr>
          <a:xfrm>
            <a:off x="4139952" y="3651870"/>
            <a:ext cx="710451" cy="369332"/>
          </a:xfrm>
          <a:prstGeom prst="rect">
            <a:avLst/>
          </a:prstGeom>
          <a:noFill/>
        </p:spPr>
        <p:txBody>
          <a:bodyPr wrap="none" rtlCol="0">
            <a:spAutoFit/>
          </a:bodyPr>
          <a:lstStyle/>
          <a:p>
            <a:r>
              <a:rPr lang="de-DE" dirty="0">
                <a:latin typeface="Myriad Pro" pitchFamily="34" charset="0"/>
              </a:rPr>
              <a:t>IPPS</a:t>
            </a:r>
          </a:p>
        </p:txBody>
      </p:sp>
      <p:pic>
        <p:nvPicPr>
          <p:cNvPr id="72" name="Picture 2"/>
          <p:cNvPicPr>
            <a:picLocks noChangeAspect="1" noChangeArrowheads="1"/>
          </p:cNvPicPr>
          <p:nvPr/>
        </p:nvPicPr>
        <p:blipFill>
          <a:blip r:embed="rId4" cstate="print"/>
          <a:srcRect/>
          <a:stretch>
            <a:fillRect/>
          </a:stretch>
        </p:blipFill>
        <p:spPr bwMode="auto">
          <a:xfrm>
            <a:off x="6130867" y="976212"/>
            <a:ext cx="1431712" cy="731442"/>
          </a:xfrm>
          <a:prstGeom prst="rect">
            <a:avLst/>
          </a:prstGeom>
          <a:noFill/>
          <a:ln w="9525">
            <a:noFill/>
            <a:miter lim="800000"/>
            <a:headEnd/>
            <a:tailEnd/>
          </a:ln>
          <a:effectLst/>
        </p:spPr>
      </p:pic>
      <p:pic>
        <p:nvPicPr>
          <p:cNvPr id="73" name="Picture 2"/>
          <p:cNvPicPr>
            <a:picLocks noChangeAspect="1" noChangeArrowheads="1"/>
          </p:cNvPicPr>
          <p:nvPr/>
        </p:nvPicPr>
        <p:blipFill>
          <a:blip r:embed="rId4" cstate="print"/>
          <a:srcRect/>
          <a:stretch>
            <a:fillRect/>
          </a:stretch>
        </p:blipFill>
        <p:spPr bwMode="auto">
          <a:xfrm>
            <a:off x="1988160" y="1048220"/>
            <a:ext cx="1431712" cy="731442"/>
          </a:xfrm>
          <a:prstGeom prst="rect">
            <a:avLst/>
          </a:prstGeom>
          <a:noFill/>
          <a:ln w="9525">
            <a:noFill/>
            <a:miter lim="800000"/>
            <a:headEnd/>
            <a:tailEnd/>
          </a:ln>
          <a:effectLst/>
        </p:spPr>
      </p:pic>
      <p:pic>
        <p:nvPicPr>
          <p:cNvPr id="74" name="Picture 2"/>
          <p:cNvPicPr>
            <a:picLocks noChangeAspect="1" noChangeArrowheads="1"/>
          </p:cNvPicPr>
          <p:nvPr/>
        </p:nvPicPr>
        <p:blipFill>
          <a:blip r:embed="rId5" cstate="print"/>
          <a:srcRect/>
          <a:stretch>
            <a:fillRect/>
          </a:stretch>
        </p:blipFill>
        <p:spPr bwMode="auto">
          <a:xfrm>
            <a:off x="251520" y="1491630"/>
            <a:ext cx="1669126" cy="852734"/>
          </a:xfrm>
          <a:prstGeom prst="rect">
            <a:avLst/>
          </a:prstGeom>
          <a:noFill/>
          <a:ln w="9525">
            <a:noFill/>
            <a:miter lim="800000"/>
            <a:headEnd/>
            <a:tailEnd/>
          </a:ln>
          <a:effectLst/>
        </p:spPr>
      </p:pic>
      <p:pic>
        <p:nvPicPr>
          <p:cNvPr id="75" name="Picture 2"/>
          <p:cNvPicPr>
            <a:picLocks noChangeAspect="1" noChangeArrowheads="1"/>
          </p:cNvPicPr>
          <p:nvPr/>
        </p:nvPicPr>
        <p:blipFill>
          <a:blip r:embed="rId4" cstate="print"/>
          <a:srcRect/>
          <a:stretch>
            <a:fillRect/>
          </a:stretch>
        </p:blipFill>
        <p:spPr bwMode="auto">
          <a:xfrm>
            <a:off x="7355003" y="1696292"/>
            <a:ext cx="1431712" cy="731442"/>
          </a:xfrm>
          <a:prstGeom prst="rect">
            <a:avLst/>
          </a:prstGeom>
          <a:noFill/>
          <a:ln w="9525">
            <a:noFill/>
            <a:miter lim="800000"/>
            <a:headEnd/>
            <a:tailEnd/>
          </a:ln>
          <a:effectLst/>
        </p:spPr>
      </p:pic>
      <p:sp>
        <p:nvSpPr>
          <p:cNvPr id="76" name="Textfeld 75"/>
          <p:cNvSpPr txBox="1"/>
          <p:nvPr/>
        </p:nvSpPr>
        <p:spPr>
          <a:xfrm>
            <a:off x="467544" y="1863159"/>
            <a:ext cx="1232069" cy="369332"/>
          </a:xfrm>
          <a:prstGeom prst="rect">
            <a:avLst/>
          </a:prstGeom>
          <a:noFill/>
        </p:spPr>
        <p:txBody>
          <a:bodyPr wrap="none" rtlCol="0">
            <a:spAutoFit/>
          </a:bodyPr>
          <a:lstStyle/>
          <a:p>
            <a:pPr algn="ctr"/>
            <a:r>
              <a:rPr lang="de-DE" dirty="0">
                <a:latin typeface="Myriad Pro" pitchFamily="34" charset="0"/>
              </a:rPr>
              <a:t>Office 365</a:t>
            </a:r>
          </a:p>
        </p:txBody>
      </p:sp>
      <p:sp>
        <p:nvSpPr>
          <p:cNvPr id="77" name="Textfeld 76"/>
          <p:cNvSpPr txBox="1"/>
          <p:nvPr/>
        </p:nvSpPr>
        <p:spPr>
          <a:xfrm>
            <a:off x="2243631" y="1338322"/>
            <a:ext cx="966932" cy="369332"/>
          </a:xfrm>
          <a:prstGeom prst="rect">
            <a:avLst/>
          </a:prstGeom>
          <a:noFill/>
        </p:spPr>
        <p:txBody>
          <a:bodyPr wrap="none" rtlCol="0">
            <a:spAutoFit/>
          </a:bodyPr>
          <a:lstStyle/>
          <a:p>
            <a:pPr algn="ctr"/>
            <a:r>
              <a:rPr lang="de-DE" dirty="0">
                <a:latin typeface="Myriad Pro" pitchFamily="34" charset="0"/>
              </a:rPr>
              <a:t>G-Suite</a:t>
            </a:r>
          </a:p>
        </p:txBody>
      </p:sp>
      <p:sp>
        <p:nvSpPr>
          <p:cNvPr id="78" name="Textfeld 77"/>
          <p:cNvSpPr txBox="1"/>
          <p:nvPr/>
        </p:nvSpPr>
        <p:spPr>
          <a:xfrm>
            <a:off x="6300192" y="1275606"/>
            <a:ext cx="1146468" cy="369332"/>
          </a:xfrm>
          <a:prstGeom prst="rect">
            <a:avLst/>
          </a:prstGeom>
          <a:noFill/>
        </p:spPr>
        <p:txBody>
          <a:bodyPr wrap="none" rtlCol="0">
            <a:spAutoFit/>
          </a:bodyPr>
          <a:lstStyle/>
          <a:p>
            <a:r>
              <a:rPr lang="de-DE" dirty="0">
                <a:latin typeface="Myriad Pro" pitchFamily="34" charset="0"/>
              </a:rPr>
              <a:t>S/4 Hana</a:t>
            </a:r>
          </a:p>
        </p:txBody>
      </p:sp>
      <p:sp>
        <p:nvSpPr>
          <p:cNvPr id="79" name="Textfeld 78"/>
          <p:cNvSpPr txBox="1"/>
          <p:nvPr/>
        </p:nvSpPr>
        <p:spPr>
          <a:xfrm>
            <a:off x="7452320" y="1995686"/>
            <a:ext cx="1274708" cy="369332"/>
          </a:xfrm>
          <a:prstGeom prst="rect">
            <a:avLst/>
          </a:prstGeom>
          <a:noFill/>
        </p:spPr>
        <p:txBody>
          <a:bodyPr wrap="none" rtlCol="0">
            <a:spAutoFit/>
          </a:bodyPr>
          <a:lstStyle/>
          <a:p>
            <a:r>
              <a:rPr lang="de-DE" dirty="0">
                <a:latin typeface="Myriad Pro" pitchFamily="34" charset="0"/>
              </a:rPr>
              <a:t>ECM/DMS</a:t>
            </a:r>
          </a:p>
        </p:txBody>
      </p:sp>
      <p:pic>
        <p:nvPicPr>
          <p:cNvPr id="80" name="Picture 2"/>
          <p:cNvPicPr>
            <a:picLocks noChangeAspect="1" noChangeArrowheads="1"/>
          </p:cNvPicPr>
          <p:nvPr/>
        </p:nvPicPr>
        <p:blipFill>
          <a:blip r:embed="rId6" cstate="print"/>
          <a:srcRect/>
          <a:stretch>
            <a:fillRect/>
          </a:stretch>
        </p:blipFill>
        <p:spPr bwMode="auto">
          <a:xfrm>
            <a:off x="7884368" y="1059582"/>
            <a:ext cx="766715" cy="391704"/>
          </a:xfrm>
          <a:prstGeom prst="rect">
            <a:avLst/>
          </a:prstGeom>
          <a:noFill/>
          <a:ln w="9525">
            <a:noFill/>
            <a:miter lim="800000"/>
            <a:headEnd/>
            <a:tailEnd/>
          </a:ln>
          <a:effectLst/>
        </p:spPr>
      </p:pic>
      <p:pic>
        <p:nvPicPr>
          <p:cNvPr id="81" name="Picture 2"/>
          <p:cNvPicPr>
            <a:picLocks noChangeAspect="1" noChangeArrowheads="1"/>
          </p:cNvPicPr>
          <p:nvPr/>
        </p:nvPicPr>
        <p:blipFill>
          <a:blip r:embed="rId6" cstate="print"/>
          <a:srcRect/>
          <a:stretch>
            <a:fillRect/>
          </a:stretch>
        </p:blipFill>
        <p:spPr bwMode="auto">
          <a:xfrm>
            <a:off x="1115616" y="987574"/>
            <a:ext cx="766715" cy="391704"/>
          </a:xfrm>
          <a:prstGeom prst="rect">
            <a:avLst/>
          </a:prstGeom>
          <a:noFill/>
          <a:ln w="9525">
            <a:noFill/>
            <a:miter lim="800000"/>
            <a:headEnd/>
            <a:tailEnd/>
          </a:ln>
          <a:effectLst/>
        </p:spPr>
      </p:pic>
      <p:pic>
        <p:nvPicPr>
          <p:cNvPr id="82" name="Picture 2"/>
          <p:cNvPicPr>
            <a:picLocks noChangeAspect="1" noChangeArrowheads="1"/>
          </p:cNvPicPr>
          <p:nvPr/>
        </p:nvPicPr>
        <p:blipFill>
          <a:blip r:embed="rId6" cstate="print"/>
          <a:srcRect/>
          <a:stretch>
            <a:fillRect/>
          </a:stretch>
        </p:blipFill>
        <p:spPr bwMode="auto">
          <a:xfrm>
            <a:off x="467544" y="2499742"/>
            <a:ext cx="766715" cy="391704"/>
          </a:xfrm>
          <a:prstGeom prst="rect">
            <a:avLst/>
          </a:prstGeom>
          <a:noFill/>
          <a:ln w="9525">
            <a:noFill/>
            <a:miter lim="800000"/>
            <a:headEnd/>
            <a:tailEnd/>
          </a:ln>
          <a:effectLst/>
        </p:spPr>
      </p:pic>
      <p:pic>
        <p:nvPicPr>
          <p:cNvPr id="83" name="Picture 2"/>
          <p:cNvPicPr>
            <a:picLocks noChangeAspect="1" noChangeArrowheads="1"/>
          </p:cNvPicPr>
          <p:nvPr/>
        </p:nvPicPr>
        <p:blipFill>
          <a:blip r:embed="rId6" cstate="print"/>
          <a:srcRect/>
          <a:stretch>
            <a:fillRect/>
          </a:stretch>
        </p:blipFill>
        <p:spPr bwMode="auto">
          <a:xfrm>
            <a:off x="7956376" y="2643758"/>
            <a:ext cx="766715" cy="391704"/>
          </a:xfrm>
          <a:prstGeom prst="rect">
            <a:avLst/>
          </a:prstGeom>
          <a:noFill/>
          <a:ln w="9525">
            <a:noFill/>
            <a:miter lim="800000"/>
            <a:headEnd/>
            <a:tailEnd/>
          </a:ln>
          <a:effectLst/>
        </p:spPr>
      </p:pic>
      <p:sp>
        <p:nvSpPr>
          <p:cNvPr id="84" name="Pfeil nach links und rechts 83"/>
          <p:cNvSpPr/>
          <p:nvPr/>
        </p:nvSpPr>
        <p:spPr>
          <a:xfrm rot="4785363">
            <a:off x="2357003" y="1824820"/>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85" name="Pfeil nach links und rechts 84"/>
          <p:cNvSpPr/>
          <p:nvPr/>
        </p:nvSpPr>
        <p:spPr>
          <a:xfrm rot="3001040">
            <a:off x="1425762" y="2251636"/>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86" name="Pfeil nach links und rechts 85"/>
          <p:cNvSpPr/>
          <p:nvPr/>
        </p:nvSpPr>
        <p:spPr>
          <a:xfrm rot="7971848">
            <a:off x="5968495" y="1671579"/>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87" name="Pfeil nach links und rechts 86"/>
          <p:cNvSpPr/>
          <p:nvPr/>
        </p:nvSpPr>
        <p:spPr>
          <a:xfrm rot="8403394">
            <a:off x="6988238" y="2305742"/>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35" name="Textfeld 34"/>
          <p:cNvSpPr txBox="1"/>
          <p:nvPr/>
        </p:nvSpPr>
        <p:spPr>
          <a:xfrm>
            <a:off x="7884368" y="1203598"/>
            <a:ext cx="800219" cy="246221"/>
          </a:xfrm>
          <a:prstGeom prst="rect">
            <a:avLst/>
          </a:prstGeom>
          <a:noFill/>
        </p:spPr>
        <p:txBody>
          <a:bodyPr wrap="none" rtlCol="0">
            <a:spAutoFit/>
          </a:bodyPr>
          <a:lstStyle/>
          <a:p>
            <a:r>
              <a:rPr lang="de-DE" sz="1000" dirty="0">
                <a:latin typeface="Myriad Pro" pitchFamily="34" charset="0"/>
              </a:rPr>
              <a:t>Sharepoint</a:t>
            </a:r>
          </a:p>
        </p:txBody>
      </p:sp>
      <p:sp>
        <p:nvSpPr>
          <p:cNvPr id="37" name="Textfeld 36"/>
          <p:cNvSpPr txBox="1"/>
          <p:nvPr/>
        </p:nvSpPr>
        <p:spPr>
          <a:xfrm>
            <a:off x="8144692" y="2766993"/>
            <a:ext cx="441146" cy="246221"/>
          </a:xfrm>
          <a:prstGeom prst="rect">
            <a:avLst/>
          </a:prstGeom>
          <a:noFill/>
        </p:spPr>
        <p:txBody>
          <a:bodyPr wrap="none" rtlCol="0">
            <a:spAutoFit/>
          </a:bodyPr>
          <a:lstStyle/>
          <a:p>
            <a:r>
              <a:rPr lang="de-DE" sz="1000" dirty="0">
                <a:latin typeface="Myriad Pro" pitchFamily="34" charset="0"/>
              </a:rPr>
              <a:t>DPF</a:t>
            </a:r>
          </a:p>
        </p:txBody>
      </p:sp>
      <p:sp>
        <p:nvSpPr>
          <p:cNvPr id="38" name="Textfeld 37"/>
          <p:cNvSpPr txBox="1"/>
          <p:nvPr/>
        </p:nvSpPr>
        <p:spPr>
          <a:xfrm>
            <a:off x="642006" y="2616050"/>
            <a:ext cx="447558" cy="246221"/>
          </a:xfrm>
          <a:prstGeom prst="rect">
            <a:avLst/>
          </a:prstGeom>
          <a:noFill/>
        </p:spPr>
        <p:txBody>
          <a:bodyPr wrap="none" rtlCol="0">
            <a:spAutoFit/>
          </a:bodyPr>
          <a:lstStyle/>
          <a:p>
            <a:r>
              <a:rPr lang="de-DE" sz="1000" dirty="0">
                <a:latin typeface="Myriad Pro" pitchFamily="34" charset="0"/>
              </a:rPr>
              <a:t>PLM</a:t>
            </a:r>
          </a:p>
        </p:txBody>
      </p:sp>
      <p:sp>
        <p:nvSpPr>
          <p:cNvPr id="39" name="Textfeld 38"/>
          <p:cNvSpPr txBox="1"/>
          <p:nvPr/>
        </p:nvSpPr>
        <p:spPr>
          <a:xfrm>
            <a:off x="1176508" y="1110809"/>
            <a:ext cx="655949" cy="246221"/>
          </a:xfrm>
          <a:prstGeom prst="rect">
            <a:avLst/>
          </a:prstGeom>
          <a:noFill/>
        </p:spPr>
        <p:txBody>
          <a:bodyPr wrap="none" rtlCol="0">
            <a:spAutoFit/>
          </a:bodyPr>
          <a:lstStyle/>
          <a:p>
            <a:r>
              <a:rPr lang="de-DE" sz="1000" dirty="0">
                <a:latin typeface="Myriad Pro" pitchFamily="34" charset="0"/>
              </a:rPr>
              <a:t>@</a:t>
            </a:r>
            <a:r>
              <a:rPr lang="de-DE" sz="1000" dirty="0" err="1">
                <a:latin typeface="Myriad Pro" pitchFamily="34" charset="0"/>
              </a:rPr>
              <a:t>rchive</a:t>
            </a:r>
            <a:endParaRPr lang="de-DE" sz="1000" dirty="0">
              <a:latin typeface="Myriad Pro"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10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1000"/>
                                        <p:tgtEl>
                                          <p:spTgt spid="7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1000"/>
                                        <p:tgtEl>
                                          <p:spTgt spid="76"/>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1000"/>
                                        <p:tgtEl>
                                          <p:spTgt spid="7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1000"/>
                                        <p:tgtEl>
                                          <p:spTgt spid="78"/>
                                        </p:tgtEl>
                                      </p:cBhvr>
                                    </p:animEffec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fade">
                                      <p:cBhvr>
                                        <p:cTn id="73" dur="1000"/>
                                        <p:tgtEl>
                                          <p:spTgt spid="77"/>
                                        </p:tgtEl>
                                      </p:cBhvr>
                                    </p:animEffect>
                                  </p:childTnLst>
                                </p:cTn>
                              </p:par>
                            </p:childTnLst>
                          </p:cTn>
                        </p:par>
                        <p:par>
                          <p:cTn id="74" fill="hold">
                            <p:stCondLst>
                              <p:cond delay="3000"/>
                            </p:stCondLst>
                            <p:childTnLst>
                              <p:par>
                                <p:cTn id="75" presetID="10" presetClass="entr" presetSubtype="0"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1000"/>
                                        <p:tgtEl>
                                          <p:spTgt spid="7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1000"/>
                                        <p:tgtEl>
                                          <p:spTgt spid="79"/>
                                        </p:tgtEl>
                                      </p:cBhvr>
                                    </p:animEffect>
                                  </p:childTnLst>
                                </p:cTn>
                              </p:par>
                            </p:childTnLst>
                          </p:cTn>
                        </p:par>
                        <p:par>
                          <p:cTn id="81" fill="hold">
                            <p:stCondLst>
                              <p:cond delay="4000"/>
                            </p:stCondLst>
                            <p:childTnLst>
                              <p:par>
                                <p:cTn id="82" presetID="10" presetClass="entr" presetSubtype="0" fill="hold" nodeType="after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fade">
                                      <p:cBhvr>
                                        <p:cTn id="84" dur="1000"/>
                                        <p:tgtEl>
                                          <p:spTgt spid="8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childTnLst>
                                </p:cTn>
                              </p:par>
                            </p:childTnLst>
                          </p:cTn>
                        </p:par>
                        <p:par>
                          <p:cTn id="88" fill="hold">
                            <p:stCondLst>
                              <p:cond delay="5000"/>
                            </p:stCondLst>
                            <p:childTnLst>
                              <p:par>
                                <p:cTn id="89" presetID="10" presetClass="entr" presetSubtype="0" fill="hold"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1000"/>
                                        <p:tgtEl>
                                          <p:spTgt spid="8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childTnLst>
                                </p:cTn>
                              </p:par>
                            </p:childTnLst>
                          </p:cTn>
                        </p:par>
                        <p:par>
                          <p:cTn id="95" fill="hold">
                            <p:stCondLst>
                              <p:cond delay="6000"/>
                            </p:stCondLst>
                            <p:childTnLst>
                              <p:par>
                                <p:cTn id="96" presetID="10" presetClass="entr" presetSubtype="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fade">
                                      <p:cBhvr>
                                        <p:cTn id="98" dur="1000"/>
                                        <p:tgtEl>
                                          <p:spTgt spid="8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1000"/>
                                        <p:tgtEl>
                                          <p:spTgt spid="38"/>
                                        </p:tgtEl>
                                      </p:cBhvr>
                                    </p:animEffect>
                                  </p:childTnLst>
                                </p:cTn>
                              </p:par>
                            </p:childTnLst>
                          </p:cTn>
                        </p:par>
                        <p:par>
                          <p:cTn id="102" fill="hold">
                            <p:stCondLst>
                              <p:cond delay="7000"/>
                            </p:stCondLst>
                            <p:childTnLst>
                              <p:par>
                                <p:cTn id="103" presetID="10" presetClass="entr" presetSubtype="0" fill="hold" nodeType="after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1000"/>
                                        <p:tgtEl>
                                          <p:spTgt spid="8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1000"/>
                                        <p:tgtEl>
                                          <p:spTgt spid="35"/>
                                        </p:tgtEl>
                                      </p:cBhvr>
                                    </p:animEffect>
                                  </p:childTnLst>
                                </p:cTn>
                              </p:par>
                            </p:childTnLst>
                          </p:cTn>
                        </p:par>
                        <p:par>
                          <p:cTn id="109" fill="hold">
                            <p:stCondLst>
                              <p:cond delay="8000"/>
                            </p:stCondLst>
                            <p:childTnLst>
                              <p:par>
                                <p:cTn id="110" presetID="10" presetClass="entr" presetSubtype="0" fill="hold" grpId="0" nodeType="after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2000"/>
                                        <p:tgtEl>
                                          <p:spTgt spid="8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84"/>
                                        </p:tgtEl>
                                        <p:attrNameLst>
                                          <p:attrName>style.visibility</p:attrName>
                                        </p:attrNameLst>
                                      </p:cBhvr>
                                      <p:to>
                                        <p:strVal val="visible"/>
                                      </p:to>
                                    </p:set>
                                    <p:animEffect transition="in" filter="fade">
                                      <p:cBhvr>
                                        <p:cTn id="115" dur="2000"/>
                                        <p:tgtEl>
                                          <p:spTgt spid="8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2000"/>
                                        <p:tgtEl>
                                          <p:spTgt spid="8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7"/>
                                        </p:tgtEl>
                                        <p:attrNameLst>
                                          <p:attrName>style.visibility</p:attrName>
                                        </p:attrNameLst>
                                      </p:cBhvr>
                                      <p:to>
                                        <p:strVal val="visible"/>
                                      </p:to>
                                    </p:set>
                                    <p:animEffect transition="in" filter="fade">
                                      <p:cBhvr>
                                        <p:cTn id="121"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9" grpId="0" animBg="1"/>
      <p:bldP spid="10" grpId="0" animBg="1"/>
      <p:bldP spid="11" grpId="0" animBg="1"/>
      <p:bldP spid="54" grpId="0" animBg="1"/>
      <p:bldP spid="55" grpId="0" animBg="1"/>
      <p:bldP spid="57" grpId="0" animBg="1"/>
      <p:bldP spid="70" grpId="0"/>
      <p:bldP spid="76" grpId="0"/>
      <p:bldP spid="77" grpId="0"/>
      <p:bldP spid="78" grpId="0"/>
      <p:bldP spid="79" grpId="0"/>
      <p:bldP spid="84" grpId="0" animBg="1"/>
      <p:bldP spid="85" grpId="0" animBg="1"/>
      <p:bldP spid="86" grpId="0" animBg="1"/>
      <p:bldP spid="87" grpId="0" animBg="1"/>
      <p:bldP spid="35" grpId="0"/>
      <p:bldP spid="37" grpId="0"/>
      <p:bldP spid="38"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Integration in die Unternehmens-IT</a:t>
            </a:r>
          </a:p>
        </p:txBody>
      </p:sp>
      <p:sp>
        <p:nvSpPr>
          <p:cNvPr id="4" name="Foliennummernplatzhalter 3"/>
          <p:cNvSpPr>
            <a:spLocks noGrp="1"/>
          </p:cNvSpPr>
          <p:nvPr>
            <p:ph type="sldNum" sz="quarter" idx="4294967295"/>
          </p:nvPr>
        </p:nvSpPr>
        <p:spPr>
          <a:xfrm>
            <a:off x="6553200" y="4767263"/>
            <a:ext cx="2133600" cy="273844"/>
          </a:xfrm>
        </p:spPr>
        <p:txBody>
          <a:bodyPr/>
          <a:lstStyle/>
          <a:p>
            <a:fld id="{6629A16C-6EE4-4755-BA5F-951CCAC6D9AF}" type="slidenum">
              <a:rPr lang="de-DE" smtClean="0"/>
              <a:pPr/>
              <a:t>29</a:t>
            </a:fld>
            <a:endParaRPr lang="de-DE" dirty="0"/>
          </a:p>
        </p:txBody>
      </p:sp>
      <p:grpSp>
        <p:nvGrpSpPr>
          <p:cNvPr id="42" name="Gruppieren 41"/>
          <p:cNvGrpSpPr/>
          <p:nvPr/>
        </p:nvGrpSpPr>
        <p:grpSpPr>
          <a:xfrm>
            <a:off x="3779912" y="1131590"/>
            <a:ext cx="1669126" cy="852734"/>
            <a:chOff x="3779912" y="1131590"/>
            <a:chExt cx="1669126" cy="852734"/>
          </a:xfrm>
        </p:grpSpPr>
        <p:pic>
          <p:nvPicPr>
            <p:cNvPr id="26" name="Picture 2"/>
            <p:cNvPicPr>
              <a:picLocks noChangeAspect="1" noChangeArrowheads="1"/>
            </p:cNvPicPr>
            <p:nvPr/>
          </p:nvPicPr>
          <p:blipFill>
            <a:blip r:embed="rId2" cstate="print"/>
            <a:srcRect/>
            <a:stretch>
              <a:fillRect/>
            </a:stretch>
          </p:blipFill>
          <p:spPr bwMode="auto">
            <a:xfrm>
              <a:off x="3779912" y="1131590"/>
              <a:ext cx="1669126" cy="852734"/>
            </a:xfrm>
            <a:prstGeom prst="rect">
              <a:avLst/>
            </a:prstGeom>
            <a:noFill/>
            <a:ln w="9525">
              <a:noFill/>
              <a:miter lim="800000"/>
              <a:headEnd/>
              <a:tailEnd/>
            </a:ln>
            <a:effectLst/>
          </p:spPr>
        </p:pic>
        <p:sp>
          <p:nvSpPr>
            <p:cNvPr id="28" name="Textfeld 27"/>
            <p:cNvSpPr txBox="1"/>
            <p:nvPr/>
          </p:nvSpPr>
          <p:spPr>
            <a:xfrm>
              <a:off x="3896836" y="1520481"/>
              <a:ext cx="1454244" cy="369332"/>
            </a:xfrm>
            <a:prstGeom prst="rect">
              <a:avLst/>
            </a:prstGeom>
            <a:noFill/>
          </p:spPr>
          <p:txBody>
            <a:bodyPr wrap="none" rtlCol="0">
              <a:spAutoFit/>
            </a:bodyPr>
            <a:lstStyle/>
            <a:p>
              <a:r>
                <a:rPr lang="de-DE" b="1" dirty="0">
                  <a:latin typeface="Myriad Pro" pitchFamily="34" charset="0"/>
                </a:rPr>
                <a:t>PLOSSYS 5</a:t>
              </a:r>
            </a:p>
          </p:txBody>
        </p:sp>
      </p:grpSp>
      <p:pic>
        <p:nvPicPr>
          <p:cNvPr id="2050" name="Picture 2"/>
          <p:cNvPicPr>
            <a:picLocks noChangeAspect="1" noChangeArrowheads="1"/>
          </p:cNvPicPr>
          <p:nvPr/>
        </p:nvPicPr>
        <p:blipFill>
          <a:blip r:embed="rId3" cstate="print"/>
          <a:srcRect/>
          <a:stretch>
            <a:fillRect/>
          </a:stretch>
        </p:blipFill>
        <p:spPr bwMode="auto">
          <a:xfrm>
            <a:off x="4067944" y="3651870"/>
            <a:ext cx="1040072" cy="964704"/>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flipH="1">
            <a:off x="6444208" y="3939902"/>
            <a:ext cx="215188" cy="428872"/>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150820" y="3795886"/>
            <a:ext cx="888454" cy="613674"/>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3347864" y="2643758"/>
            <a:ext cx="576064" cy="377518"/>
          </a:xfrm>
          <a:prstGeom prst="rect">
            <a:avLst/>
          </a:prstGeom>
          <a:noFill/>
          <a:ln w="9525">
            <a:noFill/>
            <a:miter lim="800000"/>
            <a:headEnd/>
            <a:tailEnd/>
          </a:ln>
          <a:effectLst/>
        </p:spPr>
      </p:pic>
      <p:cxnSp>
        <p:nvCxnSpPr>
          <p:cNvPr id="39" name="Gewinkelte Verbindung 38"/>
          <p:cNvCxnSpPr>
            <a:stCxn id="26" idx="2"/>
            <a:endCxn id="2054" idx="0"/>
          </p:cNvCxnSpPr>
          <p:nvPr/>
        </p:nvCxnSpPr>
        <p:spPr>
          <a:xfrm rot="5400000">
            <a:off x="3795469" y="1824752"/>
            <a:ext cx="659434" cy="978579"/>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pic>
        <p:nvPicPr>
          <p:cNvPr id="2055" name="Picture 7"/>
          <p:cNvPicPr>
            <a:picLocks noChangeAspect="1" noChangeArrowheads="1"/>
          </p:cNvPicPr>
          <p:nvPr/>
        </p:nvPicPr>
        <p:blipFill>
          <a:blip r:embed="rId7" cstate="print"/>
          <a:srcRect/>
          <a:stretch>
            <a:fillRect/>
          </a:stretch>
        </p:blipFill>
        <p:spPr bwMode="auto">
          <a:xfrm>
            <a:off x="3968844" y="2173567"/>
            <a:ext cx="295574" cy="291206"/>
          </a:xfrm>
          <a:prstGeom prst="rect">
            <a:avLst/>
          </a:prstGeom>
          <a:noFill/>
          <a:ln w="9525">
            <a:noFill/>
            <a:miter lim="800000"/>
            <a:headEnd/>
            <a:tailEnd/>
          </a:ln>
          <a:effectLst/>
        </p:spPr>
      </p:pic>
      <p:cxnSp>
        <p:nvCxnSpPr>
          <p:cNvPr id="43" name="Gewinkelte Verbindung 42"/>
          <p:cNvCxnSpPr>
            <a:stCxn id="2050" idx="0"/>
          </p:cNvCxnSpPr>
          <p:nvPr/>
        </p:nvCxnSpPr>
        <p:spPr>
          <a:xfrm rot="5400000" flipH="1" flipV="1">
            <a:off x="3931918" y="2651748"/>
            <a:ext cx="1656184" cy="344060"/>
          </a:xfrm>
          <a:prstGeom prst="bentConnector3">
            <a:avLst>
              <a:gd name="adj1" fmla="val 41412"/>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9" name="Form 48"/>
          <p:cNvCxnSpPr>
            <a:stCxn id="2054" idx="2"/>
            <a:endCxn id="2053" idx="3"/>
          </p:cNvCxnSpPr>
          <p:nvPr/>
        </p:nvCxnSpPr>
        <p:spPr>
          <a:xfrm rot="5400000">
            <a:off x="2796862" y="3263688"/>
            <a:ext cx="1081447" cy="596622"/>
          </a:xfrm>
          <a:prstGeom prst="bentConnector2">
            <a:avLst/>
          </a:prstGeom>
          <a:ln>
            <a:prstDash val="sysDot"/>
            <a:tailEnd type="arrow"/>
          </a:ln>
        </p:spPr>
        <p:style>
          <a:lnRef idx="2">
            <a:schemeClr val="dk1"/>
          </a:lnRef>
          <a:fillRef idx="0">
            <a:schemeClr val="dk1"/>
          </a:fillRef>
          <a:effectRef idx="1">
            <a:schemeClr val="dk1"/>
          </a:effectRef>
          <a:fontRef idx="minor">
            <a:schemeClr val="tx1"/>
          </a:fontRef>
        </p:style>
      </p:cxnSp>
      <p:sp>
        <p:nvSpPr>
          <p:cNvPr id="53" name="Rechteck 52"/>
          <p:cNvSpPr/>
          <p:nvPr/>
        </p:nvSpPr>
        <p:spPr>
          <a:xfrm>
            <a:off x="2123728" y="3291830"/>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Proxy</a:t>
            </a:r>
          </a:p>
        </p:txBody>
      </p:sp>
      <p:sp>
        <p:nvSpPr>
          <p:cNvPr id="54" name="Rechteck 53"/>
          <p:cNvSpPr/>
          <p:nvPr/>
        </p:nvSpPr>
        <p:spPr>
          <a:xfrm>
            <a:off x="3491880" y="1851670"/>
            <a:ext cx="936104"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Gateway</a:t>
            </a:r>
          </a:p>
        </p:txBody>
      </p:sp>
      <p:cxnSp>
        <p:nvCxnSpPr>
          <p:cNvPr id="68" name="Form 67"/>
          <p:cNvCxnSpPr>
            <a:stCxn id="53" idx="0"/>
            <a:endCxn id="54" idx="1"/>
          </p:cNvCxnSpPr>
          <p:nvPr/>
        </p:nvCxnSpPr>
        <p:spPr>
          <a:xfrm rot="5400000" flipH="1" flipV="1">
            <a:off x="2375756" y="2175706"/>
            <a:ext cx="1332148" cy="900100"/>
          </a:xfrm>
          <a:prstGeom prst="bentConnector2">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56" name="Form 55"/>
          <p:cNvCxnSpPr>
            <a:stCxn id="53" idx="0"/>
            <a:endCxn id="54" idx="1"/>
          </p:cNvCxnSpPr>
          <p:nvPr/>
        </p:nvCxnSpPr>
        <p:spPr>
          <a:xfrm rot="5400000" flipH="1" flipV="1">
            <a:off x="2375756" y="2175706"/>
            <a:ext cx="1332148" cy="900100"/>
          </a:xfrm>
          <a:prstGeom prst="bentConnector2">
            <a:avLst/>
          </a:prstGeom>
          <a:ln>
            <a:headEnd type="arrow"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6" name="Gerade Verbindung mit Pfeil 65"/>
          <p:cNvCxnSpPr>
            <a:stCxn id="53" idx="2"/>
            <a:endCxn id="2053" idx="0"/>
          </p:cNvCxnSpPr>
          <p:nvPr/>
        </p:nvCxnSpPr>
        <p:spPr>
          <a:xfrm>
            <a:off x="2591780" y="3507854"/>
            <a:ext cx="3267" cy="28803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52" name="Picture 6"/>
          <p:cNvPicPr>
            <a:picLocks noChangeAspect="1" noChangeArrowheads="1"/>
          </p:cNvPicPr>
          <p:nvPr/>
        </p:nvPicPr>
        <p:blipFill>
          <a:blip r:embed="rId6" cstate="print"/>
          <a:srcRect/>
          <a:stretch>
            <a:fillRect/>
          </a:stretch>
        </p:blipFill>
        <p:spPr bwMode="auto">
          <a:xfrm>
            <a:off x="2267744" y="2643758"/>
            <a:ext cx="576064" cy="377518"/>
          </a:xfrm>
          <a:prstGeom prst="rect">
            <a:avLst/>
          </a:prstGeom>
          <a:noFill/>
          <a:ln w="9525">
            <a:noFill/>
            <a:miter lim="800000"/>
            <a:headEnd/>
            <a:tailEnd/>
          </a:ln>
          <a:effectLst/>
        </p:spPr>
      </p:pic>
      <p:cxnSp>
        <p:nvCxnSpPr>
          <p:cNvPr id="73" name="Gewinkelte Verbindung 72"/>
          <p:cNvCxnSpPr>
            <a:stCxn id="2051" idx="0"/>
          </p:cNvCxnSpPr>
          <p:nvPr/>
        </p:nvCxnSpPr>
        <p:spPr>
          <a:xfrm rot="16200000" flipV="1">
            <a:off x="4877825" y="2265925"/>
            <a:ext cx="1944216" cy="1403738"/>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pic>
        <p:nvPicPr>
          <p:cNvPr id="75" name="Picture 2"/>
          <p:cNvPicPr>
            <a:picLocks noChangeAspect="1" noChangeArrowheads="1"/>
          </p:cNvPicPr>
          <p:nvPr/>
        </p:nvPicPr>
        <p:blipFill>
          <a:blip r:embed="rId2" cstate="print"/>
          <a:srcRect/>
          <a:stretch>
            <a:fillRect/>
          </a:stretch>
        </p:blipFill>
        <p:spPr bwMode="auto">
          <a:xfrm>
            <a:off x="6444208" y="1131590"/>
            <a:ext cx="1669126" cy="852734"/>
          </a:xfrm>
          <a:prstGeom prst="rect">
            <a:avLst/>
          </a:prstGeom>
          <a:noFill/>
          <a:ln w="9525">
            <a:noFill/>
            <a:miter lim="800000"/>
            <a:headEnd/>
            <a:tailEnd/>
          </a:ln>
          <a:effectLst/>
        </p:spPr>
      </p:pic>
      <p:sp>
        <p:nvSpPr>
          <p:cNvPr id="76" name="Textfeld 75"/>
          <p:cNvSpPr txBox="1"/>
          <p:nvPr/>
        </p:nvSpPr>
        <p:spPr>
          <a:xfrm>
            <a:off x="6687324" y="1511949"/>
            <a:ext cx="1232069" cy="369332"/>
          </a:xfrm>
          <a:prstGeom prst="rect">
            <a:avLst/>
          </a:prstGeom>
          <a:noFill/>
        </p:spPr>
        <p:txBody>
          <a:bodyPr wrap="none" rtlCol="0">
            <a:spAutoFit/>
          </a:bodyPr>
          <a:lstStyle/>
          <a:p>
            <a:r>
              <a:rPr lang="de-DE" dirty="0">
                <a:latin typeface="Myriad Pro" pitchFamily="34" charset="0"/>
              </a:rPr>
              <a:t>Office 365</a:t>
            </a:r>
          </a:p>
        </p:txBody>
      </p:sp>
      <p:cxnSp>
        <p:nvCxnSpPr>
          <p:cNvPr id="78" name="Gerade Verbindung mit Pfeil 77"/>
          <p:cNvCxnSpPr/>
          <p:nvPr/>
        </p:nvCxnSpPr>
        <p:spPr>
          <a:xfrm flipH="1">
            <a:off x="5449038" y="1707654"/>
            <a:ext cx="92316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80" name="Picture 2"/>
          <p:cNvPicPr>
            <a:picLocks noChangeAspect="1" noChangeArrowheads="1"/>
          </p:cNvPicPr>
          <p:nvPr/>
        </p:nvPicPr>
        <p:blipFill>
          <a:blip r:embed="rId2" cstate="print"/>
          <a:srcRect/>
          <a:stretch>
            <a:fillRect/>
          </a:stretch>
        </p:blipFill>
        <p:spPr bwMode="auto">
          <a:xfrm>
            <a:off x="539552" y="1131590"/>
            <a:ext cx="1669126" cy="852734"/>
          </a:xfrm>
          <a:prstGeom prst="rect">
            <a:avLst/>
          </a:prstGeom>
          <a:noFill/>
          <a:ln w="9525">
            <a:noFill/>
            <a:miter lim="800000"/>
            <a:headEnd/>
            <a:tailEnd/>
          </a:ln>
          <a:effectLst/>
        </p:spPr>
      </p:pic>
      <p:sp>
        <p:nvSpPr>
          <p:cNvPr id="81" name="Textfeld 80"/>
          <p:cNvSpPr txBox="1"/>
          <p:nvPr/>
        </p:nvSpPr>
        <p:spPr>
          <a:xfrm>
            <a:off x="847903" y="1491630"/>
            <a:ext cx="1112805" cy="369332"/>
          </a:xfrm>
          <a:prstGeom prst="rect">
            <a:avLst/>
          </a:prstGeom>
          <a:noFill/>
        </p:spPr>
        <p:txBody>
          <a:bodyPr wrap="none" rtlCol="0">
            <a:spAutoFit/>
          </a:bodyPr>
          <a:lstStyle/>
          <a:p>
            <a:r>
              <a:rPr lang="de-DE" dirty="0">
                <a:latin typeface="Myriad Pro" pitchFamily="34" charset="0"/>
              </a:rPr>
              <a:t>S/4 Hana</a:t>
            </a:r>
          </a:p>
        </p:txBody>
      </p:sp>
      <p:cxnSp>
        <p:nvCxnSpPr>
          <p:cNvPr id="83" name="Gerade Verbindung mit Pfeil 82"/>
          <p:cNvCxnSpPr>
            <a:stCxn id="80" idx="3"/>
            <a:endCxn id="26" idx="1"/>
          </p:cNvCxnSpPr>
          <p:nvPr/>
        </p:nvCxnSpPr>
        <p:spPr>
          <a:xfrm>
            <a:off x="2208678" y="1557957"/>
            <a:ext cx="157123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5" name="Rechteck 84"/>
          <p:cNvSpPr/>
          <p:nvPr/>
        </p:nvSpPr>
        <p:spPr>
          <a:xfrm>
            <a:off x="6732240" y="1995686"/>
            <a:ext cx="1080120"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Connector</a:t>
            </a:r>
          </a:p>
        </p:txBody>
      </p:sp>
      <p:sp>
        <p:nvSpPr>
          <p:cNvPr id="86" name="Rechteck 85"/>
          <p:cNvSpPr/>
          <p:nvPr/>
        </p:nvSpPr>
        <p:spPr>
          <a:xfrm>
            <a:off x="827584" y="1995686"/>
            <a:ext cx="1080120" cy="216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solidFill>
                  <a:schemeClr val="tx1"/>
                </a:solidFill>
              </a:rPr>
              <a:t>Connector</a:t>
            </a:r>
          </a:p>
        </p:txBody>
      </p:sp>
      <p:pic>
        <p:nvPicPr>
          <p:cNvPr id="87" name="Picture 7"/>
          <p:cNvPicPr>
            <a:picLocks noChangeAspect="1" noChangeArrowheads="1"/>
          </p:cNvPicPr>
          <p:nvPr/>
        </p:nvPicPr>
        <p:blipFill>
          <a:blip r:embed="rId7" cstate="print"/>
          <a:srcRect/>
          <a:stretch>
            <a:fillRect/>
          </a:stretch>
        </p:blipFill>
        <p:spPr bwMode="auto">
          <a:xfrm>
            <a:off x="5796136" y="1563638"/>
            <a:ext cx="295574" cy="291206"/>
          </a:xfrm>
          <a:prstGeom prst="rect">
            <a:avLst/>
          </a:prstGeom>
          <a:noFill/>
          <a:ln w="9525">
            <a:noFill/>
            <a:miter lim="800000"/>
            <a:headEnd/>
            <a:tailEnd/>
          </a:ln>
          <a:effectLst/>
        </p:spPr>
      </p:pic>
      <p:pic>
        <p:nvPicPr>
          <p:cNvPr id="88" name="Picture 7"/>
          <p:cNvPicPr>
            <a:picLocks noChangeAspect="1" noChangeArrowheads="1"/>
          </p:cNvPicPr>
          <p:nvPr/>
        </p:nvPicPr>
        <p:blipFill>
          <a:blip r:embed="rId7" cstate="print"/>
          <a:srcRect/>
          <a:stretch>
            <a:fillRect/>
          </a:stretch>
        </p:blipFill>
        <p:spPr bwMode="auto">
          <a:xfrm>
            <a:off x="2843808" y="1419622"/>
            <a:ext cx="295574" cy="291206"/>
          </a:xfrm>
          <a:prstGeom prst="rect">
            <a:avLst/>
          </a:prstGeom>
          <a:noFill/>
          <a:ln w="9525">
            <a:noFill/>
            <a:miter lim="800000"/>
            <a:headEnd/>
            <a:tailEnd/>
          </a:ln>
          <a:effectLst/>
        </p:spPr>
      </p:pic>
      <p:cxnSp>
        <p:nvCxnSpPr>
          <p:cNvPr id="90" name="Gewinkelte Verbindung 89"/>
          <p:cNvCxnSpPr>
            <a:stCxn id="85" idx="1"/>
          </p:cNvCxnSpPr>
          <p:nvPr/>
        </p:nvCxnSpPr>
        <p:spPr>
          <a:xfrm rot="10800000">
            <a:off x="5436096" y="1851670"/>
            <a:ext cx="1296144" cy="252028"/>
          </a:xfrm>
          <a:prstGeom prst="bentConnector3">
            <a:avLst>
              <a:gd name="adj1" fmla="val 50000"/>
            </a:avLst>
          </a:prstGeom>
          <a:ln>
            <a:headEnd type="arrow"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92" name="Gewinkelte Verbindung 91"/>
          <p:cNvCxnSpPr>
            <a:stCxn id="86" idx="3"/>
          </p:cNvCxnSpPr>
          <p:nvPr/>
        </p:nvCxnSpPr>
        <p:spPr>
          <a:xfrm flipV="1">
            <a:off x="1907704" y="1707654"/>
            <a:ext cx="1872208" cy="396044"/>
          </a:xfrm>
          <a:prstGeom prst="bentConnector3">
            <a:avLst>
              <a:gd name="adj1" fmla="val 23952"/>
            </a:avLst>
          </a:prstGeom>
          <a:ln>
            <a:headEnd type="arrow" w="med" len="med"/>
            <a:tailEnd type="arrow" w="med" len="med"/>
          </a:ln>
        </p:spPr>
        <p:style>
          <a:lnRef idx="2">
            <a:schemeClr val="accent3"/>
          </a:lnRef>
          <a:fillRef idx="0">
            <a:schemeClr val="accent3"/>
          </a:fillRef>
          <a:effectRef idx="1">
            <a:schemeClr val="accent3"/>
          </a:effectRef>
          <a:fontRef idx="minor">
            <a:schemeClr val="tx1"/>
          </a:fontRef>
        </p:style>
      </p:cxnSp>
      <p:pic>
        <p:nvPicPr>
          <p:cNvPr id="2056" name="Picture 8"/>
          <p:cNvPicPr>
            <a:picLocks noChangeAspect="1" noChangeArrowheads="1"/>
          </p:cNvPicPr>
          <p:nvPr/>
        </p:nvPicPr>
        <p:blipFill>
          <a:blip r:embed="rId8" cstate="print"/>
          <a:srcRect/>
          <a:stretch>
            <a:fillRect/>
          </a:stretch>
        </p:blipFill>
        <p:spPr bwMode="auto">
          <a:xfrm>
            <a:off x="2627784" y="2355726"/>
            <a:ext cx="285378" cy="285378"/>
          </a:xfrm>
          <a:prstGeom prst="rect">
            <a:avLst/>
          </a:prstGeom>
          <a:noFill/>
          <a:ln w="9525">
            <a:noFill/>
            <a:miter lim="800000"/>
            <a:headEnd/>
            <a:tailEnd/>
          </a:ln>
          <a:effectLst/>
        </p:spPr>
      </p:pic>
      <p:pic>
        <p:nvPicPr>
          <p:cNvPr id="94" name="Picture 8"/>
          <p:cNvPicPr>
            <a:picLocks noChangeAspect="1" noChangeArrowheads="1"/>
          </p:cNvPicPr>
          <p:nvPr/>
        </p:nvPicPr>
        <p:blipFill>
          <a:blip r:embed="rId8" cstate="print"/>
          <a:srcRect/>
          <a:stretch>
            <a:fillRect/>
          </a:stretch>
        </p:blipFill>
        <p:spPr bwMode="auto">
          <a:xfrm>
            <a:off x="1979712" y="2139702"/>
            <a:ext cx="285378" cy="285378"/>
          </a:xfrm>
          <a:prstGeom prst="rect">
            <a:avLst/>
          </a:prstGeom>
          <a:noFill/>
          <a:ln w="9525">
            <a:noFill/>
            <a:miter lim="800000"/>
            <a:headEnd/>
            <a:tailEnd/>
          </a:ln>
          <a:effectLst/>
        </p:spPr>
      </p:pic>
      <p:pic>
        <p:nvPicPr>
          <p:cNvPr id="95" name="Picture 8"/>
          <p:cNvPicPr>
            <a:picLocks noChangeAspect="1" noChangeArrowheads="1"/>
          </p:cNvPicPr>
          <p:nvPr/>
        </p:nvPicPr>
        <p:blipFill>
          <a:blip r:embed="rId8" cstate="print"/>
          <a:srcRect/>
          <a:stretch>
            <a:fillRect/>
          </a:stretch>
        </p:blipFill>
        <p:spPr bwMode="auto">
          <a:xfrm>
            <a:off x="6228184" y="2139702"/>
            <a:ext cx="285378" cy="285378"/>
          </a:xfrm>
          <a:prstGeom prst="rect">
            <a:avLst/>
          </a:prstGeom>
          <a:noFill/>
          <a:ln w="9525">
            <a:noFill/>
            <a:miter lim="800000"/>
            <a:headEnd/>
            <a:tailEnd/>
          </a:ln>
          <a:effectLst/>
        </p:spPr>
      </p:pic>
      <p:pic>
        <p:nvPicPr>
          <p:cNvPr id="96" name="Picture 8"/>
          <p:cNvPicPr>
            <a:picLocks noChangeAspect="1" noChangeArrowheads="1"/>
          </p:cNvPicPr>
          <p:nvPr/>
        </p:nvPicPr>
        <p:blipFill>
          <a:blip r:embed="rId8" cstate="print"/>
          <a:srcRect/>
          <a:stretch>
            <a:fillRect/>
          </a:stretch>
        </p:blipFill>
        <p:spPr bwMode="auto">
          <a:xfrm>
            <a:off x="5233618" y="2643758"/>
            <a:ext cx="285378" cy="285378"/>
          </a:xfrm>
          <a:prstGeom prst="rect">
            <a:avLst/>
          </a:prstGeom>
          <a:noFill/>
          <a:ln w="9525">
            <a:noFill/>
            <a:miter lim="800000"/>
            <a:headEnd/>
            <a:tailEnd/>
          </a:ln>
          <a:effectLst/>
        </p:spPr>
      </p:pic>
      <p:pic>
        <p:nvPicPr>
          <p:cNvPr id="97" name="Picture 8"/>
          <p:cNvPicPr>
            <a:picLocks noChangeAspect="1" noChangeArrowheads="1"/>
          </p:cNvPicPr>
          <p:nvPr/>
        </p:nvPicPr>
        <p:blipFill>
          <a:blip r:embed="rId8" cstate="print"/>
          <a:srcRect/>
          <a:stretch>
            <a:fillRect/>
          </a:stretch>
        </p:blipFill>
        <p:spPr bwMode="auto">
          <a:xfrm>
            <a:off x="4572000" y="2643758"/>
            <a:ext cx="285378" cy="285378"/>
          </a:xfrm>
          <a:prstGeom prst="rect">
            <a:avLst/>
          </a:prstGeom>
          <a:noFill/>
          <a:ln w="9525">
            <a:noFill/>
            <a:miter lim="800000"/>
            <a:headEnd/>
            <a:tailEnd/>
          </a:ln>
          <a:effectLst/>
        </p:spPr>
      </p:pic>
      <p:pic>
        <p:nvPicPr>
          <p:cNvPr id="98" name="Picture 2"/>
          <p:cNvPicPr>
            <a:picLocks noChangeAspect="1" noChangeArrowheads="1"/>
          </p:cNvPicPr>
          <p:nvPr/>
        </p:nvPicPr>
        <p:blipFill>
          <a:blip r:embed="rId9" cstate="print"/>
          <a:srcRect/>
          <a:stretch>
            <a:fillRect/>
          </a:stretch>
        </p:blipFill>
        <p:spPr bwMode="auto">
          <a:xfrm>
            <a:off x="3131840" y="915566"/>
            <a:ext cx="766715" cy="391704"/>
          </a:xfrm>
          <a:prstGeom prst="rect">
            <a:avLst/>
          </a:prstGeom>
          <a:noFill/>
          <a:ln w="9525">
            <a:noFill/>
            <a:miter lim="800000"/>
            <a:headEnd/>
            <a:tailEnd/>
          </a:ln>
          <a:effectLst/>
        </p:spPr>
      </p:pic>
      <p:pic>
        <p:nvPicPr>
          <p:cNvPr id="99" name="Picture 2"/>
          <p:cNvPicPr>
            <a:picLocks noChangeAspect="1" noChangeArrowheads="1"/>
          </p:cNvPicPr>
          <p:nvPr/>
        </p:nvPicPr>
        <p:blipFill>
          <a:blip r:embed="rId9" cstate="print"/>
          <a:srcRect/>
          <a:stretch>
            <a:fillRect/>
          </a:stretch>
        </p:blipFill>
        <p:spPr bwMode="auto">
          <a:xfrm>
            <a:off x="5364088" y="915566"/>
            <a:ext cx="766715" cy="391704"/>
          </a:xfrm>
          <a:prstGeom prst="rect">
            <a:avLst/>
          </a:prstGeom>
          <a:noFill/>
          <a:ln w="9525">
            <a:noFill/>
            <a:miter lim="800000"/>
            <a:headEnd/>
            <a:tailEnd/>
          </a:ln>
          <a:effectLst/>
        </p:spPr>
      </p:pic>
      <p:sp>
        <p:nvSpPr>
          <p:cNvPr id="100" name="Textfeld 99"/>
          <p:cNvSpPr txBox="1"/>
          <p:nvPr/>
        </p:nvSpPr>
        <p:spPr>
          <a:xfrm>
            <a:off x="3306302" y="1008355"/>
            <a:ext cx="404278" cy="307777"/>
          </a:xfrm>
          <a:prstGeom prst="rect">
            <a:avLst/>
          </a:prstGeom>
          <a:noFill/>
        </p:spPr>
        <p:txBody>
          <a:bodyPr wrap="none" rtlCol="0">
            <a:spAutoFit/>
          </a:bodyPr>
          <a:lstStyle/>
          <a:p>
            <a:r>
              <a:rPr lang="de-DE" sz="1400" dirty="0">
                <a:latin typeface="Myriad Pro" pitchFamily="34" charset="0"/>
              </a:rPr>
              <a:t>P5</a:t>
            </a:r>
          </a:p>
        </p:txBody>
      </p:sp>
      <p:sp>
        <p:nvSpPr>
          <p:cNvPr id="102" name="Textfeld 101"/>
          <p:cNvSpPr txBox="1"/>
          <p:nvPr/>
        </p:nvSpPr>
        <p:spPr>
          <a:xfrm>
            <a:off x="5552404" y="1001428"/>
            <a:ext cx="404278" cy="307777"/>
          </a:xfrm>
          <a:prstGeom prst="rect">
            <a:avLst/>
          </a:prstGeom>
          <a:noFill/>
        </p:spPr>
        <p:txBody>
          <a:bodyPr wrap="none" rtlCol="0">
            <a:spAutoFit/>
          </a:bodyPr>
          <a:lstStyle/>
          <a:p>
            <a:r>
              <a:rPr lang="de-DE" sz="1400" dirty="0">
                <a:latin typeface="Myriad Pro" pitchFamily="34" charset="0"/>
              </a:rPr>
              <a:t>P5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1000"/>
                                        <p:tgtEl>
                                          <p:spTgt spid="9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1000"/>
                                        <p:tgtEl>
                                          <p:spTgt spid="73"/>
                                        </p:tgtEl>
                                      </p:cBhvr>
                                    </p:animEffect>
                                  </p:childTnLst>
                                </p:cTn>
                              </p:par>
                              <p:par>
                                <p:cTn id="15" presetID="10" presetClass="entr" presetSubtype="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10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055"/>
                                        </p:tgtEl>
                                        <p:attrNameLst>
                                          <p:attrName>style.visibility</p:attrName>
                                        </p:attrNameLst>
                                      </p:cBhvr>
                                      <p:to>
                                        <p:strVal val="visible"/>
                                      </p:to>
                                    </p:set>
                                    <p:animEffect transition="in" filter="fade">
                                      <p:cBhvr>
                                        <p:cTn id="34" dur="1000"/>
                                        <p:tgtEl>
                                          <p:spTgt spid="20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2000"/>
                                        <p:tgtEl>
                                          <p:spTgt spid="54"/>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20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10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1000"/>
                                        <p:tgtEl>
                                          <p:spTgt spid="56"/>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Effect transition="in" filter="fade">
                                      <p:cBhvr>
                                        <p:cTn id="61" dur="1000"/>
                                        <p:tgtEl>
                                          <p:spTgt spid="205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1000"/>
                                        <p:tgtEl>
                                          <p:spTgt spid="6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1000"/>
                                        <p:tgtEl>
                                          <p:spTgt spid="76"/>
                                        </p:tgtEl>
                                      </p:cBhvr>
                                    </p:animEffect>
                                  </p:childTnLst>
                                </p:cTn>
                              </p:par>
                              <p:par>
                                <p:cTn id="72" presetID="10" presetClass="entr" presetSubtype="0" fill="hold" nodeType="with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fade">
                                      <p:cBhvr>
                                        <p:cTn id="74" dur="1000"/>
                                        <p:tgtEl>
                                          <p:spTgt spid="75"/>
                                        </p:tgtEl>
                                      </p:cBhvr>
                                    </p:animEffect>
                                  </p:childTnLst>
                                </p:cTn>
                              </p:par>
                              <p:par>
                                <p:cTn id="75" presetID="10" presetClass="entr" presetSubtype="0" fill="hold" nodeType="with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1000"/>
                                        <p:tgtEl>
                                          <p:spTgt spid="78"/>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1000"/>
                                        <p:tgtEl>
                                          <p:spTgt spid="81"/>
                                        </p:tgtEl>
                                      </p:cBhvr>
                                    </p:animEffect>
                                  </p:childTnLst>
                                </p:cTn>
                              </p:par>
                              <p:par>
                                <p:cTn id="82" presetID="10" presetClass="entr" presetSubtype="0" fill="hold"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childTnLst>
                                </p:cTn>
                              </p:par>
                              <p:par>
                                <p:cTn id="85" presetID="10" presetClass="entr" presetSubtype="0" fill="hold"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1000"/>
                                        <p:tgtEl>
                                          <p:spTgt spid="83"/>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fade">
                                      <p:cBhvr>
                                        <p:cTn id="91" dur="1000"/>
                                        <p:tgtEl>
                                          <p:spTgt spid="87"/>
                                        </p:tgtEl>
                                      </p:cBhvr>
                                    </p:animEffect>
                                  </p:childTnLst>
                                </p:cTn>
                              </p:par>
                            </p:childTnLst>
                          </p:cTn>
                        </p:par>
                        <p:par>
                          <p:cTn id="92" fill="hold">
                            <p:stCondLst>
                              <p:cond delay="3000"/>
                            </p:stCondLst>
                            <p:childTnLst>
                              <p:par>
                                <p:cTn id="93" presetID="10" presetClass="entr" presetSubtype="0" fill="hold" nodeType="afterEffect">
                                  <p:stCondLst>
                                    <p:cond delay="0"/>
                                  </p:stCondLst>
                                  <p:childTnLst>
                                    <p:set>
                                      <p:cBhvr>
                                        <p:cTn id="94" dur="1" fill="hold">
                                          <p:stCondLst>
                                            <p:cond delay="0"/>
                                          </p:stCondLst>
                                        </p:cTn>
                                        <p:tgtEl>
                                          <p:spTgt spid="88"/>
                                        </p:tgtEl>
                                        <p:attrNameLst>
                                          <p:attrName>style.visibility</p:attrName>
                                        </p:attrNameLst>
                                      </p:cBhvr>
                                      <p:to>
                                        <p:strVal val="visible"/>
                                      </p:to>
                                    </p:set>
                                    <p:animEffect transition="in" filter="fade">
                                      <p:cBhvr>
                                        <p:cTn id="95" dur="1000"/>
                                        <p:tgtEl>
                                          <p:spTgt spid="8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1000"/>
                                        <p:tgtEl>
                                          <p:spTgt spid="8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fade">
                                      <p:cBhvr>
                                        <p:cTn id="103" dur="1000"/>
                                        <p:tgtEl>
                                          <p:spTgt spid="8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fade">
                                      <p:cBhvr>
                                        <p:cTn id="108" dur="1000"/>
                                        <p:tgtEl>
                                          <p:spTgt spid="94"/>
                                        </p:tgtEl>
                                      </p:cBhvr>
                                    </p:animEffect>
                                  </p:childTnLst>
                                </p:cTn>
                              </p:par>
                              <p:par>
                                <p:cTn id="109" presetID="10" presetClass="entr" presetSubtype="0" fill="hold" nodeType="with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fade">
                                      <p:cBhvr>
                                        <p:cTn id="111" dur="1000"/>
                                        <p:tgtEl>
                                          <p:spTgt spid="92"/>
                                        </p:tgtEl>
                                      </p:cBhvr>
                                    </p:animEffect>
                                  </p:childTnLst>
                                </p:cTn>
                              </p:par>
                              <p:par>
                                <p:cTn id="112" presetID="10" presetClass="entr" presetSubtype="0" fill="hold" nodeType="with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fade">
                                      <p:cBhvr>
                                        <p:cTn id="114" dur="1000"/>
                                        <p:tgtEl>
                                          <p:spTgt spid="95"/>
                                        </p:tgtEl>
                                      </p:cBhvr>
                                    </p:animEffect>
                                  </p:childTnLst>
                                </p:cTn>
                              </p:par>
                              <p:par>
                                <p:cTn id="115" presetID="10" presetClass="entr" presetSubtype="0" fill="hold" nodeType="withEffect">
                                  <p:stCondLst>
                                    <p:cond delay="0"/>
                                  </p:stCondLst>
                                  <p:childTnLst>
                                    <p:set>
                                      <p:cBhvr>
                                        <p:cTn id="116" dur="1" fill="hold">
                                          <p:stCondLst>
                                            <p:cond delay="0"/>
                                          </p:stCondLst>
                                        </p:cTn>
                                        <p:tgtEl>
                                          <p:spTgt spid="90"/>
                                        </p:tgtEl>
                                        <p:attrNameLst>
                                          <p:attrName>style.visibility</p:attrName>
                                        </p:attrNameLst>
                                      </p:cBhvr>
                                      <p:to>
                                        <p:strVal val="visible"/>
                                      </p:to>
                                    </p:set>
                                    <p:animEffect transition="in" filter="fade">
                                      <p:cBhvr>
                                        <p:cTn id="117" dur="1000"/>
                                        <p:tgtEl>
                                          <p:spTgt spid="9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1000"/>
                                        <p:tgtEl>
                                          <p:spTgt spid="9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fade">
                                      <p:cBhvr>
                                        <p:cTn id="125" dur="1000"/>
                                        <p:tgtEl>
                                          <p:spTgt spid="100"/>
                                        </p:tgtEl>
                                      </p:cBhvr>
                                    </p:animEffect>
                                  </p:childTnLst>
                                </p:cTn>
                              </p:par>
                            </p:childTnLst>
                          </p:cTn>
                        </p:par>
                        <p:par>
                          <p:cTn id="126" fill="hold">
                            <p:stCondLst>
                              <p:cond delay="1000"/>
                            </p:stCondLst>
                            <p:childTnLst>
                              <p:par>
                                <p:cTn id="127" presetID="10" presetClass="entr" presetSubtype="0" fill="hold" nodeType="afterEffect">
                                  <p:stCondLst>
                                    <p:cond delay="0"/>
                                  </p:stCondLst>
                                  <p:childTnLst>
                                    <p:set>
                                      <p:cBhvr>
                                        <p:cTn id="128" dur="1" fill="hold">
                                          <p:stCondLst>
                                            <p:cond delay="0"/>
                                          </p:stCondLst>
                                        </p:cTn>
                                        <p:tgtEl>
                                          <p:spTgt spid="99"/>
                                        </p:tgtEl>
                                        <p:attrNameLst>
                                          <p:attrName>style.visibility</p:attrName>
                                        </p:attrNameLst>
                                      </p:cBhvr>
                                      <p:to>
                                        <p:strVal val="visible"/>
                                      </p:to>
                                    </p:set>
                                    <p:animEffect transition="in" filter="fade">
                                      <p:cBhvr>
                                        <p:cTn id="129" dur="1000"/>
                                        <p:tgtEl>
                                          <p:spTgt spid="9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02"/>
                                        </p:tgtEl>
                                        <p:attrNameLst>
                                          <p:attrName>style.visibility</p:attrName>
                                        </p:attrNameLst>
                                      </p:cBhvr>
                                      <p:to>
                                        <p:strVal val="visible"/>
                                      </p:to>
                                    </p:set>
                                    <p:animEffect transition="in" filter="fade">
                                      <p:cBhvr>
                                        <p:cTn id="132"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6" grpId="0"/>
      <p:bldP spid="81" grpId="0"/>
      <p:bldP spid="85" grpId="0" animBg="1"/>
      <p:bldP spid="86" grpId="0" animBg="1"/>
      <p:bldP spid="100" grpId="0"/>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1D8F34-B1D3-4B3B-8F40-8B2FB297DF4A}"/>
              </a:ext>
            </a:extLst>
          </p:cNvPr>
          <p:cNvSpPr>
            <a:spLocks noGrp="1"/>
          </p:cNvSpPr>
          <p:nvPr>
            <p:ph type="title"/>
          </p:nvPr>
        </p:nvSpPr>
        <p:spPr/>
        <p:txBody>
          <a:bodyPr/>
          <a:lstStyle/>
          <a:p>
            <a:r>
              <a:rPr lang="de-DE" dirty="0"/>
              <a:t>Cloud Native </a:t>
            </a:r>
            <a:r>
              <a:rPr lang="de-DE" dirty="0" err="1"/>
              <a:t>Application</a:t>
            </a:r>
            <a:endParaRPr lang="de-DE" dirty="0"/>
          </a:p>
        </p:txBody>
      </p:sp>
      <p:sp>
        <p:nvSpPr>
          <p:cNvPr id="3" name="Inhaltsplatzhalter 2">
            <a:extLst>
              <a:ext uri="{FF2B5EF4-FFF2-40B4-BE49-F238E27FC236}">
                <a16:creationId xmlns:a16="http://schemas.microsoft.com/office/drawing/2014/main" id="{7C189E51-38CC-41F3-A81B-30F878D8B606}"/>
              </a:ext>
            </a:extLst>
          </p:cNvPr>
          <p:cNvSpPr>
            <a:spLocks noGrp="1"/>
          </p:cNvSpPr>
          <p:nvPr>
            <p:ph idx="1"/>
          </p:nvPr>
        </p:nvSpPr>
        <p:spPr/>
        <p:txBody>
          <a:bodyPr>
            <a:normAutofit/>
          </a:bodyPr>
          <a:lstStyle/>
          <a:p>
            <a:pPr>
              <a:spcAft>
                <a:spcPts val="450"/>
              </a:spcAft>
              <a:buBlip>
                <a:blip r:embed="rId2"/>
              </a:buBlip>
              <a:defRPr/>
            </a:pPr>
            <a:r>
              <a:rPr lang="de-DE" dirty="0"/>
              <a:t>Development </a:t>
            </a:r>
            <a:r>
              <a:rPr lang="de-DE" dirty="0" err="1"/>
              <a:t>started</a:t>
            </a:r>
            <a:r>
              <a:rPr lang="de-DE" dirty="0"/>
              <a:t> in 2014</a:t>
            </a:r>
          </a:p>
          <a:p>
            <a:pPr>
              <a:spcAft>
                <a:spcPts val="450"/>
              </a:spcAft>
              <a:buBlip>
                <a:blip r:embed="rId2"/>
              </a:buBlip>
              <a:defRPr/>
            </a:pPr>
            <a:r>
              <a:rPr lang="de-DE" dirty="0"/>
              <a:t>Cloud native </a:t>
            </a:r>
            <a:r>
              <a:rPr lang="de-DE" dirty="0" err="1"/>
              <a:t>from</a:t>
            </a:r>
            <a:r>
              <a:rPr lang="de-DE" dirty="0"/>
              <a:t> </a:t>
            </a:r>
            <a:r>
              <a:rPr lang="de-DE" dirty="0" err="1"/>
              <a:t>the</a:t>
            </a:r>
            <a:r>
              <a:rPr lang="de-DE" dirty="0"/>
              <a:t> </a:t>
            </a:r>
            <a:r>
              <a:rPr lang="de-DE" dirty="0" err="1"/>
              <a:t>beginning</a:t>
            </a:r>
            <a:endParaRPr lang="de-DE" dirty="0"/>
          </a:p>
          <a:p>
            <a:pPr lvl="1">
              <a:spcAft>
                <a:spcPts val="450"/>
              </a:spcAft>
              <a:buBlip>
                <a:blip r:embed="rId2"/>
              </a:buBlip>
              <a:defRPr/>
            </a:pPr>
            <a:r>
              <a:rPr lang="de-DE" dirty="0"/>
              <a:t>12-Factor-App</a:t>
            </a:r>
          </a:p>
          <a:p>
            <a:pPr lvl="1">
              <a:spcAft>
                <a:spcPts val="450"/>
              </a:spcAft>
              <a:buBlip>
                <a:blip r:embed="rId2"/>
              </a:buBlip>
              <a:defRPr/>
            </a:pPr>
            <a:r>
              <a:rPr lang="de-DE" dirty="0"/>
              <a:t>Docker</a:t>
            </a:r>
          </a:p>
        </p:txBody>
      </p:sp>
      <p:pic>
        <p:nvPicPr>
          <p:cNvPr id="4" name="Picture 3">
            <a:extLst>
              <a:ext uri="{FF2B5EF4-FFF2-40B4-BE49-F238E27FC236}">
                <a16:creationId xmlns:a16="http://schemas.microsoft.com/office/drawing/2014/main" id="{D60022FC-87BE-B94D-93F4-54A2BF8D87AE}"/>
              </a:ext>
            </a:extLst>
          </p:cNvPr>
          <p:cNvPicPr>
            <a:picLocks noChangeAspect="1"/>
          </p:cNvPicPr>
          <p:nvPr/>
        </p:nvPicPr>
        <p:blipFill>
          <a:blip r:embed="rId3"/>
          <a:stretch>
            <a:fillRect/>
          </a:stretch>
        </p:blipFill>
        <p:spPr>
          <a:xfrm>
            <a:off x="1673812" y="3181782"/>
            <a:ext cx="995481" cy="872534"/>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D001B0C-41D6-5C44-945D-7528A6EEE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565" y="2000389"/>
            <a:ext cx="1114381" cy="1214927"/>
          </a:xfrm>
          <a:prstGeom prst="rect">
            <a:avLst/>
          </a:prstGeom>
        </p:spPr>
      </p:pic>
      <p:pic>
        <p:nvPicPr>
          <p:cNvPr id="7" name="Picture 6">
            <a:extLst>
              <a:ext uri="{FF2B5EF4-FFF2-40B4-BE49-F238E27FC236}">
                <a16:creationId xmlns:a16="http://schemas.microsoft.com/office/drawing/2014/main" id="{6D829F89-5018-1045-92A8-F1FAC1CD6B9C}"/>
              </a:ext>
            </a:extLst>
          </p:cNvPr>
          <p:cNvPicPr>
            <a:picLocks noChangeAspect="1"/>
          </p:cNvPicPr>
          <p:nvPr/>
        </p:nvPicPr>
        <p:blipFill>
          <a:blip r:embed="rId5"/>
          <a:stretch>
            <a:fillRect/>
          </a:stretch>
        </p:blipFill>
        <p:spPr>
          <a:xfrm>
            <a:off x="2966363" y="2895786"/>
            <a:ext cx="1620180" cy="716182"/>
          </a:xfrm>
          <a:prstGeom prst="rect">
            <a:avLst/>
          </a:prstGeom>
        </p:spPr>
      </p:pic>
      <p:pic>
        <p:nvPicPr>
          <p:cNvPr id="8" name="Picture 7">
            <a:extLst>
              <a:ext uri="{FF2B5EF4-FFF2-40B4-BE49-F238E27FC236}">
                <a16:creationId xmlns:a16="http://schemas.microsoft.com/office/drawing/2014/main" id="{6EF8B6F2-8B06-B940-825A-464837EA7BD5}"/>
              </a:ext>
            </a:extLst>
          </p:cNvPr>
          <p:cNvPicPr>
            <a:picLocks noChangeAspect="1"/>
          </p:cNvPicPr>
          <p:nvPr/>
        </p:nvPicPr>
        <p:blipFill>
          <a:blip r:embed="rId6"/>
          <a:stretch>
            <a:fillRect/>
          </a:stretch>
        </p:blipFill>
        <p:spPr>
          <a:xfrm>
            <a:off x="6637469" y="2300199"/>
            <a:ext cx="727458" cy="764986"/>
          </a:xfrm>
          <a:prstGeom prst="rect">
            <a:avLst/>
          </a:prstGeom>
        </p:spPr>
      </p:pic>
      <p:pic>
        <p:nvPicPr>
          <p:cNvPr id="10" name="Picture 9">
            <a:extLst>
              <a:ext uri="{FF2B5EF4-FFF2-40B4-BE49-F238E27FC236}">
                <a16:creationId xmlns:a16="http://schemas.microsoft.com/office/drawing/2014/main" id="{8494A48E-CFC9-3148-A4BD-EF6EFDE66908}"/>
              </a:ext>
            </a:extLst>
          </p:cNvPr>
          <p:cNvPicPr>
            <a:picLocks noChangeAspect="1"/>
          </p:cNvPicPr>
          <p:nvPr/>
        </p:nvPicPr>
        <p:blipFill rotWithShape="1">
          <a:blip r:embed="rId7"/>
          <a:srcRect r="68983"/>
          <a:stretch/>
        </p:blipFill>
        <p:spPr>
          <a:xfrm>
            <a:off x="6259427" y="1821431"/>
            <a:ext cx="594066" cy="555288"/>
          </a:xfrm>
          <a:prstGeom prst="rect">
            <a:avLst/>
          </a:prstGeom>
        </p:spPr>
      </p:pic>
      <p:sp>
        <p:nvSpPr>
          <p:cNvPr id="15" name="Right Arrow 14">
            <a:extLst>
              <a:ext uri="{FF2B5EF4-FFF2-40B4-BE49-F238E27FC236}">
                <a16:creationId xmlns:a16="http://schemas.microsoft.com/office/drawing/2014/main" id="{B251EB60-B060-DB42-A4FE-1ED7B917AE0D}"/>
              </a:ext>
            </a:extLst>
          </p:cNvPr>
          <p:cNvSpPr/>
          <p:nvPr/>
        </p:nvSpPr>
        <p:spPr>
          <a:xfrm>
            <a:off x="1331640" y="2607852"/>
            <a:ext cx="6804756" cy="3507791"/>
          </a:xfrm>
          <a:prstGeom prst="rightArrow">
            <a:avLst/>
          </a:prstGeom>
          <a:solidFill>
            <a:schemeClr val="accent4"/>
          </a:solidFill>
          <a:effectLst>
            <a:outerShdw blurRad="625854" dist="139700" dir="2700000" algn="tl" rotWithShape="0">
              <a:prstClr val="black">
                <a:alpha val="40000"/>
              </a:prstClr>
            </a:outerShdw>
          </a:effectLst>
          <a:scene3d>
            <a:camera prst="isometricOffAxis1Top"/>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42D0B9E-DE8B-E346-84C5-4207548D9696}"/>
              </a:ext>
            </a:extLst>
          </p:cNvPr>
          <p:cNvPicPr>
            <a:picLocks noChangeAspect="1"/>
          </p:cNvPicPr>
          <p:nvPr/>
        </p:nvPicPr>
        <p:blipFill>
          <a:blip r:embed="rId8"/>
          <a:stretch>
            <a:fillRect/>
          </a:stretch>
        </p:blipFill>
        <p:spPr>
          <a:xfrm>
            <a:off x="6908040" y="1603845"/>
            <a:ext cx="539519" cy="575374"/>
          </a:xfrm>
          <a:prstGeom prst="rect">
            <a:avLst/>
          </a:prstGeom>
        </p:spPr>
      </p:pic>
    </p:spTree>
    <p:extLst>
      <p:ext uri="{BB962C8B-B14F-4D97-AF65-F5344CB8AC3E}">
        <p14:creationId xmlns:p14="http://schemas.microsoft.com/office/powerpoint/2010/main" val="275630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50D2D2F1-ED23-DC41-9FAD-72D6636DBC39}"/>
              </a:ext>
            </a:extLst>
          </p:cNvPr>
          <p:cNvPicPr>
            <a:picLocks noChangeAspect="1" noChangeArrowheads="1"/>
          </p:cNvPicPr>
          <p:nvPr/>
        </p:nvPicPr>
        <p:blipFill>
          <a:blip r:embed="rId3" cstate="print"/>
          <a:srcRect/>
          <a:stretch>
            <a:fillRect/>
          </a:stretch>
        </p:blipFill>
        <p:spPr bwMode="auto">
          <a:xfrm>
            <a:off x="1403648" y="1131590"/>
            <a:ext cx="6191100" cy="3162946"/>
          </a:xfrm>
          <a:prstGeom prst="rect">
            <a:avLst/>
          </a:prstGeom>
          <a:noFill/>
          <a:ln w="9525">
            <a:noFill/>
            <a:miter lim="800000"/>
            <a:headEnd/>
            <a:tailEnd/>
          </a:ln>
          <a:effectLst/>
        </p:spPr>
      </p:pic>
      <p:sp>
        <p:nvSpPr>
          <p:cNvPr id="27" name="Abgerundetes Rechteck 26">
            <a:extLst>
              <a:ext uri="{FF2B5EF4-FFF2-40B4-BE49-F238E27FC236}">
                <a16:creationId xmlns:a16="http://schemas.microsoft.com/office/drawing/2014/main" id="{26D37914-063C-1049-A60D-CD05734EAE65}"/>
              </a:ext>
            </a:extLst>
          </p:cNvPr>
          <p:cNvSpPr/>
          <p:nvPr/>
        </p:nvSpPr>
        <p:spPr>
          <a:xfrm>
            <a:off x="3851920" y="2859782"/>
            <a:ext cx="1224136" cy="64807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b="1" dirty="0"/>
              <a:t>PLOSSYS 5</a:t>
            </a:r>
          </a:p>
        </p:txBody>
      </p:sp>
      <p:sp>
        <p:nvSpPr>
          <p:cNvPr id="2" name="Titel 1"/>
          <p:cNvSpPr>
            <a:spLocks noGrp="1"/>
          </p:cNvSpPr>
          <p:nvPr>
            <p:ph type="title"/>
          </p:nvPr>
        </p:nvSpPr>
        <p:spPr/>
        <p:txBody>
          <a:bodyPr/>
          <a:lstStyle/>
          <a:p>
            <a:r>
              <a:rPr lang="de-DE" dirty="0"/>
              <a:t>SEAL Print Client</a:t>
            </a:r>
          </a:p>
        </p:txBody>
      </p:sp>
      <p:sp>
        <p:nvSpPr>
          <p:cNvPr id="4" name="Foliennummernplatzhalter 3"/>
          <p:cNvSpPr>
            <a:spLocks noGrp="1"/>
          </p:cNvSpPr>
          <p:nvPr>
            <p:ph type="sldNum" sz="quarter" idx="12"/>
          </p:nvPr>
        </p:nvSpPr>
        <p:spPr/>
        <p:txBody>
          <a:bodyPr/>
          <a:lstStyle/>
          <a:p>
            <a:pPr>
              <a:defRPr/>
            </a:pPr>
            <a:fld id="{C9EF3952-4DE7-4772-B2D9-6983F7A82A14}" type="slidenum">
              <a:rPr lang="de-DE" smtClean="0"/>
              <a:pPr>
                <a:defRPr/>
              </a:pPr>
              <a:t>30</a:t>
            </a:fld>
            <a:endParaRPr lang="de-DE" dirty="0"/>
          </a:p>
        </p:txBody>
      </p:sp>
      <p:sp>
        <p:nvSpPr>
          <p:cNvPr id="5" name="Datumsplatzhalter 4"/>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pic>
        <p:nvPicPr>
          <p:cNvPr id="1026" name="Picture 2"/>
          <p:cNvPicPr>
            <a:picLocks noGrp="1" noChangeAspect="1" noChangeArrowheads="1"/>
          </p:cNvPicPr>
          <p:nvPr>
            <p:ph idx="1"/>
          </p:nvPr>
        </p:nvPicPr>
        <p:blipFill>
          <a:blip r:embed="rId4" cstate="print"/>
          <a:srcRect/>
          <a:stretch>
            <a:fillRect/>
          </a:stretch>
        </p:blipFill>
        <p:spPr bwMode="auto">
          <a:xfrm>
            <a:off x="1946879" y="1914386"/>
            <a:ext cx="5256447" cy="2938283"/>
          </a:xfrm>
          <a:prstGeom prst="rect">
            <a:avLst/>
          </a:prstGeom>
          <a:noFill/>
          <a:ln w="9525">
            <a:noFill/>
            <a:miter lim="800000"/>
            <a:headEnd/>
            <a:tailEnd/>
          </a:ln>
          <a:effectLst>
            <a:glow rad="63500">
              <a:schemeClr val="accent5">
                <a:satMod val="175000"/>
                <a:alpha val="40000"/>
              </a:schemeClr>
            </a:glow>
          </a:effectLst>
        </p:spPr>
      </p:pic>
      <p:pic>
        <p:nvPicPr>
          <p:cNvPr id="6" name="Picture 2">
            <a:extLst>
              <a:ext uri="{FF2B5EF4-FFF2-40B4-BE49-F238E27FC236}">
                <a16:creationId xmlns:a16="http://schemas.microsoft.com/office/drawing/2014/main" id="{57CA6721-C2B8-EE49-90F6-559FD6762534}"/>
              </a:ext>
            </a:extLst>
          </p:cNvPr>
          <p:cNvPicPr>
            <a:picLocks noChangeAspect="1" noChangeArrowheads="1"/>
          </p:cNvPicPr>
          <p:nvPr/>
        </p:nvPicPr>
        <p:blipFill>
          <a:blip r:embed="rId5" cstate="print"/>
          <a:srcRect/>
          <a:stretch>
            <a:fillRect/>
          </a:stretch>
        </p:blipFill>
        <p:spPr bwMode="auto">
          <a:xfrm>
            <a:off x="6130867" y="976212"/>
            <a:ext cx="1431712" cy="731442"/>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5954442A-EE43-764F-85A2-BB2B3965023A}"/>
              </a:ext>
            </a:extLst>
          </p:cNvPr>
          <p:cNvPicPr>
            <a:picLocks noChangeAspect="1" noChangeArrowheads="1"/>
          </p:cNvPicPr>
          <p:nvPr/>
        </p:nvPicPr>
        <p:blipFill>
          <a:blip r:embed="rId5" cstate="print"/>
          <a:srcRect/>
          <a:stretch>
            <a:fillRect/>
          </a:stretch>
        </p:blipFill>
        <p:spPr bwMode="auto">
          <a:xfrm>
            <a:off x="1988160" y="1048220"/>
            <a:ext cx="1431712" cy="731442"/>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47649CF7-4BE3-4442-9BDE-29E7E79D0DA0}"/>
              </a:ext>
            </a:extLst>
          </p:cNvPr>
          <p:cNvPicPr>
            <a:picLocks noChangeAspect="1" noChangeArrowheads="1"/>
          </p:cNvPicPr>
          <p:nvPr/>
        </p:nvPicPr>
        <p:blipFill>
          <a:blip r:embed="rId6" cstate="print"/>
          <a:srcRect/>
          <a:stretch>
            <a:fillRect/>
          </a:stretch>
        </p:blipFill>
        <p:spPr bwMode="auto">
          <a:xfrm>
            <a:off x="251520" y="1491630"/>
            <a:ext cx="1669126" cy="852734"/>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858C12D0-8FC9-B543-AA2E-9DF726E59CD2}"/>
              </a:ext>
            </a:extLst>
          </p:cNvPr>
          <p:cNvPicPr>
            <a:picLocks noChangeAspect="1" noChangeArrowheads="1"/>
          </p:cNvPicPr>
          <p:nvPr/>
        </p:nvPicPr>
        <p:blipFill>
          <a:blip r:embed="rId5" cstate="print"/>
          <a:srcRect/>
          <a:stretch>
            <a:fillRect/>
          </a:stretch>
        </p:blipFill>
        <p:spPr bwMode="auto">
          <a:xfrm>
            <a:off x="7355003" y="1696292"/>
            <a:ext cx="1431712" cy="731442"/>
          </a:xfrm>
          <a:prstGeom prst="rect">
            <a:avLst/>
          </a:prstGeom>
          <a:noFill/>
          <a:ln w="9525">
            <a:noFill/>
            <a:miter lim="800000"/>
            <a:headEnd/>
            <a:tailEnd/>
          </a:ln>
          <a:effectLst/>
        </p:spPr>
      </p:pic>
      <p:sp>
        <p:nvSpPr>
          <p:cNvPr id="10" name="Textfeld 9">
            <a:extLst>
              <a:ext uri="{FF2B5EF4-FFF2-40B4-BE49-F238E27FC236}">
                <a16:creationId xmlns:a16="http://schemas.microsoft.com/office/drawing/2014/main" id="{2985A025-60F3-0246-8E6A-A0336745F6F4}"/>
              </a:ext>
            </a:extLst>
          </p:cNvPr>
          <p:cNvSpPr txBox="1"/>
          <p:nvPr/>
        </p:nvSpPr>
        <p:spPr>
          <a:xfrm>
            <a:off x="467544" y="1863159"/>
            <a:ext cx="1232069" cy="369332"/>
          </a:xfrm>
          <a:prstGeom prst="rect">
            <a:avLst/>
          </a:prstGeom>
          <a:noFill/>
        </p:spPr>
        <p:txBody>
          <a:bodyPr wrap="none" rtlCol="0">
            <a:spAutoFit/>
          </a:bodyPr>
          <a:lstStyle/>
          <a:p>
            <a:pPr algn="ctr"/>
            <a:r>
              <a:rPr lang="de-DE" dirty="0">
                <a:latin typeface="Myriad Pro" pitchFamily="34" charset="0"/>
              </a:rPr>
              <a:t>Office 365</a:t>
            </a:r>
          </a:p>
        </p:txBody>
      </p:sp>
      <p:sp>
        <p:nvSpPr>
          <p:cNvPr id="11" name="Textfeld 10">
            <a:extLst>
              <a:ext uri="{FF2B5EF4-FFF2-40B4-BE49-F238E27FC236}">
                <a16:creationId xmlns:a16="http://schemas.microsoft.com/office/drawing/2014/main" id="{ECD1B04B-A0BB-E343-A2AB-29CE11ECF903}"/>
              </a:ext>
            </a:extLst>
          </p:cNvPr>
          <p:cNvSpPr txBox="1"/>
          <p:nvPr/>
        </p:nvSpPr>
        <p:spPr>
          <a:xfrm>
            <a:off x="2243631" y="1338322"/>
            <a:ext cx="966932" cy="369332"/>
          </a:xfrm>
          <a:prstGeom prst="rect">
            <a:avLst/>
          </a:prstGeom>
          <a:noFill/>
        </p:spPr>
        <p:txBody>
          <a:bodyPr wrap="none" rtlCol="0">
            <a:spAutoFit/>
          </a:bodyPr>
          <a:lstStyle/>
          <a:p>
            <a:pPr algn="ctr"/>
            <a:r>
              <a:rPr lang="de-DE" dirty="0">
                <a:latin typeface="Myriad Pro" pitchFamily="34" charset="0"/>
              </a:rPr>
              <a:t>G-Suite</a:t>
            </a:r>
          </a:p>
        </p:txBody>
      </p:sp>
      <p:sp>
        <p:nvSpPr>
          <p:cNvPr id="12" name="Textfeld 11">
            <a:extLst>
              <a:ext uri="{FF2B5EF4-FFF2-40B4-BE49-F238E27FC236}">
                <a16:creationId xmlns:a16="http://schemas.microsoft.com/office/drawing/2014/main" id="{D69FD003-31C7-8F42-8486-2D838E0FC6A6}"/>
              </a:ext>
            </a:extLst>
          </p:cNvPr>
          <p:cNvSpPr txBox="1"/>
          <p:nvPr/>
        </p:nvSpPr>
        <p:spPr>
          <a:xfrm>
            <a:off x="6300192" y="1275606"/>
            <a:ext cx="1146468" cy="369332"/>
          </a:xfrm>
          <a:prstGeom prst="rect">
            <a:avLst/>
          </a:prstGeom>
          <a:noFill/>
        </p:spPr>
        <p:txBody>
          <a:bodyPr wrap="none" rtlCol="0">
            <a:spAutoFit/>
          </a:bodyPr>
          <a:lstStyle/>
          <a:p>
            <a:r>
              <a:rPr lang="de-DE" dirty="0">
                <a:latin typeface="Myriad Pro" pitchFamily="34" charset="0"/>
              </a:rPr>
              <a:t>S/4 Hana</a:t>
            </a:r>
          </a:p>
        </p:txBody>
      </p:sp>
      <p:sp>
        <p:nvSpPr>
          <p:cNvPr id="13" name="Textfeld 12">
            <a:extLst>
              <a:ext uri="{FF2B5EF4-FFF2-40B4-BE49-F238E27FC236}">
                <a16:creationId xmlns:a16="http://schemas.microsoft.com/office/drawing/2014/main" id="{DDD618D3-63CD-E54D-A45F-48FB2E908F35}"/>
              </a:ext>
            </a:extLst>
          </p:cNvPr>
          <p:cNvSpPr txBox="1"/>
          <p:nvPr/>
        </p:nvSpPr>
        <p:spPr>
          <a:xfrm>
            <a:off x="7452320" y="1995686"/>
            <a:ext cx="1274708" cy="369332"/>
          </a:xfrm>
          <a:prstGeom prst="rect">
            <a:avLst/>
          </a:prstGeom>
          <a:noFill/>
        </p:spPr>
        <p:txBody>
          <a:bodyPr wrap="none" rtlCol="0">
            <a:spAutoFit/>
          </a:bodyPr>
          <a:lstStyle/>
          <a:p>
            <a:r>
              <a:rPr lang="de-DE" dirty="0">
                <a:latin typeface="Myriad Pro" pitchFamily="34" charset="0"/>
              </a:rPr>
              <a:t>ECM/DMS</a:t>
            </a:r>
          </a:p>
        </p:txBody>
      </p:sp>
      <p:pic>
        <p:nvPicPr>
          <p:cNvPr id="14" name="Picture 2">
            <a:extLst>
              <a:ext uri="{FF2B5EF4-FFF2-40B4-BE49-F238E27FC236}">
                <a16:creationId xmlns:a16="http://schemas.microsoft.com/office/drawing/2014/main" id="{400AF47E-E60B-8343-A3B0-9698DFF6130A}"/>
              </a:ext>
            </a:extLst>
          </p:cNvPr>
          <p:cNvPicPr>
            <a:picLocks noChangeAspect="1" noChangeArrowheads="1"/>
          </p:cNvPicPr>
          <p:nvPr/>
        </p:nvPicPr>
        <p:blipFill>
          <a:blip r:embed="rId7" cstate="print"/>
          <a:srcRect/>
          <a:stretch>
            <a:fillRect/>
          </a:stretch>
        </p:blipFill>
        <p:spPr bwMode="auto">
          <a:xfrm>
            <a:off x="7884368" y="1059582"/>
            <a:ext cx="766715" cy="391704"/>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69AE936F-664A-B34A-9671-2155782F1053}"/>
              </a:ext>
            </a:extLst>
          </p:cNvPr>
          <p:cNvPicPr>
            <a:picLocks noChangeAspect="1" noChangeArrowheads="1"/>
          </p:cNvPicPr>
          <p:nvPr/>
        </p:nvPicPr>
        <p:blipFill>
          <a:blip r:embed="rId7" cstate="print"/>
          <a:srcRect/>
          <a:stretch>
            <a:fillRect/>
          </a:stretch>
        </p:blipFill>
        <p:spPr bwMode="auto">
          <a:xfrm>
            <a:off x="1115616" y="987574"/>
            <a:ext cx="766715" cy="391704"/>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43786E5D-F168-9A48-9FDB-8583362E26D0}"/>
              </a:ext>
            </a:extLst>
          </p:cNvPr>
          <p:cNvPicPr>
            <a:picLocks noChangeAspect="1" noChangeArrowheads="1"/>
          </p:cNvPicPr>
          <p:nvPr/>
        </p:nvPicPr>
        <p:blipFill>
          <a:blip r:embed="rId7" cstate="print"/>
          <a:srcRect/>
          <a:stretch>
            <a:fillRect/>
          </a:stretch>
        </p:blipFill>
        <p:spPr bwMode="auto">
          <a:xfrm>
            <a:off x="467544" y="2499742"/>
            <a:ext cx="766715" cy="391704"/>
          </a:xfrm>
          <a:prstGeom prst="rect">
            <a:avLst/>
          </a:prstGeom>
          <a:noFill/>
          <a:ln w="9525">
            <a:noFill/>
            <a:miter lim="800000"/>
            <a:headEnd/>
            <a:tailEnd/>
          </a:ln>
          <a:effectLst/>
        </p:spPr>
      </p:pic>
      <p:pic>
        <p:nvPicPr>
          <p:cNvPr id="17" name="Picture 2">
            <a:extLst>
              <a:ext uri="{FF2B5EF4-FFF2-40B4-BE49-F238E27FC236}">
                <a16:creationId xmlns:a16="http://schemas.microsoft.com/office/drawing/2014/main" id="{574F7349-27E5-C642-A90E-25FD71DE8B28}"/>
              </a:ext>
            </a:extLst>
          </p:cNvPr>
          <p:cNvPicPr>
            <a:picLocks noChangeAspect="1" noChangeArrowheads="1"/>
          </p:cNvPicPr>
          <p:nvPr/>
        </p:nvPicPr>
        <p:blipFill>
          <a:blip r:embed="rId7" cstate="print"/>
          <a:srcRect/>
          <a:stretch>
            <a:fillRect/>
          </a:stretch>
        </p:blipFill>
        <p:spPr bwMode="auto">
          <a:xfrm>
            <a:off x="7956376" y="2643758"/>
            <a:ext cx="766715" cy="391704"/>
          </a:xfrm>
          <a:prstGeom prst="rect">
            <a:avLst/>
          </a:prstGeom>
          <a:noFill/>
          <a:ln w="9525">
            <a:noFill/>
            <a:miter lim="800000"/>
            <a:headEnd/>
            <a:tailEnd/>
          </a:ln>
          <a:effectLst/>
        </p:spPr>
      </p:pic>
      <p:sp>
        <p:nvSpPr>
          <p:cNvPr id="18" name="Pfeil nach links und rechts 17">
            <a:extLst>
              <a:ext uri="{FF2B5EF4-FFF2-40B4-BE49-F238E27FC236}">
                <a16:creationId xmlns:a16="http://schemas.microsoft.com/office/drawing/2014/main" id="{25371F0A-F592-F94C-BD65-46EF4CB94990}"/>
              </a:ext>
            </a:extLst>
          </p:cNvPr>
          <p:cNvSpPr/>
          <p:nvPr/>
        </p:nvSpPr>
        <p:spPr>
          <a:xfrm rot="4785363">
            <a:off x="2357003" y="1824820"/>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19" name="Pfeil nach links und rechts 18">
            <a:extLst>
              <a:ext uri="{FF2B5EF4-FFF2-40B4-BE49-F238E27FC236}">
                <a16:creationId xmlns:a16="http://schemas.microsoft.com/office/drawing/2014/main" id="{6D3DEEA9-14BC-3248-831B-0B69C40650DF}"/>
              </a:ext>
            </a:extLst>
          </p:cNvPr>
          <p:cNvSpPr/>
          <p:nvPr/>
        </p:nvSpPr>
        <p:spPr>
          <a:xfrm rot="3001040">
            <a:off x="1425762" y="2251636"/>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20" name="Pfeil nach links und rechts 19">
            <a:extLst>
              <a:ext uri="{FF2B5EF4-FFF2-40B4-BE49-F238E27FC236}">
                <a16:creationId xmlns:a16="http://schemas.microsoft.com/office/drawing/2014/main" id="{64E499BE-F6D7-B34C-88B4-3153AA5AB616}"/>
              </a:ext>
            </a:extLst>
          </p:cNvPr>
          <p:cNvSpPr/>
          <p:nvPr/>
        </p:nvSpPr>
        <p:spPr>
          <a:xfrm rot="7971848">
            <a:off x="5968495" y="1671579"/>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21" name="Pfeil nach links und rechts 20">
            <a:extLst>
              <a:ext uri="{FF2B5EF4-FFF2-40B4-BE49-F238E27FC236}">
                <a16:creationId xmlns:a16="http://schemas.microsoft.com/office/drawing/2014/main" id="{EA9EBC85-E5D7-1D41-BFF5-02FCE49D717A}"/>
              </a:ext>
            </a:extLst>
          </p:cNvPr>
          <p:cNvSpPr/>
          <p:nvPr/>
        </p:nvSpPr>
        <p:spPr>
          <a:xfrm rot="8403394">
            <a:off x="6988238" y="2305742"/>
            <a:ext cx="648072" cy="360040"/>
          </a:xfrm>
          <a:prstGeom prst="lef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F53A4C6E-8332-6643-AC1B-550F78BAF01E}"/>
              </a:ext>
            </a:extLst>
          </p:cNvPr>
          <p:cNvSpPr txBox="1"/>
          <p:nvPr/>
        </p:nvSpPr>
        <p:spPr>
          <a:xfrm>
            <a:off x="7884368" y="1203598"/>
            <a:ext cx="800219" cy="246221"/>
          </a:xfrm>
          <a:prstGeom prst="rect">
            <a:avLst/>
          </a:prstGeom>
          <a:noFill/>
        </p:spPr>
        <p:txBody>
          <a:bodyPr wrap="none" rtlCol="0">
            <a:spAutoFit/>
          </a:bodyPr>
          <a:lstStyle/>
          <a:p>
            <a:r>
              <a:rPr lang="de-DE" sz="1000" dirty="0">
                <a:latin typeface="Myriad Pro" pitchFamily="34" charset="0"/>
              </a:rPr>
              <a:t>Sharepoint</a:t>
            </a:r>
          </a:p>
        </p:txBody>
      </p:sp>
      <p:sp>
        <p:nvSpPr>
          <p:cNvPr id="23" name="Textfeld 22">
            <a:extLst>
              <a:ext uri="{FF2B5EF4-FFF2-40B4-BE49-F238E27FC236}">
                <a16:creationId xmlns:a16="http://schemas.microsoft.com/office/drawing/2014/main" id="{4B69A146-4D25-324A-8939-0CAFB32D5F3A}"/>
              </a:ext>
            </a:extLst>
          </p:cNvPr>
          <p:cNvSpPr txBox="1"/>
          <p:nvPr/>
        </p:nvSpPr>
        <p:spPr>
          <a:xfrm>
            <a:off x="8144692" y="2766993"/>
            <a:ext cx="441146" cy="246221"/>
          </a:xfrm>
          <a:prstGeom prst="rect">
            <a:avLst/>
          </a:prstGeom>
          <a:noFill/>
        </p:spPr>
        <p:txBody>
          <a:bodyPr wrap="none" rtlCol="0">
            <a:spAutoFit/>
          </a:bodyPr>
          <a:lstStyle/>
          <a:p>
            <a:r>
              <a:rPr lang="de-DE" sz="1000" dirty="0">
                <a:latin typeface="Myriad Pro" pitchFamily="34" charset="0"/>
              </a:rPr>
              <a:t>DPF</a:t>
            </a:r>
          </a:p>
        </p:txBody>
      </p:sp>
      <p:sp>
        <p:nvSpPr>
          <p:cNvPr id="24" name="Textfeld 23">
            <a:extLst>
              <a:ext uri="{FF2B5EF4-FFF2-40B4-BE49-F238E27FC236}">
                <a16:creationId xmlns:a16="http://schemas.microsoft.com/office/drawing/2014/main" id="{C72BCA68-8D99-1C4A-90A0-4869032D6F8C}"/>
              </a:ext>
            </a:extLst>
          </p:cNvPr>
          <p:cNvSpPr txBox="1"/>
          <p:nvPr/>
        </p:nvSpPr>
        <p:spPr>
          <a:xfrm>
            <a:off x="642006" y="2616050"/>
            <a:ext cx="447558" cy="246221"/>
          </a:xfrm>
          <a:prstGeom prst="rect">
            <a:avLst/>
          </a:prstGeom>
          <a:noFill/>
        </p:spPr>
        <p:txBody>
          <a:bodyPr wrap="none" rtlCol="0">
            <a:spAutoFit/>
          </a:bodyPr>
          <a:lstStyle/>
          <a:p>
            <a:r>
              <a:rPr lang="de-DE" sz="1000" dirty="0">
                <a:latin typeface="Myriad Pro" pitchFamily="34" charset="0"/>
              </a:rPr>
              <a:t>PLM</a:t>
            </a:r>
          </a:p>
        </p:txBody>
      </p:sp>
      <p:sp>
        <p:nvSpPr>
          <p:cNvPr id="25" name="Textfeld 24">
            <a:extLst>
              <a:ext uri="{FF2B5EF4-FFF2-40B4-BE49-F238E27FC236}">
                <a16:creationId xmlns:a16="http://schemas.microsoft.com/office/drawing/2014/main" id="{435E1896-D680-E84A-B35A-5779F6274D38}"/>
              </a:ext>
            </a:extLst>
          </p:cNvPr>
          <p:cNvSpPr txBox="1"/>
          <p:nvPr/>
        </p:nvSpPr>
        <p:spPr>
          <a:xfrm>
            <a:off x="1176508" y="1110809"/>
            <a:ext cx="655949" cy="246221"/>
          </a:xfrm>
          <a:prstGeom prst="rect">
            <a:avLst/>
          </a:prstGeom>
          <a:noFill/>
        </p:spPr>
        <p:txBody>
          <a:bodyPr wrap="none" rtlCol="0">
            <a:spAutoFit/>
          </a:bodyPr>
          <a:lstStyle/>
          <a:p>
            <a:r>
              <a:rPr lang="de-DE" sz="1000" dirty="0">
                <a:latin typeface="Myriad Pro" pitchFamily="34" charset="0"/>
              </a:rPr>
              <a:t>@</a:t>
            </a:r>
            <a:r>
              <a:rPr lang="de-DE" sz="1000" dirty="0" err="1">
                <a:latin typeface="Myriad Pro" pitchFamily="34" charset="0"/>
              </a:rPr>
              <a:t>rchive</a:t>
            </a:r>
            <a:endParaRPr lang="de-DE" sz="1000" dirty="0">
              <a:latin typeface="Myriad Pro" pitchFamily="34" charset="0"/>
            </a:endParaRPr>
          </a:p>
        </p:txBody>
      </p:sp>
    </p:spTree>
    <p:extLst>
      <p:ext uri="{BB962C8B-B14F-4D97-AF65-F5344CB8AC3E}">
        <p14:creationId xmlns:p14="http://schemas.microsoft.com/office/powerpoint/2010/main" val="14035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xit" presetSubtype="0" fill="hold" nodeType="withEffect">
                                  <p:stCondLst>
                                    <p:cond delay="0"/>
                                  </p:stCondLst>
                                  <p:childTnLst>
                                    <p:animEffect transition="out" filter="dissolv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7FE3-FA00-764E-8C88-3AD2EF255FE9}"/>
              </a:ext>
            </a:extLst>
          </p:cNvPr>
          <p:cNvSpPr>
            <a:spLocks noGrp="1"/>
          </p:cNvSpPr>
          <p:nvPr>
            <p:ph type="ctrTitle"/>
          </p:nvPr>
        </p:nvSpPr>
        <p:spPr/>
        <p:txBody>
          <a:bodyPr/>
          <a:lstStyle/>
          <a:p>
            <a:r>
              <a:rPr lang="de-DE" dirty="0"/>
              <a:t>SaaS</a:t>
            </a:r>
          </a:p>
        </p:txBody>
      </p:sp>
      <p:sp>
        <p:nvSpPr>
          <p:cNvPr id="4" name="Slide Number Placeholder 3">
            <a:extLst>
              <a:ext uri="{FF2B5EF4-FFF2-40B4-BE49-F238E27FC236}">
                <a16:creationId xmlns:a16="http://schemas.microsoft.com/office/drawing/2014/main" id="{669CC980-5544-DF43-9098-AD836384DF96}"/>
              </a:ext>
            </a:extLst>
          </p:cNvPr>
          <p:cNvSpPr>
            <a:spLocks noGrp="1"/>
          </p:cNvSpPr>
          <p:nvPr>
            <p:ph type="sldNum" sz="quarter" idx="12"/>
          </p:nvPr>
        </p:nvSpPr>
        <p:spPr/>
        <p:txBody>
          <a:bodyPr/>
          <a:lstStyle/>
          <a:p>
            <a:pPr>
              <a:defRPr/>
            </a:pPr>
            <a:fld id="{CB7582F4-B095-4FFF-A863-D6E506E1E2CB}" type="slidenum">
              <a:rPr lang="de-DE" smtClean="0"/>
              <a:pPr>
                <a:defRPr/>
              </a:pPr>
              <a:t>31</a:t>
            </a:fld>
            <a:endParaRPr lang="de-DE" dirty="0"/>
          </a:p>
        </p:txBody>
      </p:sp>
      <p:sp>
        <p:nvSpPr>
          <p:cNvPr id="5" name="Date Placeholder 4">
            <a:extLst>
              <a:ext uri="{FF2B5EF4-FFF2-40B4-BE49-F238E27FC236}">
                <a16:creationId xmlns:a16="http://schemas.microsoft.com/office/drawing/2014/main" id="{5ACA5A78-4529-5747-872A-8B88A75CCDF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
        <p:nvSpPr>
          <p:cNvPr id="7" name="Subtitle 6">
            <a:extLst>
              <a:ext uri="{FF2B5EF4-FFF2-40B4-BE49-F238E27FC236}">
                <a16:creationId xmlns:a16="http://schemas.microsoft.com/office/drawing/2014/main" id="{A676175E-4D30-C843-98E1-338AAB716C07}"/>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609000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normAutofit/>
          </a:bodyPr>
          <a:lstStyle/>
          <a:p>
            <a:r>
              <a:rPr lang="de-DE" dirty="0"/>
              <a:t>SaaS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spcAft>
                <a:spcPts val="600"/>
              </a:spcAft>
              <a:buBlip>
                <a:blip r:embed="rId3"/>
              </a:buBlip>
              <a:defRPr/>
            </a:pPr>
            <a:r>
              <a:rPr lang="de-DE" sz="1800" dirty="0">
                <a:solidFill>
                  <a:schemeClr val="tx1">
                    <a:lumMod val="50000"/>
                    <a:lumOff val="50000"/>
                  </a:schemeClr>
                </a:solidFill>
              </a:rPr>
              <a:t>Private vs.</a:t>
            </a:r>
            <a:r>
              <a:rPr lang="de-DE" sz="1800" dirty="0"/>
              <a:t> </a:t>
            </a:r>
            <a:r>
              <a:rPr lang="de-DE" sz="1800" dirty="0" err="1"/>
              <a:t>public</a:t>
            </a:r>
            <a:r>
              <a:rPr lang="de-DE" sz="1800" dirty="0"/>
              <a:t> </a:t>
            </a:r>
            <a:r>
              <a:rPr lang="de-DE" sz="1800" dirty="0" err="1"/>
              <a:t>cloud</a:t>
            </a:r>
            <a:endParaRPr lang="de-DE" sz="1800" dirty="0"/>
          </a:p>
          <a:p>
            <a:pPr>
              <a:spcAft>
                <a:spcPts val="600"/>
              </a:spcAft>
              <a:buBlip>
                <a:blip r:embed="rId3"/>
              </a:buBlip>
              <a:defRPr/>
            </a:pPr>
            <a:r>
              <a:rPr lang="de-DE" sz="1800" dirty="0"/>
              <a:t>Marketing </a:t>
            </a:r>
            <a:r>
              <a:rPr lang="de-DE" sz="1800" dirty="0" err="1"/>
              <a:t>buzzword</a:t>
            </a:r>
            <a:endParaRPr lang="de-DE" sz="1800" dirty="0"/>
          </a:p>
          <a:p>
            <a:pPr>
              <a:spcAft>
                <a:spcPts val="600"/>
              </a:spcAft>
              <a:buBlip>
                <a:blip r:embed="rId3"/>
              </a:buBlip>
              <a:defRPr/>
            </a:pPr>
            <a:r>
              <a:rPr lang="de-DE" sz="1800" dirty="0"/>
              <a:t>Services</a:t>
            </a:r>
          </a:p>
          <a:p>
            <a:pPr>
              <a:spcAft>
                <a:spcPts val="600"/>
              </a:spcAft>
              <a:buBlip>
                <a:blip r:embed="rId3"/>
              </a:buBlip>
              <a:defRPr/>
            </a:pPr>
            <a:endParaRPr lang="de-DE" dirty="0"/>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32</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spTree>
    <p:extLst>
      <p:ext uri="{BB962C8B-B14F-4D97-AF65-F5344CB8AC3E}">
        <p14:creationId xmlns:p14="http://schemas.microsoft.com/office/powerpoint/2010/main" val="38547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normAutofit/>
          </a:bodyPr>
          <a:lstStyle/>
          <a:p>
            <a:r>
              <a:rPr lang="de-DE" dirty="0"/>
              <a:t>SaaS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spcAft>
                <a:spcPts val="600"/>
              </a:spcAft>
              <a:buBlip>
                <a:blip r:embed="rId3"/>
              </a:buBlip>
              <a:defRPr/>
            </a:pPr>
            <a:r>
              <a:rPr lang="de-DE" sz="1800">
                <a:solidFill>
                  <a:schemeClr val="tx1">
                    <a:lumMod val="50000"/>
                    <a:lumOff val="50000"/>
                  </a:schemeClr>
                </a:solidFill>
              </a:rPr>
              <a:t>Private vs.</a:t>
            </a:r>
            <a:r>
              <a:rPr lang="de-DE" sz="1800"/>
              <a:t> </a:t>
            </a:r>
            <a:r>
              <a:rPr lang="de-DE" sz="1800" err="1"/>
              <a:t>public</a:t>
            </a:r>
            <a:r>
              <a:rPr lang="de-DE" sz="1800"/>
              <a:t> </a:t>
            </a:r>
            <a:r>
              <a:rPr lang="de-DE" sz="1800" err="1"/>
              <a:t>cloud</a:t>
            </a:r>
            <a:endParaRPr lang="de-DE" sz="1800"/>
          </a:p>
          <a:p>
            <a:pPr>
              <a:spcAft>
                <a:spcPts val="600"/>
              </a:spcAft>
              <a:buBlip>
                <a:blip r:embed="rId3"/>
              </a:buBlip>
              <a:defRPr/>
            </a:pPr>
            <a:r>
              <a:rPr lang="de-DE" sz="1800"/>
              <a:t>Marketing </a:t>
            </a:r>
            <a:r>
              <a:rPr lang="de-DE" sz="1800" err="1"/>
              <a:t>buzzword</a:t>
            </a:r>
            <a:endParaRPr lang="de-DE" sz="1800"/>
          </a:p>
          <a:p>
            <a:pPr>
              <a:spcAft>
                <a:spcPts val="600"/>
              </a:spcAft>
              <a:buBlip>
                <a:blip r:embed="rId3"/>
              </a:buBlip>
              <a:defRPr/>
            </a:pPr>
            <a:r>
              <a:rPr lang="de-DE" sz="1800"/>
              <a:t>Services</a:t>
            </a:r>
          </a:p>
          <a:p>
            <a:pPr>
              <a:spcAft>
                <a:spcPts val="600"/>
              </a:spcAft>
              <a:buBlip>
                <a:blip r:embed="rId3"/>
              </a:buBlip>
              <a:defRPr/>
            </a:pPr>
            <a:endParaRPr lang="de-DE"/>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33</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graphicFrame>
        <p:nvGraphicFramePr>
          <p:cNvPr id="17" name="Diagram 16">
            <a:extLst>
              <a:ext uri="{FF2B5EF4-FFF2-40B4-BE49-F238E27FC236}">
                <a16:creationId xmlns:a16="http://schemas.microsoft.com/office/drawing/2014/main" id="{47272E4A-3B6A-BD4A-94B9-9C35B1597B3F}"/>
              </a:ext>
            </a:extLst>
          </p:cNvPr>
          <p:cNvGraphicFramePr/>
          <p:nvPr/>
        </p:nvGraphicFramePr>
        <p:xfrm>
          <a:off x="3624537" y="884014"/>
          <a:ext cx="427213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1FF486CD-9CB8-3E40-A8E1-A4DF593A32D0}"/>
              </a:ext>
            </a:extLst>
          </p:cNvPr>
          <p:cNvSpPr/>
          <p:nvPr/>
        </p:nvSpPr>
        <p:spPr>
          <a:xfrm>
            <a:off x="3419872" y="915566"/>
            <a:ext cx="5266928" cy="266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Up Arrow 9">
            <a:extLst>
              <a:ext uri="{FF2B5EF4-FFF2-40B4-BE49-F238E27FC236}">
                <a16:creationId xmlns:a16="http://schemas.microsoft.com/office/drawing/2014/main" id="{51CBBBB1-E38D-D444-978A-EB98343A8641}"/>
              </a:ext>
            </a:extLst>
          </p:cNvPr>
          <p:cNvSpPr/>
          <p:nvPr/>
        </p:nvSpPr>
        <p:spPr>
          <a:xfrm>
            <a:off x="8023458" y="1113587"/>
            <a:ext cx="484632" cy="365367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1" name="TextBox 10">
            <a:extLst>
              <a:ext uri="{FF2B5EF4-FFF2-40B4-BE49-F238E27FC236}">
                <a16:creationId xmlns:a16="http://schemas.microsoft.com/office/drawing/2014/main" id="{5E4DB0D6-F2DC-B24F-BC66-70CABAA4E79A}"/>
              </a:ext>
            </a:extLst>
          </p:cNvPr>
          <p:cNvSpPr txBox="1"/>
          <p:nvPr/>
        </p:nvSpPr>
        <p:spPr>
          <a:xfrm rot="5400000">
            <a:off x="7418163" y="2740369"/>
            <a:ext cx="2433423" cy="400110"/>
          </a:xfrm>
          <a:prstGeom prst="rect">
            <a:avLst/>
          </a:prstGeom>
          <a:noFill/>
        </p:spPr>
        <p:txBody>
          <a:bodyPr wrap="none" rtlCol="0">
            <a:spAutoFit/>
          </a:bodyPr>
          <a:lstStyle/>
          <a:p>
            <a:r>
              <a:rPr lang="de-DE" sz="2000">
                <a:latin typeface="Myriad Pro" pitchFamily="34" charset="0"/>
              </a:rPr>
              <a:t>Level </a:t>
            </a:r>
            <a:r>
              <a:rPr lang="de-DE" sz="2000" err="1">
                <a:latin typeface="Myriad Pro" pitchFamily="34" charset="0"/>
              </a:rPr>
              <a:t>of</a:t>
            </a:r>
            <a:r>
              <a:rPr lang="de-DE" sz="2000">
                <a:latin typeface="Myriad Pro" pitchFamily="34" charset="0"/>
              </a:rPr>
              <a:t> </a:t>
            </a:r>
            <a:r>
              <a:rPr lang="de-DE" sz="2000" err="1">
                <a:latin typeface="Myriad Pro" pitchFamily="34" charset="0"/>
              </a:rPr>
              <a:t>management</a:t>
            </a:r>
            <a:endParaRPr lang="de-DE" sz="2000">
              <a:latin typeface="Myriad Pro" pitchFamily="34" charset="0"/>
            </a:endParaRPr>
          </a:p>
        </p:txBody>
      </p:sp>
    </p:spTree>
    <p:extLst>
      <p:ext uri="{BB962C8B-B14F-4D97-AF65-F5344CB8AC3E}">
        <p14:creationId xmlns:p14="http://schemas.microsoft.com/office/powerpoint/2010/main" val="3095576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normAutofit/>
          </a:bodyPr>
          <a:lstStyle/>
          <a:p>
            <a:r>
              <a:rPr lang="de-DE" dirty="0"/>
              <a:t>SaaS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spcAft>
                <a:spcPts val="600"/>
              </a:spcAft>
              <a:buBlip>
                <a:blip r:embed="rId3"/>
              </a:buBlip>
              <a:defRPr/>
            </a:pPr>
            <a:r>
              <a:rPr lang="de-DE" sz="1800">
                <a:solidFill>
                  <a:schemeClr val="tx1">
                    <a:lumMod val="50000"/>
                    <a:lumOff val="50000"/>
                  </a:schemeClr>
                </a:solidFill>
              </a:rPr>
              <a:t>Private vs.</a:t>
            </a:r>
            <a:r>
              <a:rPr lang="de-DE" sz="1800"/>
              <a:t> </a:t>
            </a:r>
            <a:r>
              <a:rPr lang="de-DE" sz="1800" err="1"/>
              <a:t>public</a:t>
            </a:r>
            <a:r>
              <a:rPr lang="de-DE" sz="1800"/>
              <a:t> </a:t>
            </a:r>
            <a:r>
              <a:rPr lang="de-DE" sz="1800" err="1"/>
              <a:t>cloud</a:t>
            </a:r>
            <a:endParaRPr lang="de-DE" sz="1800"/>
          </a:p>
          <a:p>
            <a:pPr>
              <a:spcAft>
                <a:spcPts val="600"/>
              </a:spcAft>
              <a:buBlip>
                <a:blip r:embed="rId3"/>
              </a:buBlip>
              <a:defRPr/>
            </a:pPr>
            <a:r>
              <a:rPr lang="de-DE" sz="1800"/>
              <a:t>Marketing </a:t>
            </a:r>
            <a:r>
              <a:rPr lang="de-DE" sz="1800" err="1"/>
              <a:t>buzzword</a:t>
            </a:r>
            <a:endParaRPr lang="de-DE" sz="1800"/>
          </a:p>
          <a:p>
            <a:pPr>
              <a:spcAft>
                <a:spcPts val="600"/>
              </a:spcAft>
              <a:buBlip>
                <a:blip r:embed="rId3"/>
              </a:buBlip>
              <a:defRPr/>
            </a:pPr>
            <a:r>
              <a:rPr lang="de-DE" sz="1800"/>
              <a:t>Services</a:t>
            </a:r>
          </a:p>
          <a:p>
            <a:pPr>
              <a:spcAft>
                <a:spcPts val="600"/>
              </a:spcAft>
              <a:buBlip>
                <a:blip r:embed="rId3"/>
              </a:buBlip>
              <a:defRPr/>
            </a:pPr>
            <a:endParaRPr lang="de-DE"/>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34</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graphicFrame>
        <p:nvGraphicFramePr>
          <p:cNvPr id="17" name="Diagram 16">
            <a:extLst>
              <a:ext uri="{FF2B5EF4-FFF2-40B4-BE49-F238E27FC236}">
                <a16:creationId xmlns:a16="http://schemas.microsoft.com/office/drawing/2014/main" id="{47272E4A-3B6A-BD4A-94B9-9C35B1597B3F}"/>
              </a:ext>
            </a:extLst>
          </p:cNvPr>
          <p:cNvGraphicFramePr/>
          <p:nvPr/>
        </p:nvGraphicFramePr>
        <p:xfrm>
          <a:off x="3624537" y="884014"/>
          <a:ext cx="427213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D71D3468-9E34-B343-AD3D-13BE9D9ABEB7}"/>
              </a:ext>
            </a:extLst>
          </p:cNvPr>
          <p:cNvSpPr/>
          <p:nvPr/>
        </p:nvSpPr>
        <p:spPr>
          <a:xfrm>
            <a:off x="3419872" y="915566"/>
            <a:ext cx="5266928"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Up Arrow 9">
            <a:extLst>
              <a:ext uri="{FF2B5EF4-FFF2-40B4-BE49-F238E27FC236}">
                <a16:creationId xmlns:a16="http://schemas.microsoft.com/office/drawing/2014/main" id="{FDA4C5BB-CE02-5849-B373-9CD0CC301CCB}"/>
              </a:ext>
            </a:extLst>
          </p:cNvPr>
          <p:cNvSpPr/>
          <p:nvPr/>
        </p:nvSpPr>
        <p:spPr>
          <a:xfrm>
            <a:off x="8023458" y="1113587"/>
            <a:ext cx="484632" cy="365367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1" name="TextBox 10">
            <a:extLst>
              <a:ext uri="{FF2B5EF4-FFF2-40B4-BE49-F238E27FC236}">
                <a16:creationId xmlns:a16="http://schemas.microsoft.com/office/drawing/2014/main" id="{F616EF9D-F079-B64E-BF2A-6E435791F0EE}"/>
              </a:ext>
            </a:extLst>
          </p:cNvPr>
          <p:cNvSpPr txBox="1"/>
          <p:nvPr/>
        </p:nvSpPr>
        <p:spPr>
          <a:xfrm rot="5400000">
            <a:off x="7418163" y="2740369"/>
            <a:ext cx="2433423" cy="400110"/>
          </a:xfrm>
          <a:prstGeom prst="rect">
            <a:avLst/>
          </a:prstGeom>
          <a:noFill/>
        </p:spPr>
        <p:txBody>
          <a:bodyPr wrap="none" rtlCol="0">
            <a:spAutoFit/>
          </a:bodyPr>
          <a:lstStyle/>
          <a:p>
            <a:r>
              <a:rPr lang="de-DE" sz="2000">
                <a:latin typeface="Myriad Pro" pitchFamily="34" charset="0"/>
              </a:rPr>
              <a:t>Level </a:t>
            </a:r>
            <a:r>
              <a:rPr lang="de-DE" sz="2000" err="1">
                <a:latin typeface="Myriad Pro" pitchFamily="34" charset="0"/>
              </a:rPr>
              <a:t>of</a:t>
            </a:r>
            <a:r>
              <a:rPr lang="de-DE" sz="2000">
                <a:latin typeface="Myriad Pro" pitchFamily="34" charset="0"/>
              </a:rPr>
              <a:t> </a:t>
            </a:r>
            <a:r>
              <a:rPr lang="de-DE" sz="2000" err="1">
                <a:latin typeface="Myriad Pro" pitchFamily="34" charset="0"/>
              </a:rPr>
              <a:t>management</a:t>
            </a:r>
            <a:endParaRPr lang="de-DE" sz="2000">
              <a:latin typeface="Myriad Pro" pitchFamily="34" charset="0"/>
            </a:endParaRPr>
          </a:p>
        </p:txBody>
      </p:sp>
    </p:spTree>
    <p:extLst>
      <p:ext uri="{BB962C8B-B14F-4D97-AF65-F5344CB8AC3E}">
        <p14:creationId xmlns:p14="http://schemas.microsoft.com/office/powerpoint/2010/main" val="3726833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normAutofit/>
          </a:bodyPr>
          <a:lstStyle/>
          <a:p>
            <a:r>
              <a:rPr lang="de-DE" dirty="0"/>
              <a:t>SaaS</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spcAft>
                <a:spcPts val="600"/>
              </a:spcAft>
              <a:buBlip>
                <a:blip r:embed="rId3"/>
              </a:buBlip>
              <a:defRPr/>
            </a:pPr>
            <a:r>
              <a:rPr lang="de-DE" sz="1800">
                <a:solidFill>
                  <a:schemeClr val="tx1">
                    <a:lumMod val="50000"/>
                    <a:lumOff val="50000"/>
                  </a:schemeClr>
                </a:solidFill>
              </a:rPr>
              <a:t>Private vs.</a:t>
            </a:r>
            <a:r>
              <a:rPr lang="de-DE" sz="1800"/>
              <a:t> </a:t>
            </a:r>
            <a:r>
              <a:rPr lang="de-DE" sz="1800" err="1"/>
              <a:t>public</a:t>
            </a:r>
            <a:r>
              <a:rPr lang="de-DE" sz="1800"/>
              <a:t> </a:t>
            </a:r>
            <a:r>
              <a:rPr lang="de-DE" sz="1800" err="1"/>
              <a:t>cloud</a:t>
            </a:r>
            <a:endParaRPr lang="de-DE" sz="1800"/>
          </a:p>
          <a:p>
            <a:pPr>
              <a:spcAft>
                <a:spcPts val="600"/>
              </a:spcAft>
              <a:buBlip>
                <a:blip r:embed="rId3"/>
              </a:buBlip>
              <a:defRPr/>
            </a:pPr>
            <a:r>
              <a:rPr lang="de-DE" sz="1800"/>
              <a:t>Marketing </a:t>
            </a:r>
            <a:r>
              <a:rPr lang="de-DE" sz="1800" err="1"/>
              <a:t>buzzword</a:t>
            </a:r>
            <a:endParaRPr lang="de-DE" sz="1800"/>
          </a:p>
          <a:p>
            <a:pPr>
              <a:spcAft>
                <a:spcPts val="600"/>
              </a:spcAft>
              <a:buBlip>
                <a:blip r:embed="rId3"/>
              </a:buBlip>
              <a:defRPr/>
            </a:pPr>
            <a:r>
              <a:rPr lang="de-DE" sz="1800"/>
              <a:t>Services</a:t>
            </a:r>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35</a:t>
            </a:fld>
            <a:endParaRPr lang="de-DE"/>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graphicFrame>
        <p:nvGraphicFramePr>
          <p:cNvPr id="17" name="Diagram 16">
            <a:extLst>
              <a:ext uri="{FF2B5EF4-FFF2-40B4-BE49-F238E27FC236}">
                <a16:creationId xmlns:a16="http://schemas.microsoft.com/office/drawing/2014/main" id="{47272E4A-3B6A-BD4A-94B9-9C35B1597B3F}"/>
              </a:ext>
            </a:extLst>
          </p:cNvPr>
          <p:cNvGraphicFramePr/>
          <p:nvPr/>
        </p:nvGraphicFramePr>
        <p:xfrm>
          <a:off x="3624537" y="884014"/>
          <a:ext cx="427213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Up Arrow 8">
            <a:extLst>
              <a:ext uri="{FF2B5EF4-FFF2-40B4-BE49-F238E27FC236}">
                <a16:creationId xmlns:a16="http://schemas.microsoft.com/office/drawing/2014/main" id="{6597B0A3-108A-2842-8E95-65576090BBEA}"/>
              </a:ext>
            </a:extLst>
          </p:cNvPr>
          <p:cNvSpPr/>
          <p:nvPr/>
        </p:nvSpPr>
        <p:spPr>
          <a:xfrm>
            <a:off x="8023458" y="1113587"/>
            <a:ext cx="484632" cy="365367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0" name="TextBox 9">
            <a:extLst>
              <a:ext uri="{FF2B5EF4-FFF2-40B4-BE49-F238E27FC236}">
                <a16:creationId xmlns:a16="http://schemas.microsoft.com/office/drawing/2014/main" id="{715784B4-D0F9-A943-AFBA-6556512820D9}"/>
              </a:ext>
            </a:extLst>
          </p:cNvPr>
          <p:cNvSpPr txBox="1"/>
          <p:nvPr/>
        </p:nvSpPr>
        <p:spPr>
          <a:xfrm rot="5400000">
            <a:off x="7418163" y="2740369"/>
            <a:ext cx="2433423" cy="400110"/>
          </a:xfrm>
          <a:prstGeom prst="rect">
            <a:avLst/>
          </a:prstGeom>
          <a:noFill/>
        </p:spPr>
        <p:txBody>
          <a:bodyPr wrap="none" rtlCol="0">
            <a:spAutoFit/>
          </a:bodyPr>
          <a:lstStyle/>
          <a:p>
            <a:r>
              <a:rPr lang="de-DE" sz="2000">
                <a:latin typeface="Myriad Pro" pitchFamily="34" charset="0"/>
              </a:rPr>
              <a:t>Level </a:t>
            </a:r>
            <a:r>
              <a:rPr lang="de-DE" sz="2000" err="1">
                <a:latin typeface="Myriad Pro" pitchFamily="34" charset="0"/>
              </a:rPr>
              <a:t>of</a:t>
            </a:r>
            <a:r>
              <a:rPr lang="de-DE" sz="2000">
                <a:latin typeface="Myriad Pro" pitchFamily="34" charset="0"/>
              </a:rPr>
              <a:t> </a:t>
            </a:r>
            <a:r>
              <a:rPr lang="de-DE" sz="2000" err="1">
                <a:latin typeface="Myriad Pro" pitchFamily="34" charset="0"/>
              </a:rPr>
              <a:t>management</a:t>
            </a:r>
            <a:endParaRPr lang="de-DE" sz="2000">
              <a:latin typeface="Myriad Pro" pitchFamily="34" charset="0"/>
            </a:endParaRPr>
          </a:p>
        </p:txBody>
      </p:sp>
    </p:spTree>
    <p:extLst>
      <p:ext uri="{BB962C8B-B14F-4D97-AF65-F5344CB8AC3E}">
        <p14:creationId xmlns:p14="http://schemas.microsoft.com/office/powerpoint/2010/main" val="425949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More Technology</a:t>
            </a:r>
          </a:p>
        </p:txBody>
      </p:sp>
      <p:sp>
        <p:nvSpPr>
          <p:cNvPr id="3" name="Inhaltsplatzhalter 2"/>
          <p:cNvSpPr>
            <a:spLocks noGrp="1"/>
          </p:cNvSpPr>
          <p:nvPr>
            <p:ph idx="1"/>
          </p:nvPr>
        </p:nvSpPr>
        <p:spPr>
          <a:xfrm>
            <a:off x="1547664" y="951571"/>
            <a:ext cx="6048672" cy="3664502"/>
          </a:xfrm>
        </p:spPr>
        <p:txBody>
          <a:bodyPr>
            <a:noAutofit/>
          </a:bodyPr>
          <a:lstStyle/>
          <a:p>
            <a:pPr>
              <a:spcAft>
                <a:spcPts val="450"/>
              </a:spcAft>
              <a:buBlip>
                <a:blip r:embed="rId2"/>
              </a:buBlip>
              <a:defRPr/>
            </a:pPr>
            <a:r>
              <a:rPr lang="de-DE" dirty="0"/>
              <a:t>Node.js</a:t>
            </a:r>
            <a:br>
              <a:rPr lang="de-DE" sz="1200" dirty="0"/>
            </a:br>
            <a:r>
              <a:rPr lang="de-DE" sz="1200" dirty="0" err="1"/>
              <a:t>Designed</a:t>
            </a:r>
            <a:r>
              <a:rPr lang="de-DE" sz="1200" dirty="0"/>
              <a:t> for high </a:t>
            </a:r>
            <a:r>
              <a:rPr lang="de-DE" sz="1200" dirty="0" err="1"/>
              <a:t>load</a:t>
            </a:r>
            <a:br>
              <a:rPr lang="de-DE" sz="1200" dirty="0"/>
            </a:br>
            <a:r>
              <a:rPr lang="de-DE" sz="1200" dirty="0"/>
              <a:t>Ideal for streaming</a:t>
            </a:r>
            <a:br>
              <a:rPr lang="de-DE" sz="1200" dirty="0"/>
            </a:br>
            <a:endParaRPr lang="de-DE" sz="1200" dirty="0"/>
          </a:p>
          <a:p>
            <a:pPr>
              <a:spcAft>
                <a:spcPts val="450"/>
              </a:spcAft>
              <a:buBlip>
                <a:blip r:embed="rId2"/>
              </a:buBlip>
              <a:defRPr/>
            </a:pPr>
            <a:r>
              <a:rPr lang="de-DE" dirty="0" err="1"/>
              <a:t>MongoDB</a:t>
            </a:r>
            <a:br>
              <a:rPr lang="de-DE" sz="1200" dirty="0"/>
            </a:br>
            <a:r>
              <a:rPr lang="de-DE" sz="1200" dirty="0"/>
              <a:t>Document-oriented database</a:t>
            </a:r>
            <a:br>
              <a:rPr lang="de-DE" sz="1200" dirty="0"/>
            </a:br>
            <a:r>
              <a:rPr lang="de-DE" sz="1200" dirty="0" err="1"/>
              <a:t>Suitable</a:t>
            </a:r>
            <a:r>
              <a:rPr lang="de-DE" sz="1200" dirty="0"/>
              <a:t> for large amounts of data</a:t>
            </a:r>
            <a:br>
              <a:rPr lang="de-DE" sz="1200" dirty="0"/>
            </a:br>
            <a:endParaRPr lang="de-DE" sz="1200" dirty="0"/>
          </a:p>
          <a:p>
            <a:pPr>
              <a:spcAft>
                <a:spcPts val="450"/>
              </a:spcAft>
              <a:buBlip>
                <a:blip r:embed="rId2"/>
              </a:buBlip>
              <a:defRPr/>
            </a:pPr>
            <a:r>
              <a:rPr lang="de-DE" dirty="0" err="1"/>
              <a:t>Consul</a:t>
            </a:r>
            <a:br>
              <a:rPr lang="de-DE" sz="1200" dirty="0"/>
            </a:br>
            <a:r>
              <a:rPr lang="de-DE" sz="1200" dirty="0"/>
              <a:t>Service discovery using DNS</a:t>
            </a:r>
            <a:br>
              <a:rPr lang="de-DE" sz="1200" dirty="0"/>
            </a:br>
            <a:r>
              <a:rPr lang="de-DE" sz="1200" dirty="0"/>
              <a:t>Configuration in distributed systems</a:t>
            </a:r>
            <a:br>
              <a:rPr lang="de-DE" sz="1200" dirty="0"/>
            </a:br>
            <a:endParaRPr lang="de-DE" sz="1200" dirty="0"/>
          </a:p>
          <a:p>
            <a:pPr>
              <a:spcAft>
                <a:spcPts val="450"/>
              </a:spcAft>
              <a:buBlip>
                <a:blip r:embed="rId2"/>
              </a:buBlip>
              <a:defRPr/>
            </a:pPr>
            <a:r>
              <a:rPr lang="de-DE" dirty="0" err="1"/>
              <a:t>Elasic</a:t>
            </a:r>
            <a:r>
              <a:rPr lang="de-DE" dirty="0"/>
              <a:t> Stack</a:t>
            </a:r>
            <a:br>
              <a:rPr lang="de-DE" sz="1200" dirty="0"/>
            </a:br>
            <a:r>
              <a:rPr lang="de-DE" sz="1200" dirty="0"/>
              <a:t>Central </a:t>
            </a:r>
            <a:r>
              <a:rPr lang="de-DE" sz="1200" dirty="0" err="1"/>
              <a:t>Logging</a:t>
            </a:r>
            <a:br>
              <a:rPr lang="de-DE" sz="1200" dirty="0"/>
            </a:br>
            <a:r>
              <a:rPr lang="de-DE" sz="1200" dirty="0"/>
              <a:t>Can be used for statistical evaluation</a:t>
            </a:r>
            <a:br>
              <a:rPr lang="de-DE" sz="1200" dirty="0"/>
            </a:br>
            <a:endParaRPr lang="de-DE" sz="1200" dirty="0"/>
          </a:p>
          <a:p>
            <a:pPr>
              <a:spcAft>
                <a:spcPts val="450"/>
              </a:spcAft>
              <a:buBlip>
                <a:blip r:embed="rId2"/>
              </a:buBlip>
              <a:defRPr/>
            </a:pPr>
            <a:endParaRPr lang="de-DE" sz="1200" dirty="0"/>
          </a:p>
        </p:txBody>
      </p:sp>
      <p:pic>
        <p:nvPicPr>
          <p:cNvPr id="5" name="Picture 3" descr="C:\Users\stefan.scherer\Downloads\nodejs-new-pantone-black.png"/>
          <p:cNvPicPr>
            <a:picLocks noChangeAspect="1" noChangeArrowheads="1"/>
          </p:cNvPicPr>
          <p:nvPr/>
        </p:nvPicPr>
        <p:blipFill>
          <a:blip r:embed="rId3" cstate="screen"/>
          <a:srcRect/>
          <a:stretch>
            <a:fillRect/>
          </a:stretch>
        </p:blipFill>
        <p:spPr bwMode="auto">
          <a:xfrm>
            <a:off x="5598114" y="897565"/>
            <a:ext cx="1485454" cy="909992"/>
          </a:xfrm>
          <a:prstGeom prst="rect">
            <a:avLst/>
          </a:prstGeom>
          <a:noFill/>
        </p:spPr>
      </p:pic>
      <p:pic>
        <p:nvPicPr>
          <p:cNvPr id="6" name="Picture 2" descr="C:\Users\stefan.scherer\Downloads\MongoDB-Logo-5c3a7405a85675366beb3a5ec4c032348c390b3f142f5e6dddf1d78e2df5cb5c.png"/>
          <p:cNvPicPr>
            <a:picLocks noChangeAspect="1" noChangeArrowheads="1"/>
          </p:cNvPicPr>
          <p:nvPr/>
        </p:nvPicPr>
        <p:blipFill>
          <a:blip r:embed="rId4" cstate="print"/>
          <a:srcRect/>
          <a:stretch>
            <a:fillRect/>
          </a:stretch>
        </p:blipFill>
        <p:spPr bwMode="auto">
          <a:xfrm>
            <a:off x="5346061" y="2031690"/>
            <a:ext cx="1988081" cy="540060"/>
          </a:xfrm>
          <a:prstGeom prst="rect">
            <a:avLst/>
          </a:prstGeom>
          <a:noFill/>
        </p:spPr>
      </p:pic>
      <p:pic>
        <p:nvPicPr>
          <p:cNvPr id="7" name="Picture 3" descr="C:\Users\stefan.scherer\Downloads\consul-logo.png"/>
          <p:cNvPicPr>
            <a:picLocks noChangeAspect="1" noChangeArrowheads="1"/>
          </p:cNvPicPr>
          <p:nvPr/>
        </p:nvPicPr>
        <p:blipFill>
          <a:blip r:embed="rId5" cstate="print"/>
          <a:srcRect/>
          <a:stretch>
            <a:fillRect/>
          </a:stretch>
        </p:blipFill>
        <p:spPr bwMode="auto">
          <a:xfrm>
            <a:off x="5525858" y="3005305"/>
            <a:ext cx="1628489" cy="572172"/>
          </a:xfrm>
          <a:prstGeom prst="rect">
            <a:avLst/>
          </a:prstGeom>
          <a:noFill/>
        </p:spPr>
      </p:pic>
      <p:pic>
        <p:nvPicPr>
          <p:cNvPr id="10" name="Picture 9">
            <a:extLst>
              <a:ext uri="{FF2B5EF4-FFF2-40B4-BE49-F238E27FC236}">
                <a16:creationId xmlns:a16="http://schemas.microsoft.com/office/drawing/2014/main" id="{D52FA75C-5D51-ED4C-B343-3921320FAECE}"/>
              </a:ext>
            </a:extLst>
          </p:cNvPr>
          <p:cNvPicPr>
            <a:picLocks noChangeAspect="1"/>
          </p:cNvPicPr>
          <p:nvPr/>
        </p:nvPicPr>
        <p:blipFill>
          <a:blip r:embed="rId6"/>
          <a:stretch>
            <a:fillRect/>
          </a:stretch>
        </p:blipFill>
        <p:spPr>
          <a:xfrm>
            <a:off x="5638758" y="3953415"/>
            <a:ext cx="1402685" cy="5850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Running</a:t>
            </a:r>
            <a:r>
              <a:rPr lang="de-DE" dirty="0"/>
              <a:t> On</a:t>
            </a:r>
          </a:p>
        </p:txBody>
      </p:sp>
      <p:sp>
        <p:nvSpPr>
          <p:cNvPr id="3" name="Inhaltsplatzhalter 2"/>
          <p:cNvSpPr>
            <a:spLocks noGrp="1"/>
          </p:cNvSpPr>
          <p:nvPr>
            <p:ph idx="1"/>
          </p:nvPr>
        </p:nvSpPr>
        <p:spPr>
          <a:xfrm>
            <a:off x="467544" y="951571"/>
            <a:ext cx="6048672" cy="3664502"/>
          </a:xfrm>
        </p:spPr>
        <p:txBody>
          <a:bodyPr>
            <a:noAutofit/>
          </a:bodyPr>
          <a:lstStyle/>
          <a:p>
            <a:pPr>
              <a:spcAft>
                <a:spcPts val="450"/>
              </a:spcAft>
              <a:buBlip>
                <a:blip r:embed="rId2"/>
              </a:buBlip>
              <a:defRPr/>
            </a:pPr>
            <a:r>
              <a:rPr lang="de-DE" dirty="0"/>
              <a:t>Private Datacenters</a:t>
            </a:r>
            <a:endParaRPr lang="de-DE" sz="1200" dirty="0"/>
          </a:p>
          <a:p>
            <a:pPr>
              <a:spcAft>
                <a:spcPts val="450"/>
              </a:spcAft>
              <a:buBlip>
                <a:blip r:embed="rId2"/>
              </a:buBlip>
              <a:defRPr/>
            </a:pPr>
            <a:r>
              <a:rPr lang="de-DE" dirty="0"/>
              <a:t>Amazon Web Services</a:t>
            </a:r>
          </a:p>
          <a:p>
            <a:pPr>
              <a:spcAft>
                <a:spcPts val="450"/>
              </a:spcAft>
              <a:buBlip>
                <a:blip r:embed="rId2"/>
              </a:buBlip>
              <a:defRPr/>
            </a:pPr>
            <a:r>
              <a:rPr lang="de-DE" dirty="0"/>
              <a:t>Microsoft </a:t>
            </a:r>
            <a:r>
              <a:rPr lang="de-DE" dirty="0" err="1"/>
              <a:t>Azure</a:t>
            </a:r>
            <a:endParaRPr lang="de-DE" dirty="0"/>
          </a:p>
          <a:p>
            <a:pPr>
              <a:spcAft>
                <a:spcPts val="450"/>
              </a:spcAft>
              <a:buBlip>
                <a:blip r:embed="rId2"/>
              </a:buBlip>
              <a:defRPr/>
            </a:pPr>
            <a:r>
              <a:rPr lang="de-DE" dirty="0"/>
              <a:t>Google Cloud</a:t>
            </a:r>
          </a:p>
          <a:p>
            <a:pPr>
              <a:spcAft>
                <a:spcPts val="450"/>
              </a:spcAft>
              <a:buBlip>
                <a:blip r:embed="rId2"/>
              </a:buBlip>
              <a:defRPr/>
            </a:pPr>
            <a:r>
              <a:rPr lang="de-DE" dirty="0"/>
              <a:t>IBM Cloud</a:t>
            </a:r>
          </a:p>
          <a:p>
            <a:pPr>
              <a:spcAft>
                <a:spcPts val="450"/>
              </a:spcAft>
              <a:buBlip>
                <a:blip r:embed="rId2"/>
              </a:buBlip>
              <a:defRPr/>
            </a:pPr>
            <a:r>
              <a:rPr lang="de-DE" dirty="0" err="1"/>
              <a:t>Red</a:t>
            </a:r>
            <a:r>
              <a:rPr lang="de-DE" dirty="0"/>
              <a:t> Hat OpenShift Online</a:t>
            </a:r>
          </a:p>
          <a:p>
            <a:pPr>
              <a:spcAft>
                <a:spcPts val="450"/>
              </a:spcAft>
              <a:buBlip>
                <a:blip r:embed="rId2"/>
              </a:buBlip>
              <a:defRPr/>
            </a:pPr>
            <a:endParaRPr lang="de-DE" sz="1200" dirty="0"/>
          </a:p>
        </p:txBody>
      </p:sp>
      <p:pic>
        <p:nvPicPr>
          <p:cNvPr id="4" name="Picture 3">
            <a:extLst>
              <a:ext uri="{FF2B5EF4-FFF2-40B4-BE49-F238E27FC236}">
                <a16:creationId xmlns:a16="http://schemas.microsoft.com/office/drawing/2014/main" id="{CC9A873F-3518-1A4C-970B-CA349CE57C7B}"/>
              </a:ext>
            </a:extLst>
          </p:cNvPr>
          <p:cNvPicPr>
            <a:picLocks noChangeAspect="1"/>
          </p:cNvPicPr>
          <p:nvPr/>
        </p:nvPicPr>
        <p:blipFill>
          <a:blip r:embed="rId3"/>
          <a:stretch>
            <a:fillRect/>
          </a:stretch>
        </p:blipFill>
        <p:spPr>
          <a:xfrm>
            <a:off x="7740352" y="1206987"/>
            <a:ext cx="864096" cy="539495"/>
          </a:xfrm>
          <a:prstGeom prst="rect">
            <a:avLst/>
          </a:prstGeom>
        </p:spPr>
      </p:pic>
      <p:pic>
        <p:nvPicPr>
          <p:cNvPr id="8" name="Picture 7">
            <a:extLst>
              <a:ext uri="{FF2B5EF4-FFF2-40B4-BE49-F238E27FC236}">
                <a16:creationId xmlns:a16="http://schemas.microsoft.com/office/drawing/2014/main" id="{91B955CF-69CD-2B4E-B7FF-B86107D16343}"/>
              </a:ext>
            </a:extLst>
          </p:cNvPr>
          <p:cNvPicPr>
            <a:picLocks noChangeAspect="1"/>
          </p:cNvPicPr>
          <p:nvPr/>
        </p:nvPicPr>
        <p:blipFill>
          <a:blip r:embed="rId4"/>
          <a:stretch>
            <a:fillRect/>
          </a:stretch>
        </p:blipFill>
        <p:spPr>
          <a:xfrm>
            <a:off x="6355384" y="1768081"/>
            <a:ext cx="1736583" cy="803669"/>
          </a:xfrm>
          <a:prstGeom prst="rect">
            <a:avLst/>
          </a:prstGeom>
        </p:spPr>
      </p:pic>
      <p:pic>
        <p:nvPicPr>
          <p:cNvPr id="9" name="Picture 8">
            <a:extLst>
              <a:ext uri="{FF2B5EF4-FFF2-40B4-BE49-F238E27FC236}">
                <a16:creationId xmlns:a16="http://schemas.microsoft.com/office/drawing/2014/main" id="{3471C14E-E02D-634D-B8BC-8E5A6ECFBECA}"/>
              </a:ext>
            </a:extLst>
          </p:cNvPr>
          <p:cNvPicPr>
            <a:picLocks noChangeAspect="1"/>
          </p:cNvPicPr>
          <p:nvPr/>
        </p:nvPicPr>
        <p:blipFill>
          <a:blip r:embed="rId5"/>
          <a:stretch>
            <a:fillRect/>
          </a:stretch>
        </p:blipFill>
        <p:spPr>
          <a:xfrm>
            <a:off x="5225453" y="2790083"/>
            <a:ext cx="2132856" cy="375251"/>
          </a:xfrm>
          <a:prstGeom prst="rect">
            <a:avLst/>
          </a:prstGeom>
        </p:spPr>
      </p:pic>
      <p:pic>
        <p:nvPicPr>
          <p:cNvPr id="12" name="Picture 11">
            <a:extLst>
              <a:ext uri="{FF2B5EF4-FFF2-40B4-BE49-F238E27FC236}">
                <a16:creationId xmlns:a16="http://schemas.microsoft.com/office/drawing/2014/main" id="{0E3DD808-CFD6-644B-B965-A42A23D2DA5F}"/>
              </a:ext>
            </a:extLst>
          </p:cNvPr>
          <p:cNvPicPr>
            <a:picLocks noChangeAspect="1"/>
          </p:cNvPicPr>
          <p:nvPr/>
        </p:nvPicPr>
        <p:blipFill>
          <a:blip r:embed="rId6"/>
          <a:stretch>
            <a:fillRect/>
          </a:stretch>
        </p:blipFill>
        <p:spPr>
          <a:xfrm>
            <a:off x="3767291" y="3327352"/>
            <a:ext cx="1954058" cy="581615"/>
          </a:xfrm>
          <a:prstGeom prst="rect">
            <a:avLst/>
          </a:prstGeom>
        </p:spPr>
      </p:pic>
      <p:pic>
        <p:nvPicPr>
          <p:cNvPr id="13" name="Picture 12">
            <a:extLst>
              <a:ext uri="{FF2B5EF4-FFF2-40B4-BE49-F238E27FC236}">
                <a16:creationId xmlns:a16="http://schemas.microsoft.com/office/drawing/2014/main" id="{39F26244-BDAA-954E-B7DC-2EA5595E2B13}"/>
              </a:ext>
            </a:extLst>
          </p:cNvPr>
          <p:cNvPicPr>
            <a:picLocks noChangeAspect="1"/>
          </p:cNvPicPr>
          <p:nvPr/>
        </p:nvPicPr>
        <p:blipFill>
          <a:blip r:embed="rId7"/>
          <a:stretch>
            <a:fillRect/>
          </a:stretch>
        </p:blipFill>
        <p:spPr>
          <a:xfrm>
            <a:off x="2525153" y="4097977"/>
            <a:ext cx="1486760" cy="680114"/>
          </a:xfrm>
          <a:prstGeom prst="rect">
            <a:avLst/>
          </a:prstGeom>
        </p:spPr>
      </p:pic>
    </p:spTree>
    <p:extLst>
      <p:ext uri="{BB962C8B-B14F-4D97-AF65-F5344CB8AC3E}">
        <p14:creationId xmlns:p14="http://schemas.microsoft.com/office/powerpoint/2010/main" val="324602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Logging</a:t>
            </a:r>
            <a:r>
              <a:rPr lang="de-DE" dirty="0"/>
              <a:t> - Accounting - </a:t>
            </a:r>
            <a:r>
              <a:rPr lang="de-DE" dirty="0" err="1"/>
              <a:t>Traceability</a:t>
            </a:r>
            <a:endParaRPr lang="de-DE" dirty="0"/>
          </a:p>
        </p:txBody>
      </p:sp>
      <p:cxnSp>
        <p:nvCxnSpPr>
          <p:cNvPr id="58" name="Gerade Verbindung mit Pfeil 57"/>
          <p:cNvCxnSpPr/>
          <p:nvPr/>
        </p:nvCxnSpPr>
        <p:spPr>
          <a:xfrm>
            <a:off x="5220072" y="2139702"/>
            <a:ext cx="4570" cy="3780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1513675" y="979238"/>
            <a:ext cx="2626277" cy="1600664"/>
          </a:xfrm>
          <a:prstGeom prst="rect">
            <a:avLst/>
          </a:prstGeom>
          <a:ln w="127000" cap="sq">
            <a:noFill/>
            <a:miter lim="800000"/>
          </a:ln>
          <a:effectLst>
            <a:outerShdw blurRad="57150" dist="50800" dir="2700000" algn="tl" rotWithShape="0">
              <a:srgbClr val="000000">
                <a:alpha val="40000"/>
              </a:srgbClr>
            </a:outerShdw>
          </a:effectLst>
        </p:spPr>
      </p:pic>
      <p:pic>
        <p:nvPicPr>
          <p:cNvPr id="19" name="Picture 3"/>
          <p:cNvPicPr>
            <a:picLocks noChangeAspect="1" noChangeArrowheads="1"/>
          </p:cNvPicPr>
          <p:nvPr/>
        </p:nvPicPr>
        <p:blipFill>
          <a:blip r:embed="rId4" cstate="print"/>
          <a:srcRect/>
          <a:stretch>
            <a:fillRect/>
          </a:stretch>
        </p:blipFill>
        <p:spPr bwMode="auto">
          <a:xfrm>
            <a:off x="4301970" y="1491630"/>
            <a:ext cx="3486873" cy="183620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Text, Screenshot, drinnen enthält.&#10;&#10;Automatisch generierte Beschreibung">
            <a:extLst>
              <a:ext uri="{FF2B5EF4-FFF2-40B4-BE49-F238E27FC236}">
                <a16:creationId xmlns:a16="http://schemas.microsoft.com/office/drawing/2014/main" id="{84D02981-D66B-4279-BCA2-4F5B009BF9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 t="1525" r="29334" b="11731"/>
          <a:stretch/>
        </p:blipFill>
        <p:spPr>
          <a:xfrm>
            <a:off x="1557338" y="2771775"/>
            <a:ext cx="3600661" cy="2069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7FE3-FA00-764E-8C88-3AD2EF255FE9}"/>
              </a:ext>
            </a:extLst>
          </p:cNvPr>
          <p:cNvSpPr>
            <a:spLocks noGrp="1"/>
          </p:cNvSpPr>
          <p:nvPr>
            <p:ph type="ctrTitle"/>
          </p:nvPr>
        </p:nvSpPr>
        <p:spPr/>
        <p:txBody>
          <a:bodyPr/>
          <a:lstStyle/>
          <a:p>
            <a:r>
              <a:rPr lang="de-DE" dirty="0"/>
              <a:t>Cloud Native</a:t>
            </a:r>
          </a:p>
        </p:txBody>
      </p:sp>
      <p:sp>
        <p:nvSpPr>
          <p:cNvPr id="4" name="Slide Number Placeholder 3">
            <a:extLst>
              <a:ext uri="{FF2B5EF4-FFF2-40B4-BE49-F238E27FC236}">
                <a16:creationId xmlns:a16="http://schemas.microsoft.com/office/drawing/2014/main" id="{669CC980-5544-DF43-9098-AD836384DF96}"/>
              </a:ext>
            </a:extLst>
          </p:cNvPr>
          <p:cNvSpPr>
            <a:spLocks noGrp="1"/>
          </p:cNvSpPr>
          <p:nvPr>
            <p:ph type="sldNum" sz="quarter" idx="12"/>
          </p:nvPr>
        </p:nvSpPr>
        <p:spPr/>
        <p:txBody>
          <a:bodyPr/>
          <a:lstStyle/>
          <a:p>
            <a:pPr>
              <a:defRPr/>
            </a:pPr>
            <a:fld id="{CB7582F4-B095-4FFF-A863-D6E506E1E2CB}" type="slidenum">
              <a:rPr lang="de-DE" smtClean="0"/>
              <a:pPr>
                <a:defRPr/>
              </a:pPr>
              <a:t>7</a:t>
            </a:fld>
            <a:endParaRPr lang="de-DE" dirty="0"/>
          </a:p>
        </p:txBody>
      </p:sp>
      <p:sp>
        <p:nvSpPr>
          <p:cNvPr id="5" name="Date Placeholder 4">
            <a:extLst>
              <a:ext uri="{FF2B5EF4-FFF2-40B4-BE49-F238E27FC236}">
                <a16:creationId xmlns:a16="http://schemas.microsoft.com/office/drawing/2014/main" id="{5ACA5A78-4529-5747-872A-8B88A75CCDF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dirty="0"/>
          </a:p>
        </p:txBody>
      </p:sp>
      <p:sp>
        <p:nvSpPr>
          <p:cNvPr id="7" name="Subtitle 6">
            <a:extLst>
              <a:ext uri="{FF2B5EF4-FFF2-40B4-BE49-F238E27FC236}">
                <a16:creationId xmlns:a16="http://schemas.microsoft.com/office/drawing/2014/main" id="{A676175E-4D30-C843-98E1-338AAB716C07}"/>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154717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Bildergebnis fÃ¼r docker">
            <a:extLst>
              <a:ext uri="{FF2B5EF4-FFF2-40B4-BE49-F238E27FC236}">
                <a16:creationId xmlns:a16="http://schemas.microsoft.com/office/drawing/2014/main" id="{C33B3926-3C8C-2F4C-93BA-0ED740F90461}"/>
              </a:ext>
            </a:extLst>
          </p:cNvPr>
          <p:cNvPicPr>
            <a:picLocks noChangeAspect="1" noChangeArrowheads="1"/>
          </p:cNvPicPr>
          <p:nvPr/>
        </p:nvPicPr>
        <p:blipFill>
          <a:blip r:embed="rId3" cstate="print"/>
          <a:srcRect/>
          <a:stretch>
            <a:fillRect/>
          </a:stretch>
        </p:blipFill>
        <p:spPr bwMode="auto">
          <a:xfrm>
            <a:off x="6363869" y="3495466"/>
            <a:ext cx="2052228" cy="1154031"/>
          </a:xfrm>
          <a:prstGeom prst="rect">
            <a:avLst/>
          </a:prstGeom>
          <a:noFill/>
        </p:spPr>
      </p:pic>
      <p:sp>
        <p:nvSpPr>
          <p:cNvPr id="2" name="Title 1">
            <a:extLst>
              <a:ext uri="{FF2B5EF4-FFF2-40B4-BE49-F238E27FC236}">
                <a16:creationId xmlns:a16="http://schemas.microsoft.com/office/drawing/2014/main" id="{A84B8066-880D-7347-88CD-0B82AAA6DC29}"/>
              </a:ext>
            </a:extLst>
          </p:cNvPr>
          <p:cNvSpPr>
            <a:spLocks noGrp="1"/>
          </p:cNvSpPr>
          <p:nvPr>
            <p:ph type="title"/>
          </p:nvPr>
        </p:nvSpPr>
        <p:spPr/>
        <p:txBody>
          <a:bodyPr>
            <a:normAutofit/>
          </a:bodyPr>
          <a:lstStyle/>
          <a:p>
            <a:r>
              <a:rPr lang="de-DE" dirty="0"/>
              <a:t>VM vs. Container</a:t>
            </a:r>
          </a:p>
        </p:txBody>
      </p:sp>
      <p:sp>
        <p:nvSpPr>
          <p:cNvPr id="10" name="Text Placeholder 9">
            <a:extLst>
              <a:ext uri="{FF2B5EF4-FFF2-40B4-BE49-F238E27FC236}">
                <a16:creationId xmlns:a16="http://schemas.microsoft.com/office/drawing/2014/main" id="{2897F713-4251-784B-83AA-71CA232430C9}"/>
              </a:ext>
            </a:extLst>
          </p:cNvPr>
          <p:cNvSpPr>
            <a:spLocks noGrp="1"/>
          </p:cNvSpPr>
          <p:nvPr>
            <p:ph type="body" idx="1"/>
          </p:nvPr>
        </p:nvSpPr>
        <p:spPr/>
        <p:txBody>
          <a:bodyPr/>
          <a:lstStyle/>
          <a:p>
            <a:r>
              <a:rPr lang="de-DE"/>
              <a:t>VM</a:t>
            </a:r>
          </a:p>
        </p:txBody>
      </p:sp>
      <p:sp>
        <p:nvSpPr>
          <p:cNvPr id="3" name="Content Placeholder 2">
            <a:extLst>
              <a:ext uri="{FF2B5EF4-FFF2-40B4-BE49-F238E27FC236}">
                <a16:creationId xmlns:a16="http://schemas.microsoft.com/office/drawing/2014/main" id="{C40F1869-AB00-174A-BCB3-1C117D3EEDE1}"/>
              </a:ext>
            </a:extLst>
          </p:cNvPr>
          <p:cNvSpPr>
            <a:spLocks noGrp="1"/>
          </p:cNvSpPr>
          <p:nvPr>
            <p:ph sz="half" idx="2"/>
          </p:nvPr>
        </p:nvSpPr>
        <p:spPr>
          <a:xfrm>
            <a:off x="467544" y="1599642"/>
            <a:ext cx="4104456" cy="3024337"/>
          </a:xfrm>
        </p:spPr>
        <p:txBody>
          <a:bodyPr/>
          <a:lstStyle/>
          <a:p>
            <a:pPr>
              <a:spcAft>
                <a:spcPts val="450"/>
              </a:spcAft>
              <a:buBlip>
                <a:blip r:embed="rId4"/>
              </a:buBlip>
              <a:defRPr/>
            </a:pPr>
            <a:r>
              <a:rPr lang="de-DE"/>
              <a:t>Slow: </a:t>
            </a:r>
            <a:r>
              <a:rPr lang="de-DE" err="1"/>
              <a:t>Hypervisor</a:t>
            </a:r>
            <a:r>
              <a:rPr lang="de-DE"/>
              <a:t> </a:t>
            </a:r>
            <a:r>
              <a:rPr lang="de-DE" err="1"/>
              <a:t>simulates</a:t>
            </a:r>
            <a:r>
              <a:rPr lang="de-DE"/>
              <a:t> </a:t>
            </a:r>
            <a:r>
              <a:rPr lang="de-DE" err="1"/>
              <a:t>hardware</a:t>
            </a:r>
            <a:endParaRPr lang="de-DE"/>
          </a:p>
          <a:p>
            <a:pPr>
              <a:spcAft>
                <a:spcPts val="450"/>
              </a:spcAft>
              <a:buBlip>
                <a:blip r:embed="rId4"/>
              </a:buBlip>
              <a:defRPr/>
            </a:pPr>
            <a:r>
              <a:rPr lang="de-DE"/>
              <a:t>Big: VM </a:t>
            </a:r>
            <a:r>
              <a:rPr lang="de-DE" err="1"/>
              <a:t>contains</a:t>
            </a:r>
            <a:r>
              <a:rPr lang="de-DE"/>
              <a:t> </a:t>
            </a:r>
            <a:r>
              <a:rPr lang="de-DE" err="1"/>
              <a:t>its</a:t>
            </a:r>
            <a:r>
              <a:rPr lang="de-DE"/>
              <a:t> </a:t>
            </a:r>
            <a:r>
              <a:rPr lang="de-DE" err="1"/>
              <a:t>own</a:t>
            </a:r>
            <a:r>
              <a:rPr lang="de-DE"/>
              <a:t> OS</a:t>
            </a:r>
          </a:p>
          <a:p>
            <a:pPr>
              <a:spcAft>
                <a:spcPts val="450"/>
              </a:spcAft>
              <a:buBlip>
                <a:blip r:embed="rId4"/>
              </a:buBlip>
              <a:defRPr/>
            </a:pPr>
            <a:r>
              <a:rPr lang="de-DE"/>
              <a:t>Inflexible: Fixed </a:t>
            </a:r>
            <a:r>
              <a:rPr lang="de-DE" err="1"/>
              <a:t>resource</a:t>
            </a:r>
            <a:r>
              <a:rPr lang="de-DE"/>
              <a:t> </a:t>
            </a:r>
            <a:r>
              <a:rPr lang="de-DE" err="1"/>
              <a:t>allocation</a:t>
            </a:r>
            <a:r>
              <a:rPr lang="de-DE"/>
              <a:t> (RAM, CPU)</a:t>
            </a:r>
          </a:p>
        </p:txBody>
      </p:sp>
      <p:sp>
        <p:nvSpPr>
          <p:cNvPr id="11" name="Text Placeholder 10">
            <a:extLst>
              <a:ext uri="{FF2B5EF4-FFF2-40B4-BE49-F238E27FC236}">
                <a16:creationId xmlns:a16="http://schemas.microsoft.com/office/drawing/2014/main" id="{85169775-0A81-074C-9A40-E0C48B4DC300}"/>
              </a:ext>
            </a:extLst>
          </p:cNvPr>
          <p:cNvSpPr>
            <a:spLocks noGrp="1"/>
          </p:cNvSpPr>
          <p:nvPr>
            <p:ph type="body" sz="quarter" idx="3"/>
          </p:nvPr>
        </p:nvSpPr>
        <p:spPr/>
        <p:txBody>
          <a:bodyPr/>
          <a:lstStyle/>
          <a:p>
            <a:r>
              <a:rPr lang="de-DE"/>
              <a:t>Docker Container</a:t>
            </a:r>
          </a:p>
        </p:txBody>
      </p:sp>
      <p:sp>
        <p:nvSpPr>
          <p:cNvPr id="4" name="Content Placeholder 3">
            <a:extLst>
              <a:ext uri="{FF2B5EF4-FFF2-40B4-BE49-F238E27FC236}">
                <a16:creationId xmlns:a16="http://schemas.microsoft.com/office/drawing/2014/main" id="{760595CC-DAC3-DD42-8513-90C33A5702CD}"/>
              </a:ext>
            </a:extLst>
          </p:cNvPr>
          <p:cNvSpPr>
            <a:spLocks noGrp="1"/>
          </p:cNvSpPr>
          <p:nvPr>
            <p:ph sz="quarter" idx="4"/>
          </p:nvPr>
        </p:nvSpPr>
        <p:spPr>
          <a:xfrm>
            <a:off x="4645026" y="1599642"/>
            <a:ext cx="4041775" cy="3024337"/>
          </a:xfrm>
        </p:spPr>
        <p:txBody>
          <a:bodyPr/>
          <a:lstStyle/>
          <a:p>
            <a:pPr>
              <a:spcAft>
                <a:spcPts val="450"/>
              </a:spcAft>
              <a:buBlip>
                <a:blip r:embed="rId4"/>
              </a:buBlip>
              <a:defRPr/>
            </a:pPr>
            <a:r>
              <a:rPr lang="de-DE"/>
              <a:t>Isolation </a:t>
            </a:r>
            <a:r>
              <a:rPr lang="de-DE" err="1"/>
              <a:t>of</a:t>
            </a:r>
            <a:r>
              <a:rPr lang="de-DE"/>
              <a:t> </a:t>
            </a:r>
            <a:r>
              <a:rPr lang="de-DE" err="1"/>
              <a:t>processes</a:t>
            </a:r>
            <a:endParaRPr lang="de-DE"/>
          </a:p>
          <a:p>
            <a:pPr>
              <a:spcAft>
                <a:spcPts val="450"/>
              </a:spcAft>
              <a:buBlip>
                <a:blip r:embed="rId4"/>
              </a:buBlip>
              <a:defRPr/>
            </a:pPr>
            <a:r>
              <a:rPr lang="de-DE" err="1"/>
              <a:t>Shared</a:t>
            </a:r>
            <a:r>
              <a:rPr lang="de-DE"/>
              <a:t> </a:t>
            </a:r>
            <a:r>
              <a:rPr lang="de-DE" err="1"/>
              <a:t>access</a:t>
            </a:r>
            <a:r>
              <a:rPr lang="de-DE"/>
              <a:t> </a:t>
            </a:r>
            <a:r>
              <a:rPr lang="de-DE" err="1"/>
              <a:t>to</a:t>
            </a:r>
            <a:r>
              <a:rPr lang="de-DE"/>
              <a:t> OS</a:t>
            </a:r>
          </a:p>
          <a:p>
            <a:pPr>
              <a:spcAft>
                <a:spcPts val="450"/>
              </a:spcAft>
              <a:buBlip>
                <a:blip r:embed="rId4"/>
              </a:buBlip>
              <a:defRPr/>
            </a:pPr>
            <a:r>
              <a:rPr lang="de-DE" err="1"/>
              <a:t>Resource-sharing</a:t>
            </a:r>
            <a:r>
              <a:rPr lang="de-DE"/>
              <a:t> </a:t>
            </a:r>
            <a:r>
              <a:rPr lang="de-DE" err="1"/>
              <a:t>possible</a:t>
            </a:r>
            <a:endParaRPr lang="de-DE"/>
          </a:p>
        </p:txBody>
      </p:sp>
      <p:sp>
        <p:nvSpPr>
          <p:cNvPr id="5" name="Slide Number Placeholder 4">
            <a:extLst>
              <a:ext uri="{FF2B5EF4-FFF2-40B4-BE49-F238E27FC236}">
                <a16:creationId xmlns:a16="http://schemas.microsoft.com/office/drawing/2014/main" id="{67B56C23-D81B-5D4C-BBD2-DDF6076A336B}"/>
              </a:ext>
            </a:extLst>
          </p:cNvPr>
          <p:cNvSpPr>
            <a:spLocks noGrp="1"/>
          </p:cNvSpPr>
          <p:nvPr>
            <p:ph type="sldNum" sz="quarter" idx="12"/>
          </p:nvPr>
        </p:nvSpPr>
        <p:spPr/>
        <p:txBody>
          <a:bodyPr/>
          <a:lstStyle/>
          <a:p>
            <a:pPr>
              <a:defRPr/>
            </a:pPr>
            <a:fld id="{716F4645-6849-4794-B0B4-0039B2A6EC57}" type="slidenum">
              <a:rPr lang="de-DE" smtClean="0"/>
              <a:pPr>
                <a:defRPr/>
              </a:pPr>
              <a:t>8</a:t>
            </a:fld>
            <a:endParaRPr lang="de-DE"/>
          </a:p>
        </p:txBody>
      </p:sp>
      <p:sp>
        <p:nvSpPr>
          <p:cNvPr id="6" name="Date Placeholder 5">
            <a:extLst>
              <a:ext uri="{FF2B5EF4-FFF2-40B4-BE49-F238E27FC236}">
                <a16:creationId xmlns:a16="http://schemas.microsoft.com/office/drawing/2014/main" id="{31980738-C6F9-A946-BC8F-95C72DEC92B8}"/>
              </a:ext>
            </a:extLst>
          </p:cNvPr>
          <p:cNvSpPr>
            <a:spLocks noGrp="1"/>
          </p:cNvSpPr>
          <p:nvPr>
            <p:ph type="dt" sz="half" idx="10"/>
          </p:nvPr>
        </p:nvSpPr>
        <p:spPr/>
        <p:txBody>
          <a:bodyPr/>
          <a:lstStyle/>
          <a:p>
            <a:pPr>
              <a:defRPr/>
            </a:pPr>
            <a:fld id="{EA2021E4-9E21-4D05-8E8B-D1B6B4550C8A}" type="datetime1">
              <a:rPr lang="de-DE" smtClean="0"/>
              <a:pPr>
                <a:defRPr/>
              </a:pPr>
              <a:t>14.06.22</a:t>
            </a:fld>
            <a:endParaRPr lang="de-DE"/>
          </a:p>
        </p:txBody>
      </p:sp>
      <p:pic>
        <p:nvPicPr>
          <p:cNvPr id="7" name="Grafik 7">
            <a:extLst>
              <a:ext uri="{FF2B5EF4-FFF2-40B4-BE49-F238E27FC236}">
                <a16:creationId xmlns:a16="http://schemas.microsoft.com/office/drawing/2014/main" id="{1DADA0CD-21A1-E444-87B5-124748302070}"/>
              </a:ext>
            </a:extLst>
          </p:cNvPr>
          <p:cNvPicPr>
            <a:picLocks noChangeAspect="1"/>
          </p:cNvPicPr>
          <p:nvPr/>
        </p:nvPicPr>
        <p:blipFill rotWithShape="1">
          <a:blip r:embed="rId5"/>
          <a:srcRect l="10488" t="18572" r="55910" b="15187"/>
          <a:stretch/>
        </p:blipFill>
        <p:spPr>
          <a:xfrm>
            <a:off x="1763688" y="3140027"/>
            <a:ext cx="1256984" cy="1390472"/>
          </a:xfrm>
          <a:prstGeom prst="rect">
            <a:avLst/>
          </a:prstGeom>
        </p:spPr>
      </p:pic>
      <p:pic>
        <p:nvPicPr>
          <p:cNvPr id="13" name="Grafik 7">
            <a:extLst>
              <a:ext uri="{FF2B5EF4-FFF2-40B4-BE49-F238E27FC236}">
                <a16:creationId xmlns:a16="http://schemas.microsoft.com/office/drawing/2014/main" id="{6FB2F99B-A07B-2E4D-AA83-4D7368791CB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10488" t="56175" r="55910" b="15187"/>
          <a:stretch/>
        </p:blipFill>
        <p:spPr>
          <a:xfrm>
            <a:off x="1763688" y="3929364"/>
            <a:ext cx="1256984" cy="601135"/>
          </a:xfrm>
          <a:prstGeom prst="rect">
            <a:avLst/>
          </a:prstGeom>
        </p:spPr>
      </p:pic>
      <p:pic>
        <p:nvPicPr>
          <p:cNvPr id="8" name="Grafik 10">
            <a:extLst>
              <a:ext uri="{FF2B5EF4-FFF2-40B4-BE49-F238E27FC236}">
                <a16:creationId xmlns:a16="http://schemas.microsoft.com/office/drawing/2014/main" id="{BD789FA6-9D10-0E4B-B2F5-A67D53E5F35B}"/>
              </a:ext>
            </a:extLst>
          </p:cNvPr>
          <p:cNvPicPr>
            <a:picLocks noChangeAspect="1"/>
          </p:cNvPicPr>
          <p:nvPr/>
        </p:nvPicPr>
        <p:blipFill rotWithShape="1">
          <a:blip r:embed="rId5"/>
          <a:srcRect l="58130" t="40356" r="7221" b="15187"/>
          <a:stretch/>
        </p:blipFill>
        <p:spPr>
          <a:xfrm>
            <a:off x="5067725" y="3605886"/>
            <a:ext cx="1296144" cy="933192"/>
          </a:xfrm>
          <a:prstGeom prst="rect">
            <a:avLst/>
          </a:prstGeom>
        </p:spPr>
      </p:pic>
      <p:pic>
        <p:nvPicPr>
          <p:cNvPr id="12" name="Grafik 10">
            <a:extLst>
              <a:ext uri="{FF2B5EF4-FFF2-40B4-BE49-F238E27FC236}">
                <a16:creationId xmlns:a16="http://schemas.microsoft.com/office/drawing/2014/main" id="{3618F8FA-9C8A-8A49-B49A-CF7E46B03F4F}"/>
              </a:ext>
            </a:extLst>
          </p:cNvPr>
          <p:cNvPicPr>
            <a:picLocks noChangeAspect="1"/>
          </p:cNvPicPr>
          <p:nvPr/>
        </p:nvPicPr>
        <p:blipFill rotWithShape="1">
          <a:blip r:embed="rId6">
            <a:extLst>
              <a:ext uri="{BEBA8EAE-BF5A-486C-A8C5-ECC9F3942E4B}">
                <a14:imgProps xmlns:a14="http://schemas.microsoft.com/office/drawing/2010/main">
                  <a14:imgLayer r:embed="rId8">
                    <a14:imgEffect>
                      <a14:saturation sat="0"/>
                    </a14:imgEffect>
                  </a14:imgLayer>
                </a14:imgProps>
              </a:ext>
            </a:extLst>
          </a:blip>
          <a:srcRect l="58130" t="55438" r="7221" b="15187"/>
          <a:stretch/>
        </p:blipFill>
        <p:spPr>
          <a:xfrm>
            <a:off x="5067725" y="3922487"/>
            <a:ext cx="1296144" cy="616591"/>
          </a:xfrm>
          <a:prstGeom prst="rect">
            <a:avLst/>
          </a:prstGeom>
        </p:spPr>
      </p:pic>
    </p:spTree>
    <p:extLst>
      <p:ext uri="{BB962C8B-B14F-4D97-AF65-F5344CB8AC3E}">
        <p14:creationId xmlns:p14="http://schemas.microsoft.com/office/powerpoint/2010/main" val="99387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B6DCD-DEC3-8040-B2EE-EC4781C62399}"/>
              </a:ext>
            </a:extLst>
          </p:cNvPr>
          <p:cNvPicPr>
            <a:picLocks noChangeAspect="1"/>
          </p:cNvPicPr>
          <p:nvPr/>
        </p:nvPicPr>
        <p:blipFill>
          <a:blip r:embed="rId2"/>
          <a:stretch>
            <a:fillRect/>
          </a:stretch>
        </p:blipFill>
        <p:spPr>
          <a:xfrm>
            <a:off x="1119187" y="1491630"/>
            <a:ext cx="6905625" cy="2876550"/>
          </a:xfrm>
          <a:prstGeom prst="rect">
            <a:avLst/>
          </a:prstGeom>
        </p:spPr>
      </p:pic>
      <p:sp>
        <p:nvSpPr>
          <p:cNvPr id="3" name="TextBox 2">
            <a:extLst>
              <a:ext uri="{FF2B5EF4-FFF2-40B4-BE49-F238E27FC236}">
                <a16:creationId xmlns:a16="http://schemas.microsoft.com/office/drawing/2014/main" id="{5BE5F205-1492-8847-B3EC-0C924D216BEA}"/>
              </a:ext>
            </a:extLst>
          </p:cNvPr>
          <p:cNvSpPr txBox="1"/>
          <p:nvPr/>
        </p:nvSpPr>
        <p:spPr>
          <a:xfrm>
            <a:off x="1691073" y="1202139"/>
            <a:ext cx="2210862" cy="369332"/>
          </a:xfrm>
          <a:prstGeom prst="rect">
            <a:avLst/>
          </a:prstGeom>
          <a:noFill/>
        </p:spPr>
        <p:txBody>
          <a:bodyPr wrap="none" rtlCol="0">
            <a:spAutoFit/>
          </a:bodyPr>
          <a:lstStyle/>
          <a:p>
            <a:r>
              <a:rPr lang="en-US" dirty="0"/>
              <a:t>(Docker-) Container</a:t>
            </a:r>
          </a:p>
        </p:txBody>
      </p:sp>
      <p:sp>
        <p:nvSpPr>
          <p:cNvPr id="4" name="TextBox 3">
            <a:extLst>
              <a:ext uri="{FF2B5EF4-FFF2-40B4-BE49-F238E27FC236}">
                <a16:creationId xmlns:a16="http://schemas.microsoft.com/office/drawing/2014/main" id="{18ABDA36-1A59-FB45-B909-337B8CF2C5E9}"/>
              </a:ext>
            </a:extLst>
          </p:cNvPr>
          <p:cNvSpPr txBox="1"/>
          <p:nvPr/>
        </p:nvSpPr>
        <p:spPr>
          <a:xfrm>
            <a:off x="6163116" y="1202139"/>
            <a:ext cx="530915" cy="369332"/>
          </a:xfrm>
          <a:prstGeom prst="rect">
            <a:avLst/>
          </a:prstGeom>
          <a:noFill/>
        </p:spPr>
        <p:txBody>
          <a:bodyPr wrap="none" rtlCol="0">
            <a:spAutoFit/>
          </a:bodyPr>
          <a:lstStyle/>
          <a:p>
            <a:r>
              <a:rPr lang="en-US" dirty="0"/>
              <a:t>VM</a:t>
            </a:r>
          </a:p>
        </p:txBody>
      </p:sp>
      <p:sp>
        <p:nvSpPr>
          <p:cNvPr id="5" name="TextBox 4">
            <a:extLst>
              <a:ext uri="{FF2B5EF4-FFF2-40B4-BE49-F238E27FC236}">
                <a16:creationId xmlns:a16="http://schemas.microsoft.com/office/drawing/2014/main" id="{C520EC70-F973-2B48-B6C4-B03ACF7ACA52}"/>
              </a:ext>
            </a:extLst>
          </p:cNvPr>
          <p:cNvSpPr txBox="1"/>
          <p:nvPr/>
        </p:nvSpPr>
        <p:spPr>
          <a:xfrm>
            <a:off x="5281590" y="2145322"/>
            <a:ext cx="553860" cy="461665"/>
          </a:xfrm>
          <a:prstGeom prst="rect">
            <a:avLst/>
          </a:prstGeom>
          <a:solidFill>
            <a:schemeClr val="bg2"/>
          </a:solidFill>
        </p:spPr>
        <p:txBody>
          <a:bodyPr wrap="square" rtlCol="0">
            <a:spAutoFit/>
          </a:bodyPr>
          <a:lstStyle/>
          <a:p>
            <a:pPr algn="ctr"/>
            <a:r>
              <a:rPr lang="en-US" sz="800" dirty="0"/>
              <a:t>P5,</a:t>
            </a:r>
            <a:br>
              <a:rPr lang="en-US" sz="800" dirty="0"/>
            </a:br>
            <a:r>
              <a:rPr lang="en-US" sz="800" dirty="0">
                <a:highlight>
                  <a:srgbClr val="FFFF00"/>
                </a:highlight>
              </a:rPr>
              <a:t>Consul, DB</a:t>
            </a:r>
          </a:p>
        </p:txBody>
      </p:sp>
      <p:sp>
        <p:nvSpPr>
          <p:cNvPr id="9" name="TextBox 8">
            <a:extLst>
              <a:ext uri="{FF2B5EF4-FFF2-40B4-BE49-F238E27FC236}">
                <a16:creationId xmlns:a16="http://schemas.microsoft.com/office/drawing/2014/main" id="{F29C172C-A8EB-CC4D-98D0-A88200962B47}"/>
              </a:ext>
            </a:extLst>
          </p:cNvPr>
          <p:cNvSpPr txBox="1"/>
          <p:nvPr/>
        </p:nvSpPr>
        <p:spPr>
          <a:xfrm rot="16200000">
            <a:off x="1323448" y="2754385"/>
            <a:ext cx="773064" cy="246221"/>
          </a:xfrm>
          <a:prstGeom prst="rect">
            <a:avLst/>
          </a:prstGeom>
          <a:solidFill>
            <a:schemeClr val="bg2"/>
          </a:solidFill>
        </p:spPr>
        <p:txBody>
          <a:bodyPr wrap="square" rtlCol="0">
            <a:spAutoFit/>
          </a:bodyPr>
          <a:lstStyle/>
          <a:p>
            <a:pPr algn="ctr"/>
            <a:r>
              <a:rPr lang="en-US" sz="1000" dirty="0" err="1"/>
              <a:t>Checkin</a:t>
            </a:r>
            <a:endParaRPr lang="en-US" sz="1000" dirty="0"/>
          </a:p>
        </p:txBody>
      </p:sp>
      <p:sp>
        <p:nvSpPr>
          <p:cNvPr id="10" name="TextBox 9">
            <a:extLst>
              <a:ext uri="{FF2B5EF4-FFF2-40B4-BE49-F238E27FC236}">
                <a16:creationId xmlns:a16="http://schemas.microsoft.com/office/drawing/2014/main" id="{2D77ED0E-0C4B-C843-BA80-2ADFC771018D}"/>
              </a:ext>
            </a:extLst>
          </p:cNvPr>
          <p:cNvSpPr txBox="1"/>
          <p:nvPr/>
        </p:nvSpPr>
        <p:spPr>
          <a:xfrm rot="16200000">
            <a:off x="1737502" y="2715914"/>
            <a:ext cx="773064" cy="323165"/>
          </a:xfrm>
          <a:prstGeom prst="rect">
            <a:avLst/>
          </a:prstGeom>
          <a:solidFill>
            <a:schemeClr val="bg2"/>
          </a:solidFill>
        </p:spPr>
        <p:txBody>
          <a:bodyPr wrap="square" rtlCol="0">
            <a:spAutoFit/>
          </a:bodyPr>
          <a:lstStyle/>
          <a:p>
            <a:pPr algn="ctr"/>
            <a:r>
              <a:rPr lang="en-US" sz="750" dirty="0"/>
              <a:t>Convert-Dispatcher</a:t>
            </a:r>
          </a:p>
        </p:txBody>
      </p:sp>
      <p:sp>
        <p:nvSpPr>
          <p:cNvPr id="11" name="TextBox 10">
            <a:extLst>
              <a:ext uri="{FF2B5EF4-FFF2-40B4-BE49-F238E27FC236}">
                <a16:creationId xmlns:a16="http://schemas.microsoft.com/office/drawing/2014/main" id="{BB0F8982-B9A8-1A4B-9BCE-7B427C892BD1}"/>
              </a:ext>
            </a:extLst>
          </p:cNvPr>
          <p:cNvSpPr txBox="1"/>
          <p:nvPr/>
        </p:nvSpPr>
        <p:spPr>
          <a:xfrm rot="16200000">
            <a:off x="2615392" y="2754384"/>
            <a:ext cx="773064" cy="246221"/>
          </a:xfrm>
          <a:prstGeom prst="rect">
            <a:avLst/>
          </a:prstGeom>
          <a:solidFill>
            <a:schemeClr val="bg2"/>
          </a:solidFill>
        </p:spPr>
        <p:txBody>
          <a:bodyPr wrap="square" rtlCol="0">
            <a:spAutoFit/>
          </a:bodyPr>
          <a:lstStyle/>
          <a:p>
            <a:pPr algn="ctr"/>
            <a:r>
              <a:rPr lang="en-US" sz="1000" dirty="0"/>
              <a:t>Controller</a:t>
            </a:r>
          </a:p>
        </p:txBody>
      </p:sp>
      <p:sp>
        <p:nvSpPr>
          <p:cNvPr id="12" name="TextBox 11">
            <a:extLst>
              <a:ext uri="{FF2B5EF4-FFF2-40B4-BE49-F238E27FC236}">
                <a16:creationId xmlns:a16="http://schemas.microsoft.com/office/drawing/2014/main" id="{166B1BCC-CA6E-0F47-AF0B-7A834EE98D81}"/>
              </a:ext>
            </a:extLst>
          </p:cNvPr>
          <p:cNvSpPr txBox="1"/>
          <p:nvPr/>
        </p:nvSpPr>
        <p:spPr>
          <a:xfrm rot="16200000">
            <a:off x="2184340" y="2754384"/>
            <a:ext cx="773064" cy="246221"/>
          </a:xfrm>
          <a:prstGeom prst="rect">
            <a:avLst/>
          </a:prstGeom>
          <a:solidFill>
            <a:schemeClr val="bg2"/>
          </a:solidFill>
        </p:spPr>
        <p:txBody>
          <a:bodyPr wrap="square" rtlCol="0">
            <a:spAutoFit/>
          </a:bodyPr>
          <a:lstStyle/>
          <a:p>
            <a:pPr algn="ctr"/>
            <a:r>
              <a:rPr lang="en-US" sz="1000" dirty="0"/>
              <a:t>Pdf2ps</a:t>
            </a:r>
          </a:p>
        </p:txBody>
      </p:sp>
      <p:sp>
        <p:nvSpPr>
          <p:cNvPr id="13" name="TextBox 12">
            <a:extLst>
              <a:ext uri="{FF2B5EF4-FFF2-40B4-BE49-F238E27FC236}">
                <a16:creationId xmlns:a16="http://schemas.microsoft.com/office/drawing/2014/main" id="{89B577F2-64B4-C945-A8CE-A45A26C4E777}"/>
              </a:ext>
            </a:extLst>
          </p:cNvPr>
          <p:cNvSpPr txBox="1"/>
          <p:nvPr/>
        </p:nvSpPr>
        <p:spPr>
          <a:xfrm rot="16200000">
            <a:off x="3045232" y="2773618"/>
            <a:ext cx="773064" cy="207749"/>
          </a:xfrm>
          <a:prstGeom prst="rect">
            <a:avLst/>
          </a:prstGeom>
          <a:solidFill>
            <a:schemeClr val="bg2"/>
          </a:solidFill>
        </p:spPr>
        <p:txBody>
          <a:bodyPr wrap="square" rtlCol="0">
            <a:spAutoFit/>
          </a:bodyPr>
          <a:lstStyle/>
          <a:p>
            <a:pPr algn="ctr"/>
            <a:r>
              <a:rPr lang="en-US" sz="750" dirty="0" err="1"/>
              <a:t>Bodyscanner</a:t>
            </a:r>
            <a:endParaRPr lang="en-US" sz="750" dirty="0"/>
          </a:p>
        </p:txBody>
      </p:sp>
      <p:sp>
        <p:nvSpPr>
          <p:cNvPr id="14" name="TextBox 13">
            <a:extLst>
              <a:ext uri="{FF2B5EF4-FFF2-40B4-BE49-F238E27FC236}">
                <a16:creationId xmlns:a16="http://schemas.microsoft.com/office/drawing/2014/main" id="{57A2D9FE-BDE7-FD44-86E0-D5D438237A6F}"/>
              </a:ext>
            </a:extLst>
          </p:cNvPr>
          <p:cNvSpPr txBox="1"/>
          <p:nvPr/>
        </p:nvSpPr>
        <p:spPr>
          <a:xfrm rot="16200000">
            <a:off x="3515403" y="2754383"/>
            <a:ext cx="773064" cy="246221"/>
          </a:xfrm>
          <a:prstGeom prst="rect">
            <a:avLst/>
          </a:prstGeom>
          <a:solidFill>
            <a:schemeClr val="bg2"/>
          </a:solidFill>
        </p:spPr>
        <p:txBody>
          <a:bodyPr wrap="square" rtlCol="0">
            <a:spAutoFit/>
          </a:bodyPr>
          <a:lstStyle/>
          <a:p>
            <a:pPr algn="ctr"/>
            <a:r>
              <a:rPr lang="en-US" sz="1000" dirty="0"/>
              <a:t>Checkout</a:t>
            </a:r>
          </a:p>
        </p:txBody>
      </p:sp>
      <p:sp>
        <p:nvSpPr>
          <p:cNvPr id="20" name="TextBox 19">
            <a:extLst>
              <a:ext uri="{FF2B5EF4-FFF2-40B4-BE49-F238E27FC236}">
                <a16:creationId xmlns:a16="http://schemas.microsoft.com/office/drawing/2014/main" id="{2594B186-B265-7E52-6096-09EC9C43928D}"/>
              </a:ext>
            </a:extLst>
          </p:cNvPr>
          <p:cNvSpPr txBox="1"/>
          <p:nvPr/>
        </p:nvSpPr>
        <p:spPr>
          <a:xfrm>
            <a:off x="6178542" y="2145321"/>
            <a:ext cx="553860" cy="461665"/>
          </a:xfrm>
          <a:prstGeom prst="rect">
            <a:avLst/>
          </a:prstGeom>
          <a:solidFill>
            <a:schemeClr val="bg2"/>
          </a:solidFill>
        </p:spPr>
        <p:txBody>
          <a:bodyPr wrap="square" rtlCol="0">
            <a:spAutoFit/>
          </a:bodyPr>
          <a:lstStyle/>
          <a:p>
            <a:pPr algn="ctr"/>
            <a:r>
              <a:rPr lang="en-US" sz="800" dirty="0"/>
              <a:t>P5,</a:t>
            </a:r>
            <a:br>
              <a:rPr lang="en-US" sz="800" dirty="0"/>
            </a:br>
            <a:r>
              <a:rPr lang="en-US" sz="800" dirty="0">
                <a:highlight>
                  <a:srgbClr val="FFFF00"/>
                </a:highlight>
              </a:rPr>
              <a:t>Consul, DB</a:t>
            </a:r>
          </a:p>
        </p:txBody>
      </p:sp>
      <p:sp>
        <p:nvSpPr>
          <p:cNvPr id="21" name="TextBox 20">
            <a:extLst>
              <a:ext uri="{FF2B5EF4-FFF2-40B4-BE49-F238E27FC236}">
                <a16:creationId xmlns:a16="http://schemas.microsoft.com/office/drawing/2014/main" id="{0475B667-5E06-1992-9F68-FCC05D2EB0C6}"/>
              </a:ext>
            </a:extLst>
          </p:cNvPr>
          <p:cNvSpPr txBox="1"/>
          <p:nvPr/>
        </p:nvSpPr>
        <p:spPr>
          <a:xfrm>
            <a:off x="7070624" y="2145321"/>
            <a:ext cx="553860" cy="461665"/>
          </a:xfrm>
          <a:prstGeom prst="rect">
            <a:avLst/>
          </a:prstGeom>
          <a:solidFill>
            <a:schemeClr val="bg2"/>
          </a:solidFill>
        </p:spPr>
        <p:txBody>
          <a:bodyPr wrap="square" rtlCol="0">
            <a:spAutoFit/>
          </a:bodyPr>
          <a:lstStyle/>
          <a:p>
            <a:pPr algn="ctr"/>
            <a:r>
              <a:rPr lang="en-US" sz="800" dirty="0"/>
              <a:t>P5,</a:t>
            </a:r>
            <a:br>
              <a:rPr lang="en-US" sz="800" dirty="0"/>
            </a:br>
            <a:r>
              <a:rPr lang="en-US" sz="800" dirty="0">
                <a:highlight>
                  <a:srgbClr val="FFFF00"/>
                </a:highlight>
              </a:rPr>
              <a:t>Consul, DB</a:t>
            </a:r>
          </a:p>
        </p:txBody>
      </p:sp>
      <p:sp>
        <p:nvSpPr>
          <p:cNvPr id="7" name="Title 6">
            <a:extLst>
              <a:ext uri="{FF2B5EF4-FFF2-40B4-BE49-F238E27FC236}">
                <a16:creationId xmlns:a16="http://schemas.microsoft.com/office/drawing/2014/main" id="{90D9469A-9275-32C8-612C-8C0AC8B88903}"/>
              </a:ext>
            </a:extLst>
          </p:cNvPr>
          <p:cNvSpPr>
            <a:spLocks noGrp="1"/>
          </p:cNvSpPr>
          <p:nvPr>
            <p:ph type="title"/>
          </p:nvPr>
        </p:nvSpPr>
        <p:spPr/>
        <p:txBody>
          <a:bodyPr/>
          <a:lstStyle/>
          <a:p>
            <a:r>
              <a:rPr lang="de-DE" dirty="0"/>
              <a:t>VM vs. Container</a:t>
            </a:r>
            <a:endParaRPr lang="en-US" dirty="0"/>
          </a:p>
        </p:txBody>
      </p:sp>
    </p:spTree>
    <p:extLst>
      <p:ext uri="{BB962C8B-B14F-4D97-AF65-F5344CB8AC3E}">
        <p14:creationId xmlns:p14="http://schemas.microsoft.com/office/powerpoint/2010/main" val="1012336181"/>
      </p:ext>
    </p:extLst>
  </p:cSld>
  <p:clrMapOvr>
    <a:masterClrMapping/>
  </p:clrMapOvr>
</p:sld>
</file>

<file path=ppt/theme/theme1.xml><?xml version="1.0" encoding="utf-8"?>
<a:theme xmlns:a="http://schemas.openxmlformats.org/drawingml/2006/main" name="Vorlage_2016_1">
  <a:themeElements>
    <a:clrScheme name="SEAL Systems">
      <a:dk1>
        <a:srgbClr val="000000"/>
      </a:dk1>
      <a:lt1>
        <a:sysClr val="window" lastClr="FFFFFF"/>
      </a:lt1>
      <a:dk2>
        <a:srgbClr val="1F497D"/>
      </a:dk2>
      <a:lt2>
        <a:srgbClr val="EEECE1"/>
      </a:lt2>
      <a:accent1>
        <a:srgbClr val="009EE2"/>
      </a:accent1>
      <a:accent2>
        <a:srgbClr val="C9E8FB"/>
      </a:accent2>
      <a:accent3>
        <a:srgbClr val="005F9F"/>
      </a:accent3>
      <a:accent4>
        <a:srgbClr val="003E75"/>
      </a:accent4>
      <a:accent5>
        <a:srgbClr val="4A4A49"/>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yriad Pro" pitchFamily="34" charset="0"/>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SEAL_16zu9</Template>
  <TotalTime>11634</TotalTime>
  <Words>2802</Words>
  <Application>Microsoft Macintosh PowerPoint</Application>
  <PresentationFormat>On-screen Show (16:9)</PresentationFormat>
  <Paragraphs>671</Paragraphs>
  <Slides>35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Calibri</vt:lpstr>
      <vt:lpstr>Arial</vt:lpstr>
      <vt:lpstr>Myriad Pro</vt:lpstr>
      <vt:lpstr>Vorlage_2016_1</vt:lpstr>
      <vt:lpstr>PLOSSYS 5 &amp; Cloud</vt:lpstr>
      <vt:lpstr>Verarbeitung &amp; Streaming</vt:lpstr>
      <vt:lpstr>Cloud Native Application</vt:lpstr>
      <vt:lpstr>More Technology</vt:lpstr>
      <vt:lpstr>Running On</vt:lpstr>
      <vt:lpstr>Logging - Accounting - Traceability</vt:lpstr>
      <vt:lpstr>Cloud Native</vt:lpstr>
      <vt:lpstr>VM vs. Container</vt:lpstr>
      <vt:lpstr>VM vs. Container</vt:lpstr>
      <vt:lpstr>VM vs. Container</vt:lpstr>
      <vt:lpstr>VM vs. Container</vt:lpstr>
      <vt:lpstr>Horizontal Scaling</vt:lpstr>
      <vt:lpstr>PLOSSYS 5: Cloud Native</vt:lpstr>
      <vt:lpstr>Stateful vs. Stateless</vt:lpstr>
      <vt:lpstr>Example: Demo System - Map</vt:lpstr>
      <vt:lpstr>Transport Security</vt:lpstr>
      <vt:lpstr>Transportsicherheit</vt:lpstr>
      <vt:lpstr>Transportsicherheit – TLS</vt:lpstr>
      <vt:lpstr>Transportsicherheit – TLS</vt:lpstr>
      <vt:lpstr>Transportsicherheit – TLS</vt:lpstr>
      <vt:lpstr>IPPS</vt:lpstr>
      <vt:lpstr>PLOSSYS 5: IPPS</vt:lpstr>
      <vt:lpstr>PLOSSYS 5: IPPS</vt:lpstr>
      <vt:lpstr>PLOSSYS 5: IPPS</vt:lpstr>
      <vt:lpstr>OIDC</vt:lpstr>
      <vt:lpstr>Authentifizierung in der Public Cloud</vt:lpstr>
      <vt:lpstr>Integrations</vt:lpstr>
      <vt:lpstr>Drucken in der Public Cloud</vt:lpstr>
      <vt:lpstr>Integration in die Unternehmens-IT</vt:lpstr>
      <vt:lpstr>SEAL Print Client</vt:lpstr>
      <vt:lpstr>SaaS</vt:lpstr>
      <vt:lpstr>SaaS</vt:lpstr>
      <vt:lpstr>SaaS</vt:lpstr>
      <vt:lpstr>SaaS</vt:lpstr>
      <vt:lpstr>SaaS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Enterprise Output Management</dc:title>
  <dc:creator>Tikwinski, Thomas</dc:creator>
  <cp:lastModifiedBy>Scherer, Michael</cp:lastModifiedBy>
  <cp:revision>11</cp:revision>
  <cp:lastPrinted>2016-01-26T09:10:01Z</cp:lastPrinted>
  <dcterms:created xsi:type="dcterms:W3CDTF">2022-04-04T12:32:52Z</dcterms:created>
  <dcterms:modified xsi:type="dcterms:W3CDTF">2022-06-14T21:23:00Z</dcterms:modified>
</cp:coreProperties>
</file>