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6"/>
  </p:notesMasterIdLst>
  <p:sldIdLst>
    <p:sldId id="256" r:id="rId2"/>
    <p:sldId id="261" r:id="rId3"/>
    <p:sldId id="259" r:id="rId4"/>
    <p:sldId id="293" r:id="rId5"/>
    <p:sldId id="298" r:id="rId6"/>
    <p:sldId id="309" r:id="rId7"/>
    <p:sldId id="310" r:id="rId8"/>
    <p:sldId id="311" r:id="rId9"/>
    <p:sldId id="313" r:id="rId10"/>
    <p:sldId id="314" r:id="rId11"/>
    <p:sldId id="316" r:id="rId12"/>
    <p:sldId id="317" r:id="rId13"/>
    <p:sldId id="318" r:id="rId14"/>
    <p:sldId id="319" r:id="rId15"/>
    <p:sldId id="320" r:id="rId16"/>
    <p:sldId id="321" r:id="rId17"/>
    <p:sldId id="322" r:id="rId18"/>
    <p:sldId id="323" r:id="rId19"/>
    <p:sldId id="325" r:id="rId20"/>
    <p:sldId id="326" r:id="rId21"/>
    <p:sldId id="324" r:id="rId22"/>
    <p:sldId id="327" r:id="rId23"/>
    <p:sldId id="329" r:id="rId24"/>
    <p:sldId id="328" r:id="rId25"/>
  </p:sldIdLst>
  <p:sldSz cx="9144000" cy="6858000" type="screen4x3"/>
  <p:notesSz cx="6797675" cy="9926638"/>
  <p:defaultTextStyle>
    <a:defPPr>
      <a:defRPr lang="de-DE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4247">
          <p15:clr>
            <a:srgbClr val="A4A3A4"/>
          </p15:clr>
        </p15:guide>
        <p15:guide id="2" pos="5647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E7BB0"/>
    <a:srgbClr val="003B7C"/>
    <a:srgbClr val="7E8DBA"/>
    <a:srgbClr val="005C9D"/>
    <a:srgbClr val="67AACD"/>
    <a:srgbClr val="4A4A49"/>
    <a:srgbClr val="005F9F"/>
    <a:srgbClr val="7FAED1"/>
    <a:srgbClr val="005691"/>
    <a:srgbClr val="009EE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9869" autoAdjust="0"/>
    <p:restoredTop sz="94590" autoAdjust="0"/>
  </p:normalViewPr>
  <p:slideViewPr>
    <p:cSldViewPr>
      <p:cViewPr varScale="1">
        <p:scale>
          <a:sx n="115" d="100"/>
          <a:sy n="115" d="100"/>
        </p:scale>
        <p:origin x="216" y="864"/>
      </p:cViewPr>
      <p:guideLst>
        <p:guide orient="horz" pos="4247"/>
        <p:guide pos="5647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9D5A679-DB23-5442-96E1-066004BF304C}" type="doc">
      <dgm:prSet loTypeId="urn:microsoft.com/office/officeart/2005/8/layout/hChevron3" loCatId="process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de-DE"/>
        </a:p>
      </dgm:t>
    </dgm:pt>
    <dgm:pt modelId="{94381633-57DC-374A-87F3-F53FB79DAD78}">
      <dgm:prSet/>
      <dgm:spPr>
        <a:solidFill>
          <a:schemeClr val="accent1"/>
        </a:solidFill>
      </dgm:spPr>
      <dgm:t>
        <a:bodyPr/>
        <a:lstStyle/>
        <a:p>
          <a:r>
            <a:rPr lang="de-DE">
              <a:solidFill>
                <a:schemeClr val="bg1"/>
              </a:solidFill>
            </a:rPr>
            <a:t>Latest</a:t>
          </a:r>
        </a:p>
      </dgm:t>
    </dgm:pt>
    <dgm:pt modelId="{6784F8E2-433A-5241-9057-CB699D97A719}" type="parTrans" cxnId="{BC9FE04E-B8A4-7B46-8B40-A1F643914673}">
      <dgm:prSet/>
      <dgm:spPr/>
      <dgm:t>
        <a:bodyPr/>
        <a:lstStyle/>
        <a:p>
          <a:endParaRPr lang="de-DE"/>
        </a:p>
      </dgm:t>
    </dgm:pt>
    <dgm:pt modelId="{F78FCA0B-6511-A64A-909A-2E31983E4C5F}" type="sibTrans" cxnId="{BC9FE04E-B8A4-7B46-8B40-A1F643914673}">
      <dgm:prSet/>
      <dgm:spPr/>
      <dgm:t>
        <a:bodyPr/>
        <a:lstStyle/>
        <a:p>
          <a:endParaRPr lang="de-DE"/>
        </a:p>
      </dgm:t>
    </dgm:pt>
    <dgm:pt modelId="{51565B33-EB11-CD44-A1EC-FD0944939205}">
      <dgm:prSet/>
      <dgm:spPr/>
      <dgm:t>
        <a:bodyPr/>
        <a:lstStyle/>
        <a:p>
          <a:r>
            <a:rPr lang="de-DE" dirty="0" err="1"/>
            <a:t>Unstable</a:t>
          </a:r>
          <a:endParaRPr lang="de-DE" dirty="0"/>
        </a:p>
      </dgm:t>
    </dgm:pt>
    <dgm:pt modelId="{4148B781-8222-9E4F-A4C4-2895AE9D18B6}" type="parTrans" cxnId="{9AD8776A-74D1-8542-8737-31C747B04966}">
      <dgm:prSet/>
      <dgm:spPr/>
      <dgm:t>
        <a:bodyPr/>
        <a:lstStyle/>
        <a:p>
          <a:endParaRPr lang="de-DE"/>
        </a:p>
      </dgm:t>
    </dgm:pt>
    <dgm:pt modelId="{2748AD75-66F0-AA46-B447-E264E121CE23}" type="sibTrans" cxnId="{9AD8776A-74D1-8542-8737-31C747B04966}">
      <dgm:prSet/>
      <dgm:spPr/>
      <dgm:t>
        <a:bodyPr/>
        <a:lstStyle/>
        <a:p>
          <a:endParaRPr lang="de-DE"/>
        </a:p>
      </dgm:t>
    </dgm:pt>
    <dgm:pt modelId="{83545F5A-CC55-BF45-92A3-466E2588647A}">
      <dgm:prSet/>
      <dgm:spPr/>
      <dgm:t>
        <a:bodyPr/>
        <a:lstStyle/>
        <a:p>
          <a:r>
            <a:rPr lang="de-DE" dirty="0"/>
            <a:t>Early Access</a:t>
          </a:r>
        </a:p>
      </dgm:t>
    </dgm:pt>
    <dgm:pt modelId="{314760FA-9535-D547-8B36-D7404DFEEFFC}" type="parTrans" cxnId="{0BC4BCA6-4E0F-9749-BC38-401D153658ED}">
      <dgm:prSet/>
      <dgm:spPr/>
      <dgm:t>
        <a:bodyPr/>
        <a:lstStyle/>
        <a:p>
          <a:endParaRPr lang="de-DE"/>
        </a:p>
      </dgm:t>
    </dgm:pt>
    <dgm:pt modelId="{76E5D973-16A4-5845-9CEF-15D286BDE4B4}" type="sibTrans" cxnId="{0BC4BCA6-4E0F-9749-BC38-401D153658ED}">
      <dgm:prSet/>
      <dgm:spPr/>
      <dgm:t>
        <a:bodyPr/>
        <a:lstStyle/>
        <a:p>
          <a:endParaRPr lang="de-DE"/>
        </a:p>
      </dgm:t>
    </dgm:pt>
    <dgm:pt modelId="{99CC44A1-F817-8F4D-B248-24964606D016}">
      <dgm:prSet/>
      <dgm:spPr/>
      <dgm:t>
        <a:bodyPr/>
        <a:lstStyle/>
        <a:p>
          <a:r>
            <a:rPr lang="de-DE" dirty="0"/>
            <a:t>General </a:t>
          </a:r>
          <a:r>
            <a:rPr lang="de-DE" dirty="0" err="1"/>
            <a:t>Availability</a:t>
          </a:r>
          <a:endParaRPr lang="de-DE" dirty="0"/>
        </a:p>
      </dgm:t>
    </dgm:pt>
    <dgm:pt modelId="{86E43B2C-B886-C24D-B8B2-1E6D6D0C700D}" type="parTrans" cxnId="{C1C9EA9A-DE56-374C-9797-95F9E686856F}">
      <dgm:prSet/>
      <dgm:spPr/>
      <dgm:t>
        <a:bodyPr/>
        <a:lstStyle/>
        <a:p>
          <a:endParaRPr lang="de-DE"/>
        </a:p>
      </dgm:t>
    </dgm:pt>
    <dgm:pt modelId="{29AC1575-FD24-CD46-8834-6A57BBEC1B48}" type="sibTrans" cxnId="{C1C9EA9A-DE56-374C-9797-95F9E686856F}">
      <dgm:prSet/>
      <dgm:spPr/>
      <dgm:t>
        <a:bodyPr/>
        <a:lstStyle/>
        <a:p>
          <a:endParaRPr lang="de-DE"/>
        </a:p>
      </dgm:t>
    </dgm:pt>
    <dgm:pt modelId="{05C02FE1-42A1-EB41-9ABC-CE7E9D3C1B0E}" type="pres">
      <dgm:prSet presAssocID="{C9D5A679-DB23-5442-96E1-066004BF304C}" presName="Name0" presStyleCnt="0">
        <dgm:presLayoutVars>
          <dgm:dir/>
          <dgm:resizeHandles val="exact"/>
        </dgm:presLayoutVars>
      </dgm:prSet>
      <dgm:spPr/>
    </dgm:pt>
    <dgm:pt modelId="{0EB8E0DD-891C-A546-9428-A4862F317815}" type="pres">
      <dgm:prSet presAssocID="{94381633-57DC-374A-87F3-F53FB79DAD78}" presName="parTxOnly" presStyleLbl="node1" presStyleIdx="0" presStyleCnt="4">
        <dgm:presLayoutVars>
          <dgm:bulletEnabled val="1"/>
        </dgm:presLayoutVars>
      </dgm:prSet>
      <dgm:spPr/>
    </dgm:pt>
    <dgm:pt modelId="{D09EA9CB-F6A5-7C48-8987-3AD01EEE900C}" type="pres">
      <dgm:prSet presAssocID="{F78FCA0B-6511-A64A-909A-2E31983E4C5F}" presName="parSpace" presStyleCnt="0"/>
      <dgm:spPr/>
    </dgm:pt>
    <dgm:pt modelId="{883F26D0-F7F6-F94D-8C96-FCCAA8757120}" type="pres">
      <dgm:prSet presAssocID="{51565B33-EB11-CD44-A1EC-FD0944939205}" presName="parTxOnly" presStyleLbl="node1" presStyleIdx="1" presStyleCnt="4">
        <dgm:presLayoutVars>
          <dgm:bulletEnabled val="1"/>
        </dgm:presLayoutVars>
      </dgm:prSet>
      <dgm:spPr/>
    </dgm:pt>
    <dgm:pt modelId="{5BE80958-9A7C-FC4C-ABA5-58DBE68F5A38}" type="pres">
      <dgm:prSet presAssocID="{2748AD75-66F0-AA46-B447-E264E121CE23}" presName="parSpace" presStyleCnt="0"/>
      <dgm:spPr/>
    </dgm:pt>
    <dgm:pt modelId="{858911F2-96A6-E04E-9A59-4BFBECF480DF}" type="pres">
      <dgm:prSet presAssocID="{83545F5A-CC55-BF45-92A3-466E2588647A}" presName="parTxOnly" presStyleLbl="node1" presStyleIdx="2" presStyleCnt="4">
        <dgm:presLayoutVars>
          <dgm:bulletEnabled val="1"/>
        </dgm:presLayoutVars>
      </dgm:prSet>
      <dgm:spPr/>
    </dgm:pt>
    <dgm:pt modelId="{73A5B50A-0AE4-694C-A4AB-B88D5375BB42}" type="pres">
      <dgm:prSet presAssocID="{76E5D973-16A4-5845-9CEF-15D286BDE4B4}" presName="parSpace" presStyleCnt="0"/>
      <dgm:spPr/>
    </dgm:pt>
    <dgm:pt modelId="{88841781-AF42-564C-AC9B-C9A51C9013CC}" type="pres">
      <dgm:prSet presAssocID="{99CC44A1-F817-8F4D-B248-24964606D016}" presName="parTxOnly" presStyleLbl="node1" presStyleIdx="3" presStyleCnt="4">
        <dgm:presLayoutVars>
          <dgm:bulletEnabled val="1"/>
        </dgm:presLayoutVars>
      </dgm:prSet>
      <dgm:spPr/>
    </dgm:pt>
  </dgm:ptLst>
  <dgm:cxnLst>
    <dgm:cxn modelId="{FD8AC20A-8F47-2A4E-960F-A1301895250E}" type="presOf" srcId="{83545F5A-CC55-BF45-92A3-466E2588647A}" destId="{858911F2-96A6-E04E-9A59-4BFBECF480DF}" srcOrd="0" destOrd="0" presId="urn:microsoft.com/office/officeart/2005/8/layout/hChevron3"/>
    <dgm:cxn modelId="{0E1BB347-18B3-AD46-B4C6-33C14AB31B62}" type="presOf" srcId="{C9D5A679-DB23-5442-96E1-066004BF304C}" destId="{05C02FE1-42A1-EB41-9ABC-CE7E9D3C1B0E}" srcOrd="0" destOrd="0" presId="urn:microsoft.com/office/officeart/2005/8/layout/hChevron3"/>
    <dgm:cxn modelId="{BC9FE04E-B8A4-7B46-8B40-A1F643914673}" srcId="{C9D5A679-DB23-5442-96E1-066004BF304C}" destId="{94381633-57DC-374A-87F3-F53FB79DAD78}" srcOrd="0" destOrd="0" parTransId="{6784F8E2-433A-5241-9057-CB699D97A719}" sibTransId="{F78FCA0B-6511-A64A-909A-2E31983E4C5F}"/>
    <dgm:cxn modelId="{1B032B51-C13E-A847-91C0-1FFBA9BA22E8}" type="presOf" srcId="{51565B33-EB11-CD44-A1EC-FD0944939205}" destId="{883F26D0-F7F6-F94D-8C96-FCCAA8757120}" srcOrd="0" destOrd="0" presId="urn:microsoft.com/office/officeart/2005/8/layout/hChevron3"/>
    <dgm:cxn modelId="{9AD8776A-74D1-8542-8737-31C747B04966}" srcId="{C9D5A679-DB23-5442-96E1-066004BF304C}" destId="{51565B33-EB11-CD44-A1EC-FD0944939205}" srcOrd="1" destOrd="0" parTransId="{4148B781-8222-9E4F-A4C4-2895AE9D18B6}" sibTransId="{2748AD75-66F0-AA46-B447-E264E121CE23}"/>
    <dgm:cxn modelId="{C1C9EA9A-DE56-374C-9797-95F9E686856F}" srcId="{C9D5A679-DB23-5442-96E1-066004BF304C}" destId="{99CC44A1-F817-8F4D-B248-24964606D016}" srcOrd="3" destOrd="0" parTransId="{86E43B2C-B886-C24D-B8B2-1E6D6D0C700D}" sibTransId="{29AC1575-FD24-CD46-8834-6A57BBEC1B48}"/>
    <dgm:cxn modelId="{0BC4BCA6-4E0F-9749-BC38-401D153658ED}" srcId="{C9D5A679-DB23-5442-96E1-066004BF304C}" destId="{83545F5A-CC55-BF45-92A3-466E2588647A}" srcOrd="2" destOrd="0" parTransId="{314760FA-9535-D547-8B36-D7404DFEEFFC}" sibTransId="{76E5D973-16A4-5845-9CEF-15D286BDE4B4}"/>
    <dgm:cxn modelId="{C01AF5AA-5C84-E247-B06D-7D339BE43DF4}" type="presOf" srcId="{99CC44A1-F817-8F4D-B248-24964606D016}" destId="{88841781-AF42-564C-AC9B-C9A51C9013CC}" srcOrd="0" destOrd="0" presId="urn:microsoft.com/office/officeart/2005/8/layout/hChevron3"/>
    <dgm:cxn modelId="{3A3B3AC1-8087-D64D-B471-597E7BE80C4D}" type="presOf" srcId="{94381633-57DC-374A-87F3-F53FB79DAD78}" destId="{0EB8E0DD-891C-A546-9428-A4862F317815}" srcOrd="0" destOrd="0" presId="urn:microsoft.com/office/officeart/2005/8/layout/hChevron3"/>
    <dgm:cxn modelId="{85A90FD2-B335-2C4E-90A1-348C66D167E9}" type="presParOf" srcId="{05C02FE1-42A1-EB41-9ABC-CE7E9D3C1B0E}" destId="{0EB8E0DD-891C-A546-9428-A4862F317815}" srcOrd="0" destOrd="0" presId="urn:microsoft.com/office/officeart/2005/8/layout/hChevron3"/>
    <dgm:cxn modelId="{46801FEF-495A-BD47-A76E-E315F4E63672}" type="presParOf" srcId="{05C02FE1-42A1-EB41-9ABC-CE7E9D3C1B0E}" destId="{D09EA9CB-F6A5-7C48-8987-3AD01EEE900C}" srcOrd="1" destOrd="0" presId="urn:microsoft.com/office/officeart/2005/8/layout/hChevron3"/>
    <dgm:cxn modelId="{42880895-87E6-B647-AECB-C440CB5F6A82}" type="presParOf" srcId="{05C02FE1-42A1-EB41-9ABC-CE7E9D3C1B0E}" destId="{883F26D0-F7F6-F94D-8C96-FCCAA8757120}" srcOrd="2" destOrd="0" presId="urn:microsoft.com/office/officeart/2005/8/layout/hChevron3"/>
    <dgm:cxn modelId="{5758BBB9-3933-F042-971A-1D3198CEB586}" type="presParOf" srcId="{05C02FE1-42A1-EB41-9ABC-CE7E9D3C1B0E}" destId="{5BE80958-9A7C-FC4C-ABA5-58DBE68F5A38}" srcOrd="3" destOrd="0" presId="urn:microsoft.com/office/officeart/2005/8/layout/hChevron3"/>
    <dgm:cxn modelId="{DB2F37FE-C72A-3846-94EF-95DA9AFB7D42}" type="presParOf" srcId="{05C02FE1-42A1-EB41-9ABC-CE7E9D3C1B0E}" destId="{858911F2-96A6-E04E-9A59-4BFBECF480DF}" srcOrd="4" destOrd="0" presId="urn:microsoft.com/office/officeart/2005/8/layout/hChevron3"/>
    <dgm:cxn modelId="{0AABAF27-4BF3-464D-B7EE-42CD577ACF24}" type="presParOf" srcId="{05C02FE1-42A1-EB41-9ABC-CE7E9D3C1B0E}" destId="{73A5B50A-0AE4-694C-A4AB-B88D5375BB42}" srcOrd="5" destOrd="0" presId="urn:microsoft.com/office/officeart/2005/8/layout/hChevron3"/>
    <dgm:cxn modelId="{9C8E89D1-F77A-0A42-BA36-A5A95369BC2D}" type="presParOf" srcId="{05C02FE1-42A1-EB41-9ABC-CE7E9D3C1B0E}" destId="{88841781-AF42-564C-AC9B-C9A51C9013CC}" srcOrd="6" destOrd="0" presId="urn:microsoft.com/office/officeart/2005/8/layout/hChevron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9D5A679-DB23-5442-96E1-066004BF304C}" type="doc">
      <dgm:prSet loTypeId="urn:microsoft.com/office/officeart/2005/8/layout/hChevron3" loCatId="process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de-DE"/>
        </a:p>
      </dgm:t>
    </dgm:pt>
    <dgm:pt modelId="{94381633-57DC-374A-87F3-F53FB79DAD78}">
      <dgm:prSet/>
      <dgm:spPr/>
      <dgm:t>
        <a:bodyPr/>
        <a:lstStyle/>
        <a:p>
          <a:r>
            <a:rPr lang="de-DE"/>
            <a:t>Latest</a:t>
          </a:r>
        </a:p>
      </dgm:t>
    </dgm:pt>
    <dgm:pt modelId="{6784F8E2-433A-5241-9057-CB699D97A719}" type="parTrans" cxnId="{BC9FE04E-B8A4-7B46-8B40-A1F643914673}">
      <dgm:prSet/>
      <dgm:spPr/>
      <dgm:t>
        <a:bodyPr/>
        <a:lstStyle/>
        <a:p>
          <a:endParaRPr lang="de-DE"/>
        </a:p>
      </dgm:t>
    </dgm:pt>
    <dgm:pt modelId="{F78FCA0B-6511-A64A-909A-2E31983E4C5F}" type="sibTrans" cxnId="{BC9FE04E-B8A4-7B46-8B40-A1F643914673}">
      <dgm:prSet/>
      <dgm:spPr/>
      <dgm:t>
        <a:bodyPr/>
        <a:lstStyle/>
        <a:p>
          <a:endParaRPr lang="de-DE"/>
        </a:p>
      </dgm:t>
    </dgm:pt>
    <dgm:pt modelId="{51565B33-EB11-CD44-A1EC-FD0944939205}">
      <dgm:prSet/>
      <dgm:spPr>
        <a:solidFill>
          <a:schemeClr val="accent1"/>
        </a:solidFill>
      </dgm:spPr>
      <dgm:t>
        <a:bodyPr/>
        <a:lstStyle/>
        <a:p>
          <a:r>
            <a:rPr lang="de-DE" dirty="0" err="1">
              <a:solidFill>
                <a:schemeClr val="bg1"/>
              </a:solidFill>
            </a:rPr>
            <a:t>Unstable</a:t>
          </a:r>
          <a:endParaRPr lang="de-DE" dirty="0">
            <a:solidFill>
              <a:schemeClr val="bg1"/>
            </a:solidFill>
          </a:endParaRPr>
        </a:p>
      </dgm:t>
    </dgm:pt>
    <dgm:pt modelId="{4148B781-8222-9E4F-A4C4-2895AE9D18B6}" type="parTrans" cxnId="{9AD8776A-74D1-8542-8737-31C747B04966}">
      <dgm:prSet/>
      <dgm:spPr/>
      <dgm:t>
        <a:bodyPr/>
        <a:lstStyle/>
        <a:p>
          <a:endParaRPr lang="de-DE"/>
        </a:p>
      </dgm:t>
    </dgm:pt>
    <dgm:pt modelId="{2748AD75-66F0-AA46-B447-E264E121CE23}" type="sibTrans" cxnId="{9AD8776A-74D1-8542-8737-31C747B04966}">
      <dgm:prSet/>
      <dgm:spPr/>
      <dgm:t>
        <a:bodyPr/>
        <a:lstStyle/>
        <a:p>
          <a:endParaRPr lang="de-DE"/>
        </a:p>
      </dgm:t>
    </dgm:pt>
    <dgm:pt modelId="{83545F5A-CC55-BF45-92A3-466E2588647A}">
      <dgm:prSet/>
      <dgm:spPr/>
      <dgm:t>
        <a:bodyPr/>
        <a:lstStyle/>
        <a:p>
          <a:r>
            <a:rPr lang="de-DE" dirty="0"/>
            <a:t>Early Access</a:t>
          </a:r>
        </a:p>
      </dgm:t>
    </dgm:pt>
    <dgm:pt modelId="{314760FA-9535-D547-8B36-D7404DFEEFFC}" type="parTrans" cxnId="{0BC4BCA6-4E0F-9749-BC38-401D153658ED}">
      <dgm:prSet/>
      <dgm:spPr/>
      <dgm:t>
        <a:bodyPr/>
        <a:lstStyle/>
        <a:p>
          <a:endParaRPr lang="de-DE"/>
        </a:p>
      </dgm:t>
    </dgm:pt>
    <dgm:pt modelId="{76E5D973-16A4-5845-9CEF-15D286BDE4B4}" type="sibTrans" cxnId="{0BC4BCA6-4E0F-9749-BC38-401D153658ED}">
      <dgm:prSet/>
      <dgm:spPr/>
      <dgm:t>
        <a:bodyPr/>
        <a:lstStyle/>
        <a:p>
          <a:endParaRPr lang="de-DE"/>
        </a:p>
      </dgm:t>
    </dgm:pt>
    <dgm:pt modelId="{99CC44A1-F817-8F4D-B248-24964606D016}">
      <dgm:prSet/>
      <dgm:spPr/>
      <dgm:t>
        <a:bodyPr/>
        <a:lstStyle/>
        <a:p>
          <a:r>
            <a:rPr lang="de-DE" dirty="0"/>
            <a:t>General </a:t>
          </a:r>
          <a:r>
            <a:rPr lang="de-DE" dirty="0" err="1"/>
            <a:t>Availability</a:t>
          </a:r>
          <a:endParaRPr lang="de-DE" dirty="0"/>
        </a:p>
      </dgm:t>
    </dgm:pt>
    <dgm:pt modelId="{86E43B2C-B886-C24D-B8B2-1E6D6D0C700D}" type="parTrans" cxnId="{C1C9EA9A-DE56-374C-9797-95F9E686856F}">
      <dgm:prSet/>
      <dgm:spPr/>
      <dgm:t>
        <a:bodyPr/>
        <a:lstStyle/>
        <a:p>
          <a:endParaRPr lang="de-DE"/>
        </a:p>
      </dgm:t>
    </dgm:pt>
    <dgm:pt modelId="{29AC1575-FD24-CD46-8834-6A57BBEC1B48}" type="sibTrans" cxnId="{C1C9EA9A-DE56-374C-9797-95F9E686856F}">
      <dgm:prSet/>
      <dgm:spPr/>
      <dgm:t>
        <a:bodyPr/>
        <a:lstStyle/>
        <a:p>
          <a:endParaRPr lang="de-DE"/>
        </a:p>
      </dgm:t>
    </dgm:pt>
    <dgm:pt modelId="{05C02FE1-42A1-EB41-9ABC-CE7E9D3C1B0E}" type="pres">
      <dgm:prSet presAssocID="{C9D5A679-DB23-5442-96E1-066004BF304C}" presName="Name0" presStyleCnt="0">
        <dgm:presLayoutVars>
          <dgm:dir/>
          <dgm:resizeHandles val="exact"/>
        </dgm:presLayoutVars>
      </dgm:prSet>
      <dgm:spPr/>
    </dgm:pt>
    <dgm:pt modelId="{0EB8E0DD-891C-A546-9428-A4862F317815}" type="pres">
      <dgm:prSet presAssocID="{94381633-57DC-374A-87F3-F53FB79DAD78}" presName="parTxOnly" presStyleLbl="node1" presStyleIdx="0" presStyleCnt="4">
        <dgm:presLayoutVars>
          <dgm:bulletEnabled val="1"/>
        </dgm:presLayoutVars>
      </dgm:prSet>
      <dgm:spPr/>
    </dgm:pt>
    <dgm:pt modelId="{D09EA9CB-F6A5-7C48-8987-3AD01EEE900C}" type="pres">
      <dgm:prSet presAssocID="{F78FCA0B-6511-A64A-909A-2E31983E4C5F}" presName="parSpace" presStyleCnt="0"/>
      <dgm:spPr/>
    </dgm:pt>
    <dgm:pt modelId="{883F26D0-F7F6-F94D-8C96-FCCAA8757120}" type="pres">
      <dgm:prSet presAssocID="{51565B33-EB11-CD44-A1EC-FD0944939205}" presName="parTxOnly" presStyleLbl="node1" presStyleIdx="1" presStyleCnt="4">
        <dgm:presLayoutVars>
          <dgm:bulletEnabled val="1"/>
        </dgm:presLayoutVars>
      </dgm:prSet>
      <dgm:spPr/>
    </dgm:pt>
    <dgm:pt modelId="{5BE80958-9A7C-FC4C-ABA5-58DBE68F5A38}" type="pres">
      <dgm:prSet presAssocID="{2748AD75-66F0-AA46-B447-E264E121CE23}" presName="parSpace" presStyleCnt="0"/>
      <dgm:spPr/>
    </dgm:pt>
    <dgm:pt modelId="{858911F2-96A6-E04E-9A59-4BFBECF480DF}" type="pres">
      <dgm:prSet presAssocID="{83545F5A-CC55-BF45-92A3-466E2588647A}" presName="parTxOnly" presStyleLbl="node1" presStyleIdx="2" presStyleCnt="4">
        <dgm:presLayoutVars>
          <dgm:bulletEnabled val="1"/>
        </dgm:presLayoutVars>
      </dgm:prSet>
      <dgm:spPr/>
    </dgm:pt>
    <dgm:pt modelId="{73A5B50A-0AE4-694C-A4AB-B88D5375BB42}" type="pres">
      <dgm:prSet presAssocID="{76E5D973-16A4-5845-9CEF-15D286BDE4B4}" presName="parSpace" presStyleCnt="0"/>
      <dgm:spPr/>
    </dgm:pt>
    <dgm:pt modelId="{88841781-AF42-564C-AC9B-C9A51C9013CC}" type="pres">
      <dgm:prSet presAssocID="{99CC44A1-F817-8F4D-B248-24964606D016}" presName="parTxOnly" presStyleLbl="node1" presStyleIdx="3" presStyleCnt="4">
        <dgm:presLayoutVars>
          <dgm:bulletEnabled val="1"/>
        </dgm:presLayoutVars>
      </dgm:prSet>
      <dgm:spPr/>
    </dgm:pt>
  </dgm:ptLst>
  <dgm:cxnLst>
    <dgm:cxn modelId="{FD8AC20A-8F47-2A4E-960F-A1301895250E}" type="presOf" srcId="{83545F5A-CC55-BF45-92A3-466E2588647A}" destId="{858911F2-96A6-E04E-9A59-4BFBECF480DF}" srcOrd="0" destOrd="0" presId="urn:microsoft.com/office/officeart/2005/8/layout/hChevron3"/>
    <dgm:cxn modelId="{0E1BB347-18B3-AD46-B4C6-33C14AB31B62}" type="presOf" srcId="{C9D5A679-DB23-5442-96E1-066004BF304C}" destId="{05C02FE1-42A1-EB41-9ABC-CE7E9D3C1B0E}" srcOrd="0" destOrd="0" presId="urn:microsoft.com/office/officeart/2005/8/layout/hChevron3"/>
    <dgm:cxn modelId="{BC9FE04E-B8A4-7B46-8B40-A1F643914673}" srcId="{C9D5A679-DB23-5442-96E1-066004BF304C}" destId="{94381633-57DC-374A-87F3-F53FB79DAD78}" srcOrd="0" destOrd="0" parTransId="{6784F8E2-433A-5241-9057-CB699D97A719}" sibTransId="{F78FCA0B-6511-A64A-909A-2E31983E4C5F}"/>
    <dgm:cxn modelId="{1B032B51-C13E-A847-91C0-1FFBA9BA22E8}" type="presOf" srcId="{51565B33-EB11-CD44-A1EC-FD0944939205}" destId="{883F26D0-F7F6-F94D-8C96-FCCAA8757120}" srcOrd="0" destOrd="0" presId="urn:microsoft.com/office/officeart/2005/8/layout/hChevron3"/>
    <dgm:cxn modelId="{9AD8776A-74D1-8542-8737-31C747B04966}" srcId="{C9D5A679-DB23-5442-96E1-066004BF304C}" destId="{51565B33-EB11-CD44-A1EC-FD0944939205}" srcOrd="1" destOrd="0" parTransId="{4148B781-8222-9E4F-A4C4-2895AE9D18B6}" sibTransId="{2748AD75-66F0-AA46-B447-E264E121CE23}"/>
    <dgm:cxn modelId="{C1C9EA9A-DE56-374C-9797-95F9E686856F}" srcId="{C9D5A679-DB23-5442-96E1-066004BF304C}" destId="{99CC44A1-F817-8F4D-B248-24964606D016}" srcOrd="3" destOrd="0" parTransId="{86E43B2C-B886-C24D-B8B2-1E6D6D0C700D}" sibTransId="{29AC1575-FD24-CD46-8834-6A57BBEC1B48}"/>
    <dgm:cxn modelId="{0BC4BCA6-4E0F-9749-BC38-401D153658ED}" srcId="{C9D5A679-DB23-5442-96E1-066004BF304C}" destId="{83545F5A-CC55-BF45-92A3-466E2588647A}" srcOrd="2" destOrd="0" parTransId="{314760FA-9535-D547-8B36-D7404DFEEFFC}" sibTransId="{76E5D973-16A4-5845-9CEF-15D286BDE4B4}"/>
    <dgm:cxn modelId="{C01AF5AA-5C84-E247-B06D-7D339BE43DF4}" type="presOf" srcId="{99CC44A1-F817-8F4D-B248-24964606D016}" destId="{88841781-AF42-564C-AC9B-C9A51C9013CC}" srcOrd="0" destOrd="0" presId="urn:microsoft.com/office/officeart/2005/8/layout/hChevron3"/>
    <dgm:cxn modelId="{3A3B3AC1-8087-D64D-B471-597E7BE80C4D}" type="presOf" srcId="{94381633-57DC-374A-87F3-F53FB79DAD78}" destId="{0EB8E0DD-891C-A546-9428-A4862F317815}" srcOrd="0" destOrd="0" presId="urn:microsoft.com/office/officeart/2005/8/layout/hChevron3"/>
    <dgm:cxn modelId="{85A90FD2-B335-2C4E-90A1-348C66D167E9}" type="presParOf" srcId="{05C02FE1-42A1-EB41-9ABC-CE7E9D3C1B0E}" destId="{0EB8E0DD-891C-A546-9428-A4862F317815}" srcOrd="0" destOrd="0" presId="urn:microsoft.com/office/officeart/2005/8/layout/hChevron3"/>
    <dgm:cxn modelId="{46801FEF-495A-BD47-A76E-E315F4E63672}" type="presParOf" srcId="{05C02FE1-42A1-EB41-9ABC-CE7E9D3C1B0E}" destId="{D09EA9CB-F6A5-7C48-8987-3AD01EEE900C}" srcOrd="1" destOrd="0" presId="urn:microsoft.com/office/officeart/2005/8/layout/hChevron3"/>
    <dgm:cxn modelId="{42880895-87E6-B647-AECB-C440CB5F6A82}" type="presParOf" srcId="{05C02FE1-42A1-EB41-9ABC-CE7E9D3C1B0E}" destId="{883F26D0-F7F6-F94D-8C96-FCCAA8757120}" srcOrd="2" destOrd="0" presId="urn:microsoft.com/office/officeart/2005/8/layout/hChevron3"/>
    <dgm:cxn modelId="{5758BBB9-3933-F042-971A-1D3198CEB586}" type="presParOf" srcId="{05C02FE1-42A1-EB41-9ABC-CE7E9D3C1B0E}" destId="{5BE80958-9A7C-FC4C-ABA5-58DBE68F5A38}" srcOrd="3" destOrd="0" presId="urn:microsoft.com/office/officeart/2005/8/layout/hChevron3"/>
    <dgm:cxn modelId="{DB2F37FE-C72A-3846-94EF-95DA9AFB7D42}" type="presParOf" srcId="{05C02FE1-42A1-EB41-9ABC-CE7E9D3C1B0E}" destId="{858911F2-96A6-E04E-9A59-4BFBECF480DF}" srcOrd="4" destOrd="0" presId="urn:microsoft.com/office/officeart/2005/8/layout/hChevron3"/>
    <dgm:cxn modelId="{0AABAF27-4BF3-464D-B7EE-42CD577ACF24}" type="presParOf" srcId="{05C02FE1-42A1-EB41-9ABC-CE7E9D3C1B0E}" destId="{73A5B50A-0AE4-694C-A4AB-B88D5375BB42}" srcOrd="5" destOrd="0" presId="urn:microsoft.com/office/officeart/2005/8/layout/hChevron3"/>
    <dgm:cxn modelId="{9C8E89D1-F77A-0A42-BA36-A5A95369BC2D}" type="presParOf" srcId="{05C02FE1-42A1-EB41-9ABC-CE7E9D3C1B0E}" destId="{88841781-AF42-564C-AC9B-C9A51C9013CC}" srcOrd="6" destOrd="0" presId="urn:microsoft.com/office/officeart/2005/8/layout/hChevron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C9D5A679-DB23-5442-96E1-066004BF304C}" type="doc">
      <dgm:prSet loTypeId="urn:microsoft.com/office/officeart/2005/8/layout/hChevron3" loCatId="process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de-DE"/>
        </a:p>
      </dgm:t>
    </dgm:pt>
    <dgm:pt modelId="{94381633-57DC-374A-87F3-F53FB79DAD78}">
      <dgm:prSet/>
      <dgm:spPr/>
      <dgm:t>
        <a:bodyPr/>
        <a:lstStyle/>
        <a:p>
          <a:r>
            <a:rPr lang="de-DE"/>
            <a:t>Latest</a:t>
          </a:r>
        </a:p>
      </dgm:t>
    </dgm:pt>
    <dgm:pt modelId="{6784F8E2-433A-5241-9057-CB699D97A719}" type="parTrans" cxnId="{BC9FE04E-B8A4-7B46-8B40-A1F643914673}">
      <dgm:prSet/>
      <dgm:spPr/>
      <dgm:t>
        <a:bodyPr/>
        <a:lstStyle/>
        <a:p>
          <a:endParaRPr lang="de-DE"/>
        </a:p>
      </dgm:t>
    </dgm:pt>
    <dgm:pt modelId="{F78FCA0B-6511-A64A-909A-2E31983E4C5F}" type="sibTrans" cxnId="{BC9FE04E-B8A4-7B46-8B40-A1F643914673}">
      <dgm:prSet/>
      <dgm:spPr/>
      <dgm:t>
        <a:bodyPr/>
        <a:lstStyle/>
        <a:p>
          <a:endParaRPr lang="de-DE"/>
        </a:p>
      </dgm:t>
    </dgm:pt>
    <dgm:pt modelId="{51565B33-EB11-CD44-A1EC-FD0944939205}">
      <dgm:prSet/>
      <dgm:spPr/>
      <dgm:t>
        <a:bodyPr/>
        <a:lstStyle/>
        <a:p>
          <a:r>
            <a:rPr lang="de-DE" dirty="0" err="1"/>
            <a:t>Unstable</a:t>
          </a:r>
          <a:endParaRPr lang="de-DE" dirty="0"/>
        </a:p>
      </dgm:t>
    </dgm:pt>
    <dgm:pt modelId="{4148B781-8222-9E4F-A4C4-2895AE9D18B6}" type="parTrans" cxnId="{9AD8776A-74D1-8542-8737-31C747B04966}">
      <dgm:prSet/>
      <dgm:spPr/>
      <dgm:t>
        <a:bodyPr/>
        <a:lstStyle/>
        <a:p>
          <a:endParaRPr lang="de-DE"/>
        </a:p>
      </dgm:t>
    </dgm:pt>
    <dgm:pt modelId="{2748AD75-66F0-AA46-B447-E264E121CE23}" type="sibTrans" cxnId="{9AD8776A-74D1-8542-8737-31C747B04966}">
      <dgm:prSet/>
      <dgm:spPr/>
      <dgm:t>
        <a:bodyPr/>
        <a:lstStyle/>
        <a:p>
          <a:endParaRPr lang="de-DE"/>
        </a:p>
      </dgm:t>
    </dgm:pt>
    <dgm:pt modelId="{83545F5A-CC55-BF45-92A3-466E2588647A}">
      <dgm:prSet/>
      <dgm:spPr>
        <a:solidFill>
          <a:schemeClr val="accent1"/>
        </a:solidFill>
      </dgm:spPr>
      <dgm:t>
        <a:bodyPr/>
        <a:lstStyle/>
        <a:p>
          <a:r>
            <a:rPr lang="de-DE" dirty="0">
              <a:solidFill>
                <a:schemeClr val="bg1"/>
              </a:solidFill>
            </a:rPr>
            <a:t>Early Access</a:t>
          </a:r>
        </a:p>
      </dgm:t>
    </dgm:pt>
    <dgm:pt modelId="{314760FA-9535-D547-8B36-D7404DFEEFFC}" type="parTrans" cxnId="{0BC4BCA6-4E0F-9749-BC38-401D153658ED}">
      <dgm:prSet/>
      <dgm:spPr/>
      <dgm:t>
        <a:bodyPr/>
        <a:lstStyle/>
        <a:p>
          <a:endParaRPr lang="de-DE"/>
        </a:p>
      </dgm:t>
    </dgm:pt>
    <dgm:pt modelId="{76E5D973-16A4-5845-9CEF-15D286BDE4B4}" type="sibTrans" cxnId="{0BC4BCA6-4E0F-9749-BC38-401D153658ED}">
      <dgm:prSet/>
      <dgm:spPr/>
      <dgm:t>
        <a:bodyPr/>
        <a:lstStyle/>
        <a:p>
          <a:endParaRPr lang="de-DE"/>
        </a:p>
      </dgm:t>
    </dgm:pt>
    <dgm:pt modelId="{99CC44A1-F817-8F4D-B248-24964606D016}">
      <dgm:prSet/>
      <dgm:spPr/>
      <dgm:t>
        <a:bodyPr/>
        <a:lstStyle/>
        <a:p>
          <a:r>
            <a:rPr lang="de-DE" dirty="0"/>
            <a:t>General </a:t>
          </a:r>
          <a:r>
            <a:rPr lang="de-DE" dirty="0" err="1"/>
            <a:t>Availability</a:t>
          </a:r>
          <a:endParaRPr lang="de-DE" dirty="0"/>
        </a:p>
      </dgm:t>
    </dgm:pt>
    <dgm:pt modelId="{86E43B2C-B886-C24D-B8B2-1E6D6D0C700D}" type="parTrans" cxnId="{C1C9EA9A-DE56-374C-9797-95F9E686856F}">
      <dgm:prSet/>
      <dgm:spPr/>
      <dgm:t>
        <a:bodyPr/>
        <a:lstStyle/>
        <a:p>
          <a:endParaRPr lang="de-DE"/>
        </a:p>
      </dgm:t>
    </dgm:pt>
    <dgm:pt modelId="{29AC1575-FD24-CD46-8834-6A57BBEC1B48}" type="sibTrans" cxnId="{C1C9EA9A-DE56-374C-9797-95F9E686856F}">
      <dgm:prSet/>
      <dgm:spPr/>
      <dgm:t>
        <a:bodyPr/>
        <a:lstStyle/>
        <a:p>
          <a:endParaRPr lang="de-DE"/>
        </a:p>
      </dgm:t>
    </dgm:pt>
    <dgm:pt modelId="{05C02FE1-42A1-EB41-9ABC-CE7E9D3C1B0E}" type="pres">
      <dgm:prSet presAssocID="{C9D5A679-DB23-5442-96E1-066004BF304C}" presName="Name0" presStyleCnt="0">
        <dgm:presLayoutVars>
          <dgm:dir/>
          <dgm:resizeHandles val="exact"/>
        </dgm:presLayoutVars>
      </dgm:prSet>
      <dgm:spPr/>
    </dgm:pt>
    <dgm:pt modelId="{0EB8E0DD-891C-A546-9428-A4862F317815}" type="pres">
      <dgm:prSet presAssocID="{94381633-57DC-374A-87F3-F53FB79DAD78}" presName="parTxOnly" presStyleLbl="node1" presStyleIdx="0" presStyleCnt="4">
        <dgm:presLayoutVars>
          <dgm:bulletEnabled val="1"/>
        </dgm:presLayoutVars>
      </dgm:prSet>
      <dgm:spPr/>
    </dgm:pt>
    <dgm:pt modelId="{D09EA9CB-F6A5-7C48-8987-3AD01EEE900C}" type="pres">
      <dgm:prSet presAssocID="{F78FCA0B-6511-A64A-909A-2E31983E4C5F}" presName="parSpace" presStyleCnt="0"/>
      <dgm:spPr/>
    </dgm:pt>
    <dgm:pt modelId="{883F26D0-F7F6-F94D-8C96-FCCAA8757120}" type="pres">
      <dgm:prSet presAssocID="{51565B33-EB11-CD44-A1EC-FD0944939205}" presName="parTxOnly" presStyleLbl="node1" presStyleIdx="1" presStyleCnt="4">
        <dgm:presLayoutVars>
          <dgm:bulletEnabled val="1"/>
        </dgm:presLayoutVars>
      </dgm:prSet>
      <dgm:spPr/>
    </dgm:pt>
    <dgm:pt modelId="{5BE80958-9A7C-FC4C-ABA5-58DBE68F5A38}" type="pres">
      <dgm:prSet presAssocID="{2748AD75-66F0-AA46-B447-E264E121CE23}" presName="parSpace" presStyleCnt="0"/>
      <dgm:spPr/>
    </dgm:pt>
    <dgm:pt modelId="{858911F2-96A6-E04E-9A59-4BFBECF480DF}" type="pres">
      <dgm:prSet presAssocID="{83545F5A-CC55-BF45-92A3-466E2588647A}" presName="parTxOnly" presStyleLbl="node1" presStyleIdx="2" presStyleCnt="4">
        <dgm:presLayoutVars>
          <dgm:bulletEnabled val="1"/>
        </dgm:presLayoutVars>
      </dgm:prSet>
      <dgm:spPr/>
    </dgm:pt>
    <dgm:pt modelId="{73A5B50A-0AE4-694C-A4AB-B88D5375BB42}" type="pres">
      <dgm:prSet presAssocID="{76E5D973-16A4-5845-9CEF-15D286BDE4B4}" presName="parSpace" presStyleCnt="0"/>
      <dgm:spPr/>
    </dgm:pt>
    <dgm:pt modelId="{88841781-AF42-564C-AC9B-C9A51C9013CC}" type="pres">
      <dgm:prSet presAssocID="{99CC44A1-F817-8F4D-B248-24964606D016}" presName="parTxOnly" presStyleLbl="node1" presStyleIdx="3" presStyleCnt="4">
        <dgm:presLayoutVars>
          <dgm:bulletEnabled val="1"/>
        </dgm:presLayoutVars>
      </dgm:prSet>
      <dgm:spPr/>
    </dgm:pt>
  </dgm:ptLst>
  <dgm:cxnLst>
    <dgm:cxn modelId="{FD8AC20A-8F47-2A4E-960F-A1301895250E}" type="presOf" srcId="{83545F5A-CC55-BF45-92A3-466E2588647A}" destId="{858911F2-96A6-E04E-9A59-4BFBECF480DF}" srcOrd="0" destOrd="0" presId="urn:microsoft.com/office/officeart/2005/8/layout/hChevron3"/>
    <dgm:cxn modelId="{0E1BB347-18B3-AD46-B4C6-33C14AB31B62}" type="presOf" srcId="{C9D5A679-DB23-5442-96E1-066004BF304C}" destId="{05C02FE1-42A1-EB41-9ABC-CE7E9D3C1B0E}" srcOrd="0" destOrd="0" presId="urn:microsoft.com/office/officeart/2005/8/layout/hChevron3"/>
    <dgm:cxn modelId="{BC9FE04E-B8A4-7B46-8B40-A1F643914673}" srcId="{C9D5A679-DB23-5442-96E1-066004BF304C}" destId="{94381633-57DC-374A-87F3-F53FB79DAD78}" srcOrd="0" destOrd="0" parTransId="{6784F8E2-433A-5241-9057-CB699D97A719}" sibTransId="{F78FCA0B-6511-A64A-909A-2E31983E4C5F}"/>
    <dgm:cxn modelId="{1B032B51-C13E-A847-91C0-1FFBA9BA22E8}" type="presOf" srcId="{51565B33-EB11-CD44-A1EC-FD0944939205}" destId="{883F26D0-F7F6-F94D-8C96-FCCAA8757120}" srcOrd="0" destOrd="0" presId="urn:microsoft.com/office/officeart/2005/8/layout/hChevron3"/>
    <dgm:cxn modelId="{9AD8776A-74D1-8542-8737-31C747B04966}" srcId="{C9D5A679-DB23-5442-96E1-066004BF304C}" destId="{51565B33-EB11-CD44-A1EC-FD0944939205}" srcOrd="1" destOrd="0" parTransId="{4148B781-8222-9E4F-A4C4-2895AE9D18B6}" sibTransId="{2748AD75-66F0-AA46-B447-E264E121CE23}"/>
    <dgm:cxn modelId="{C1C9EA9A-DE56-374C-9797-95F9E686856F}" srcId="{C9D5A679-DB23-5442-96E1-066004BF304C}" destId="{99CC44A1-F817-8F4D-B248-24964606D016}" srcOrd="3" destOrd="0" parTransId="{86E43B2C-B886-C24D-B8B2-1E6D6D0C700D}" sibTransId="{29AC1575-FD24-CD46-8834-6A57BBEC1B48}"/>
    <dgm:cxn modelId="{0BC4BCA6-4E0F-9749-BC38-401D153658ED}" srcId="{C9D5A679-DB23-5442-96E1-066004BF304C}" destId="{83545F5A-CC55-BF45-92A3-466E2588647A}" srcOrd="2" destOrd="0" parTransId="{314760FA-9535-D547-8B36-D7404DFEEFFC}" sibTransId="{76E5D973-16A4-5845-9CEF-15D286BDE4B4}"/>
    <dgm:cxn modelId="{C01AF5AA-5C84-E247-B06D-7D339BE43DF4}" type="presOf" srcId="{99CC44A1-F817-8F4D-B248-24964606D016}" destId="{88841781-AF42-564C-AC9B-C9A51C9013CC}" srcOrd="0" destOrd="0" presId="urn:microsoft.com/office/officeart/2005/8/layout/hChevron3"/>
    <dgm:cxn modelId="{3A3B3AC1-8087-D64D-B471-597E7BE80C4D}" type="presOf" srcId="{94381633-57DC-374A-87F3-F53FB79DAD78}" destId="{0EB8E0DD-891C-A546-9428-A4862F317815}" srcOrd="0" destOrd="0" presId="urn:microsoft.com/office/officeart/2005/8/layout/hChevron3"/>
    <dgm:cxn modelId="{85A90FD2-B335-2C4E-90A1-348C66D167E9}" type="presParOf" srcId="{05C02FE1-42A1-EB41-9ABC-CE7E9D3C1B0E}" destId="{0EB8E0DD-891C-A546-9428-A4862F317815}" srcOrd="0" destOrd="0" presId="urn:microsoft.com/office/officeart/2005/8/layout/hChevron3"/>
    <dgm:cxn modelId="{46801FEF-495A-BD47-A76E-E315F4E63672}" type="presParOf" srcId="{05C02FE1-42A1-EB41-9ABC-CE7E9D3C1B0E}" destId="{D09EA9CB-F6A5-7C48-8987-3AD01EEE900C}" srcOrd="1" destOrd="0" presId="urn:microsoft.com/office/officeart/2005/8/layout/hChevron3"/>
    <dgm:cxn modelId="{42880895-87E6-B647-AECB-C440CB5F6A82}" type="presParOf" srcId="{05C02FE1-42A1-EB41-9ABC-CE7E9D3C1B0E}" destId="{883F26D0-F7F6-F94D-8C96-FCCAA8757120}" srcOrd="2" destOrd="0" presId="urn:microsoft.com/office/officeart/2005/8/layout/hChevron3"/>
    <dgm:cxn modelId="{5758BBB9-3933-F042-971A-1D3198CEB586}" type="presParOf" srcId="{05C02FE1-42A1-EB41-9ABC-CE7E9D3C1B0E}" destId="{5BE80958-9A7C-FC4C-ABA5-58DBE68F5A38}" srcOrd="3" destOrd="0" presId="urn:microsoft.com/office/officeart/2005/8/layout/hChevron3"/>
    <dgm:cxn modelId="{DB2F37FE-C72A-3846-94EF-95DA9AFB7D42}" type="presParOf" srcId="{05C02FE1-42A1-EB41-9ABC-CE7E9D3C1B0E}" destId="{858911F2-96A6-E04E-9A59-4BFBECF480DF}" srcOrd="4" destOrd="0" presId="urn:microsoft.com/office/officeart/2005/8/layout/hChevron3"/>
    <dgm:cxn modelId="{0AABAF27-4BF3-464D-B7EE-42CD577ACF24}" type="presParOf" srcId="{05C02FE1-42A1-EB41-9ABC-CE7E9D3C1B0E}" destId="{73A5B50A-0AE4-694C-A4AB-B88D5375BB42}" srcOrd="5" destOrd="0" presId="urn:microsoft.com/office/officeart/2005/8/layout/hChevron3"/>
    <dgm:cxn modelId="{9C8E89D1-F77A-0A42-BA36-A5A95369BC2D}" type="presParOf" srcId="{05C02FE1-42A1-EB41-9ABC-CE7E9D3C1B0E}" destId="{88841781-AF42-564C-AC9B-C9A51C9013CC}" srcOrd="6" destOrd="0" presId="urn:microsoft.com/office/officeart/2005/8/layout/hChevron3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C9D5A679-DB23-5442-96E1-066004BF304C}" type="doc">
      <dgm:prSet loTypeId="urn:microsoft.com/office/officeart/2005/8/layout/hChevron3" loCatId="process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de-DE"/>
        </a:p>
      </dgm:t>
    </dgm:pt>
    <dgm:pt modelId="{94381633-57DC-374A-87F3-F53FB79DAD78}">
      <dgm:prSet/>
      <dgm:spPr/>
      <dgm:t>
        <a:bodyPr/>
        <a:lstStyle/>
        <a:p>
          <a:r>
            <a:rPr lang="de-DE"/>
            <a:t>Latest</a:t>
          </a:r>
        </a:p>
      </dgm:t>
    </dgm:pt>
    <dgm:pt modelId="{6784F8E2-433A-5241-9057-CB699D97A719}" type="parTrans" cxnId="{BC9FE04E-B8A4-7B46-8B40-A1F643914673}">
      <dgm:prSet/>
      <dgm:spPr/>
      <dgm:t>
        <a:bodyPr/>
        <a:lstStyle/>
        <a:p>
          <a:endParaRPr lang="de-DE"/>
        </a:p>
      </dgm:t>
    </dgm:pt>
    <dgm:pt modelId="{F78FCA0B-6511-A64A-909A-2E31983E4C5F}" type="sibTrans" cxnId="{BC9FE04E-B8A4-7B46-8B40-A1F643914673}">
      <dgm:prSet/>
      <dgm:spPr/>
      <dgm:t>
        <a:bodyPr/>
        <a:lstStyle/>
        <a:p>
          <a:endParaRPr lang="de-DE"/>
        </a:p>
      </dgm:t>
    </dgm:pt>
    <dgm:pt modelId="{51565B33-EB11-CD44-A1EC-FD0944939205}">
      <dgm:prSet/>
      <dgm:spPr/>
      <dgm:t>
        <a:bodyPr/>
        <a:lstStyle/>
        <a:p>
          <a:r>
            <a:rPr lang="de-DE" dirty="0" err="1"/>
            <a:t>Unstable</a:t>
          </a:r>
          <a:endParaRPr lang="de-DE" dirty="0"/>
        </a:p>
      </dgm:t>
    </dgm:pt>
    <dgm:pt modelId="{4148B781-8222-9E4F-A4C4-2895AE9D18B6}" type="parTrans" cxnId="{9AD8776A-74D1-8542-8737-31C747B04966}">
      <dgm:prSet/>
      <dgm:spPr/>
      <dgm:t>
        <a:bodyPr/>
        <a:lstStyle/>
        <a:p>
          <a:endParaRPr lang="de-DE"/>
        </a:p>
      </dgm:t>
    </dgm:pt>
    <dgm:pt modelId="{2748AD75-66F0-AA46-B447-E264E121CE23}" type="sibTrans" cxnId="{9AD8776A-74D1-8542-8737-31C747B04966}">
      <dgm:prSet/>
      <dgm:spPr/>
      <dgm:t>
        <a:bodyPr/>
        <a:lstStyle/>
        <a:p>
          <a:endParaRPr lang="de-DE"/>
        </a:p>
      </dgm:t>
    </dgm:pt>
    <dgm:pt modelId="{83545F5A-CC55-BF45-92A3-466E2588647A}">
      <dgm:prSet/>
      <dgm:spPr/>
      <dgm:t>
        <a:bodyPr/>
        <a:lstStyle/>
        <a:p>
          <a:r>
            <a:rPr lang="de-DE" dirty="0"/>
            <a:t>Early Access</a:t>
          </a:r>
        </a:p>
      </dgm:t>
    </dgm:pt>
    <dgm:pt modelId="{314760FA-9535-D547-8B36-D7404DFEEFFC}" type="parTrans" cxnId="{0BC4BCA6-4E0F-9749-BC38-401D153658ED}">
      <dgm:prSet/>
      <dgm:spPr/>
      <dgm:t>
        <a:bodyPr/>
        <a:lstStyle/>
        <a:p>
          <a:endParaRPr lang="de-DE"/>
        </a:p>
      </dgm:t>
    </dgm:pt>
    <dgm:pt modelId="{76E5D973-16A4-5845-9CEF-15D286BDE4B4}" type="sibTrans" cxnId="{0BC4BCA6-4E0F-9749-BC38-401D153658ED}">
      <dgm:prSet/>
      <dgm:spPr/>
      <dgm:t>
        <a:bodyPr/>
        <a:lstStyle/>
        <a:p>
          <a:endParaRPr lang="de-DE"/>
        </a:p>
      </dgm:t>
    </dgm:pt>
    <dgm:pt modelId="{99CC44A1-F817-8F4D-B248-24964606D016}">
      <dgm:prSet/>
      <dgm:spPr>
        <a:solidFill>
          <a:schemeClr val="accent1"/>
        </a:solidFill>
      </dgm:spPr>
      <dgm:t>
        <a:bodyPr/>
        <a:lstStyle/>
        <a:p>
          <a:r>
            <a:rPr lang="de-DE" dirty="0">
              <a:solidFill>
                <a:schemeClr val="bg1"/>
              </a:solidFill>
            </a:rPr>
            <a:t>General </a:t>
          </a:r>
          <a:r>
            <a:rPr lang="de-DE" dirty="0" err="1">
              <a:solidFill>
                <a:schemeClr val="bg1"/>
              </a:solidFill>
            </a:rPr>
            <a:t>Availability</a:t>
          </a:r>
          <a:endParaRPr lang="de-DE" dirty="0">
            <a:solidFill>
              <a:schemeClr val="bg1"/>
            </a:solidFill>
          </a:endParaRPr>
        </a:p>
      </dgm:t>
    </dgm:pt>
    <dgm:pt modelId="{86E43B2C-B886-C24D-B8B2-1E6D6D0C700D}" type="parTrans" cxnId="{C1C9EA9A-DE56-374C-9797-95F9E686856F}">
      <dgm:prSet/>
      <dgm:spPr/>
      <dgm:t>
        <a:bodyPr/>
        <a:lstStyle/>
        <a:p>
          <a:endParaRPr lang="de-DE"/>
        </a:p>
      </dgm:t>
    </dgm:pt>
    <dgm:pt modelId="{29AC1575-FD24-CD46-8834-6A57BBEC1B48}" type="sibTrans" cxnId="{C1C9EA9A-DE56-374C-9797-95F9E686856F}">
      <dgm:prSet/>
      <dgm:spPr/>
      <dgm:t>
        <a:bodyPr/>
        <a:lstStyle/>
        <a:p>
          <a:endParaRPr lang="de-DE"/>
        </a:p>
      </dgm:t>
    </dgm:pt>
    <dgm:pt modelId="{05C02FE1-42A1-EB41-9ABC-CE7E9D3C1B0E}" type="pres">
      <dgm:prSet presAssocID="{C9D5A679-DB23-5442-96E1-066004BF304C}" presName="Name0" presStyleCnt="0">
        <dgm:presLayoutVars>
          <dgm:dir/>
          <dgm:resizeHandles val="exact"/>
        </dgm:presLayoutVars>
      </dgm:prSet>
      <dgm:spPr/>
    </dgm:pt>
    <dgm:pt modelId="{0EB8E0DD-891C-A546-9428-A4862F317815}" type="pres">
      <dgm:prSet presAssocID="{94381633-57DC-374A-87F3-F53FB79DAD78}" presName="parTxOnly" presStyleLbl="node1" presStyleIdx="0" presStyleCnt="4">
        <dgm:presLayoutVars>
          <dgm:bulletEnabled val="1"/>
        </dgm:presLayoutVars>
      </dgm:prSet>
      <dgm:spPr/>
    </dgm:pt>
    <dgm:pt modelId="{D09EA9CB-F6A5-7C48-8987-3AD01EEE900C}" type="pres">
      <dgm:prSet presAssocID="{F78FCA0B-6511-A64A-909A-2E31983E4C5F}" presName="parSpace" presStyleCnt="0"/>
      <dgm:spPr/>
    </dgm:pt>
    <dgm:pt modelId="{883F26D0-F7F6-F94D-8C96-FCCAA8757120}" type="pres">
      <dgm:prSet presAssocID="{51565B33-EB11-CD44-A1EC-FD0944939205}" presName="parTxOnly" presStyleLbl="node1" presStyleIdx="1" presStyleCnt="4">
        <dgm:presLayoutVars>
          <dgm:bulletEnabled val="1"/>
        </dgm:presLayoutVars>
      </dgm:prSet>
      <dgm:spPr/>
    </dgm:pt>
    <dgm:pt modelId="{5BE80958-9A7C-FC4C-ABA5-58DBE68F5A38}" type="pres">
      <dgm:prSet presAssocID="{2748AD75-66F0-AA46-B447-E264E121CE23}" presName="parSpace" presStyleCnt="0"/>
      <dgm:spPr/>
    </dgm:pt>
    <dgm:pt modelId="{858911F2-96A6-E04E-9A59-4BFBECF480DF}" type="pres">
      <dgm:prSet presAssocID="{83545F5A-CC55-BF45-92A3-466E2588647A}" presName="parTxOnly" presStyleLbl="node1" presStyleIdx="2" presStyleCnt="4">
        <dgm:presLayoutVars>
          <dgm:bulletEnabled val="1"/>
        </dgm:presLayoutVars>
      </dgm:prSet>
      <dgm:spPr/>
    </dgm:pt>
    <dgm:pt modelId="{73A5B50A-0AE4-694C-A4AB-B88D5375BB42}" type="pres">
      <dgm:prSet presAssocID="{76E5D973-16A4-5845-9CEF-15D286BDE4B4}" presName="parSpace" presStyleCnt="0"/>
      <dgm:spPr/>
    </dgm:pt>
    <dgm:pt modelId="{88841781-AF42-564C-AC9B-C9A51C9013CC}" type="pres">
      <dgm:prSet presAssocID="{99CC44A1-F817-8F4D-B248-24964606D016}" presName="parTxOnly" presStyleLbl="node1" presStyleIdx="3" presStyleCnt="4">
        <dgm:presLayoutVars>
          <dgm:bulletEnabled val="1"/>
        </dgm:presLayoutVars>
      </dgm:prSet>
      <dgm:spPr/>
    </dgm:pt>
  </dgm:ptLst>
  <dgm:cxnLst>
    <dgm:cxn modelId="{FD8AC20A-8F47-2A4E-960F-A1301895250E}" type="presOf" srcId="{83545F5A-CC55-BF45-92A3-466E2588647A}" destId="{858911F2-96A6-E04E-9A59-4BFBECF480DF}" srcOrd="0" destOrd="0" presId="urn:microsoft.com/office/officeart/2005/8/layout/hChevron3"/>
    <dgm:cxn modelId="{0E1BB347-18B3-AD46-B4C6-33C14AB31B62}" type="presOf" srcId="{C9D5A679-DB23-5442-96E1-066004BF304C}" destId="{05C02FE1-42A1-EB41-9ABC-CE7E9D3C1B0E}" srcOrd="0" destOrd="0" presId="urn:microsoft.com/office/officeart/2005/8/layout/hChevron3"/>
    <dgm:cxn modelId="{BC9FE04E-B8A4-7B46-8B40-A1F643914673}" srcId="{C9D5A679-DB23-5442-96E1-066004BF304C}" destId="{94381633-57DC-374A-87F3-F53FB79DAD78}" srcOrd="0" destOrd="0" parTransId="{6784F8E2-433A-5241-9057-CB699D97A719}" sibTransId="{F78FCA0B-6511-A64A-909A-2E31983E4C5F}"/>
    <dgm:cxn modelId="{1B032B51-C13E-A847-91C0-1FFBA9BA22E8}" type="presOf" srcId="{51565B33-EB11-CD44-A1EC-FD0944939205}" destId="{883F26D0-F7F6-F94D-8C96-FCCAA8757120}" srcOrd="0" destOrd="0" presId="urn:microsoft.com/office/officeart/2005/8/layout/hChevron3"/>
    <dgm:cxn modelId="{9AD8776A-74D1-8542-8737-31C747B04966}" srcId="{C9D5A679-DB23-5442-96E1-066004BF304C}" destId="{51565B33-EB11-CD44-A1EC-FD0944939205}" srcOrd="1" destOrd="0" parTransId="{4148B781-8222-9E4F-A4C4-2895AE9D18B6}" sibTransId="{2748AD75-66F0-AA46-B447-E264E121CE23}"/>
    <dgm:cxn modelId="{C1C9EA9A-DE56-374C-9797-95F9E686856F}" srcId="{C9D5A679-DB23-5442-96E1-066004BF304C}" destId="{99CC44A1-F817-8F4D-B248-24964606D016}" srcOrd="3" destOrd="0" parTransId="{86E43B2C-B886-C24D-B8B2-1E6D6D0C700D}" sibTransId="{29AC1575-FD24-CD46-8834-6A57BBEC1B48}"/>
    <dgm:cxn modelId="{0BC4BCA6-4E0F-9749-BC38-401D153658ED}" srcId="{C9D5A679-DB23-5442-96E1-066004BF304C}" destId="{83545F5A-CC55-BF45-92A3-466E2588647A}" srcOrd="2" destOrd="0" parTransId="{314760FA-9535-D547-8B36-D7404DFEEFFC}" sibTransId="{76E5D973-16A4-5845-9CEF-15D286BDE4B4}"/>
    <dgm:cxn modelId="{C01AF5AA-5C84-E247-B06D-7D339BE43DF4}" type="presOf" srcId="{99CC44A1-F817-8F4D-B248-24964606D016}" destId="{88841781-AF42-564C-AC9B-C9A51C9013CC}" srcOrd="0" destOrd="0" presId="urn:microsoft.com/office/officeart/2005/8/layout/hChevron3"/>
    <dgm:cxn modelId="{3A3B3AC1-8087-D64D-B471-597E7BE80C4D}" type="presOf" srcId="{94381633-57DC-374A-87F3-F53FB79DAD78}" destId="{0EB8E0DD-891C-A546-9428-A4862F317815}" srcOrd="0" destOrd="0" presId="urn:microsoft.com/office/officeart/2005/8/layout/hChevron3"/>
    <dgm:cxn modelId="{85A90FD2-B335-2C4E-90A1-348C66D167E9}" type="presParOf" srcId="{05C02FE1-42A1-EB41-9ABC-CE7E9D3C1B0E}" destId="{0EB8E0DD-891C-A546-9428-A4862F317815}" srcOrd="0" destOrd="0" presId="urn:microsoft.com/office/officeart/2005/8/layout/hChevron3"/>
    <dgm:cxn modelId="{46801FEF-495A-BD47-A76E-E315F4E63672}" type="presParOf" srcId="{05C02FE1-42A1-EB41-9ABC-CE7E9D3C1B0E}" destId="{D09EA9CB-F6A5-7C48-8987-3AD01EEE900C}" srcOrd="1" destOrd="0" presId="urn:microsoft.com/office/officeart/2005/8/layout/hChevron3"/>
    <dgm:cxn modelId="{42880895-87E6-B647-AECB-C440CB5F6A82}" type="presParOf" srcId="{05C02FE1-42A1-EB41-9ABC-CE7E9D3C1B0E}" destId="{883F26D0-F7F6-F94D-8C96-FCCAA8757120}" srcOrd="2" destOrd="0" presId="urn:microsoft.com/office/officeart/2005/8/layout/hChevron3"/>
    <dgm:cxn modelId="{5758BBB9-3933-F042-971A-1D3198CEB586}" type="presParOf" srcId="{05C02FE1-42A1-EB41-9ABC-CE7E9D3C1B0E}" destId="{5BE80958-9A7C-FC4C-ABA5-58DBE68F5A38}" srcOrd="3" destOrd="0" presId="urn:microsoft.com/office/officeart/2005/8/layout/hChevron3"/>
    <dgm:cxn modelId="{DB2F37FE-C72A-3846-94EF-95DA9AFB7D42}" type="presParOf" srcId="{05C02FE1-42A1-EB41-9ABC-CE7E9D3C1B0E}" destId="{858911F2-96A6-E04E-9A59-4BFBECF480DF}" srcOrd="4" destOrd="0" presId="urn:microsoft.com/office/officeart/2005/8/layout/hChevron3"/>
    <dgm:cxn modelId="{0AABAF27-4BF3-464D-B7EE-42CD577ACF24}" type="presParOf" srcId="{05C02FE1-42A1-EB41-9ABC-CE7E9D3C1B0E}" destId="{73A5B50A-0AE4-694C-A4AB-B88D5375BB42}" srcOrd="5" destOrd="0" presId="urn:microsoft.com/office/officeart/2005/8/layout/hChevron3"/>
    <dgm:cxn modelId="{9C8E89D1-F77A-0A42-BA36-A5A95369BC2D}" type="presParOf" srcId="{05C02FE1-42A1-EB41-9ABC-CE7E9D3C1B0E}" destId="{88841781-AF42-564C-AC9B-C9A51C9013CC}" srcOrd="6" destOrd="0" presId="urn:microsoft.com/office/officeart/2005/8/layout/hChevron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EB8E0DD-891C-A546-9428-A4862F317815}">
      <dsp:nvSpPr>
        <dsp:cNvPr id="0" name=""/>
        <dsp:cNvSpPr/>
      </dsp:nvSpPr>
      <dsp:spPr>
        <a:xfrm>
          <a:off x="2404" y="0"/>
          <a:ext cx="2412971" cy="936104"/>
        </a:xfrm>
        <a:prstGeom prst="homePlate">
          <a:avLst/>
        </a:prstGeom>
        <a:solidFill>
          <a:schemeClr val="accent1"/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28016" tIns="64008" rIns="32004" bIns="64008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2400" kern="1200">
              <a:solidFill>
                <a:schemeClr val="bg1"/>
              </a:solidFill>
            </a:rPr>
            <a:t>Latest</a:t>
          </a:r>
        </a:p>
      </dsp:txBody>
      <dsp:txXfrm>
        <a:off x="2404" y="0"/>
        <a:ext cx="2178945" cy="936104"/>
      </dsp:txXfrm>
    </dsp:sp>
    <dsp:sp modelId="{883F26D0-F7F6-F94D-8C96-FCCAA8757120}">
      <dsp:nvSpPr>
        <dsp:cNvPr id="0" name=""/>
        <dsp:cNvSpPr/>
      </dsp:nvSpPr>
      <dsp:spPr>
        <a:xfrm>
          <a:off x="1932781" y="0"/>
          <a:ext cx="2412971" cy="936104"/>
        </a:xfrm>
        <a:prstGeom prst="chevr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6012" tIns="64008" rIns="32004" bIns="64008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2400" kern="1200" dirty="0" err="1"/>
            <a:t>Unstable</a:t>
          </a:r>
          <a:endParaRPr lang="de-DE" sz="2400" kern="1200" dirty="0"/>
        </a:p>
      </dsp:txBody>
      <dsp:txXfrm>
        <a:off x="2400833" y="0"/>
        <a:ext cx="1476867" cy="936104"/>
      </dsp:txXfrm>
    </dsp:sp>
    <dsp:sp modelId="{858911F2-96A6-E04E-9A59-4BFBECF480DF}">
      <dsp:nvSpPr>
        <dsp:cNvPr id="0" name=""/>
        <dsp:cNvSpPr/>
      </dsp:nvSpPr>
      <dsp:spPr>
        <a:xfrm>
          <a:off x="3863158" y="0"/>
          <a:ext cx="2412971" cy="936104"/>
        </a:xfrm>
        <a:prstGeom prst="chevr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6012" tIns="64008" rIns="32004" bIns="64008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2400" kern="1200" dirty="0"/>
            <a:t>Early Access</a:t>
          </a:r>
        </a:p>
      </dsp:txBody>
      <dsp:txXfrm>
        <a:off x="4331210" y="0"/>
        <a:ext cx="1476867" cy="936104"/>
      </dsp:txXfrm>
    </dsp:sp>
    <dsp:sp modelId="{88841781-AF42-564C-AC9B-C9A51C9013CC}">
      <dsp:nvSpPr>
        <dsp:cNvPr id="0" name=""/>
        <dsp:cNvSpPr/>
      </dsp:nvSpPr>
      <dsp:spPr>
        <a:xfrm>
          <a:off x="5793535" y="0"/>
          <a:ext cx="2412971" cy="936104"/>
        </a:xfrm>
        <a:prstGeom prst="chevr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6012" tIns="64008" rIns="32004" bIns="64008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2400" kern="1200" dirty="0"/>
            <a:t>General </a:t>
          </a:r>
          <a:r>
            <a:rPr lang="de-DE" sz="2400" kern="1200" dirty="0" err="1"/>
            <a:t>Availability</a:t>
          </a:r>
          <a:endParaRPr lang="de-DE" sz="2400" kern="1200" dirty="0"/>
        </a:p>
      </dsp:txBody>
      <dsp:txXfrm>
        <a:off x="6261587" y="0"/>
        <a:ext cx="1476867" cy="93610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EB8E0DD-891C-A546-9428-A4862F317815}">
      <dsp:nvSpPr>
        <dsp:cNvPr id="0" name=""/>
        <dsp:cNvSpPr/>
      </dsp:nvSpPr>
      <dsp:spPr>
        <a:xfrm>
          <a:off x="2404" y="0"/>
          <a:ext cx="2412971" cy="936104"/>
        </a:xfrm>
        <a:prstGeom prst="homePlat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28016" tIns="64008" rIns="32004" bIns="64008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2400" kern="1200"/>
            <a:t>Latest</a:t>
          </a:r>
        </a:p>
      </dsp:txBody>
      <dsp:txXfrm>
        <a:off x="2404" y="0"/>
        <a:ext cx="2178945" cy="936104"/>
      </dsp:txXfrm>
    </dsp:sp>
    <dsp:sp modelId="{883F26D0-F7F6-F94D-8C96-FCCAA8757120}">
      <dsp:nvSpPr>
        <dsp:cNvPr id="0" name=""/>
        <dsp:cNvSpPr/>
      </dsp:nvSpPr>
      <dsp:spPr>
        <a:xfrm>
          <a:off x="1932781" y="0"/>
          <a:ext cx="2412971" cy="936104"/>
        </a:xfrm>
        <a:prstGeom prst="chevron">
          <a:avLst/>
        </a:prstGeom>
        <a:solidFill>
          <a:schemeClr val="accent1"/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6012" tIns="64008" rIns="32004" bIns="64008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2400" kern="1200" dirty="0" err="1">
              <a:solidFill>
                <a:schemeClr val="bg1"/>
              </a:solidFill>
            </a:rPr>
            <a:t>Unstable</a:t>
          </a:r>
          <a:endParaRPr lang="de-DE" sz="2400" kern="1200" dirty="0">
            <a:solidFill>
              <a:schemeClr val="bg1"/>
            </a:solidFill>
          </a:endParaRPr>
        </a:p>
      </dsp:txBody>
      <dsp:txXfrm>
        <a:off x="2400833" y="0"/>
        <a:ext cx="1476867" cy="936104"/>
      </dsp:txXfrm>
    </dsp:sp>
    <dsp:sp modelId="{858911F2-96A6-E04E-9A59-4BFBECF480DF}">
      <dsp:nvSpPr>
        <dsp:cNvPr id="0" name=""/>
        <dsp:cNvSpPr/>
      </dsp:nvSpPr>
      <dsp:spPr>
        <a:xfrm>
          <a:off x="3863158" y="0"/>
          <a:ext cx="2412971" cy="936104"/>
        </a:xfrm>
        <a:prstGeom prst="chevr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6012" tIns="64008" rIns="32004" bIns="64008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2400" kern="1200" dirty="0"/>
            <a:t>Early Access</a:t>
          </a:r>
        </a:p>
      </dsp:txBody>
      <dsp:txXfrm>
        <a:off x="4331210" y="0"/>
        <a:ext cx="1476867" cy="936104"/>
      </dsp:txXfrm>
    </dsp:sp>
    <dsp:sp modelId="{88841781-AF42-564C-AC9B-C9A51C9013CC}">
      <dsp:nvSpPr>
        <dsp:cNvPr id="0" name=""/>
        <dsp:cNvSpPr/>
      </dsp:nvSpPr>
      <dsp:spPr>
        <a:xfrm>
          <a:off x="5793535" y="0"/>
          <a:ext cx="2412971" cy="936104"/>
        </a:xfrm>
        <a:prstGeom prst="chevr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6012" tIns="64008" rIns="32004" bIns="64008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2400" kern="1200" dirty="0"/>
            <a:t>General </a:t>
          </a:r>
          <a:r>
            <a:rPr lang="de-DE" sz="2400" kern="1200" dirty="0" err="1"/>
            <a:t>Availability</a:t>
          </a:r>
          <a:endParaRPr lang="de-DE" sz="2400" kern="1200" dirty="0"/>
        </a:p>
      </dsp:txBody>
      <dsp:txXfrm>
        <a:off x="6261587" y="0"/>
        <a:ext cx="1476867" cy="936104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EB8E0DD-891C-A546-9428-A4862F317815}">
      <dsp:nvSpPr>
        <dsp:cNvPr id="0" name=""/>
        <dsp:cNvSpPr/>
      </dsp:nvSpPr>
      <dsp:spPr>
        <a:xfrm>
          <a:off x="2404" y="0"/>
          <a:ext cx="2412971" cy="936104"/>
        </a:xfrm>
        <a:prstGeom prst="homePlat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28016" tIns="64008" rIns="32004" bIns="64008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2400" kern="1200"/>
            <a:t>Latest</a:t>
          </a:r>
        </a:p>
      </dsp:txBody>
      <dsp:txXfrm>
        <a:off x="2404" y="0"/>
        <a:ext cx="2178945" cy="936104"/>
      </dsp:txXfrm>
    </dsp:sp>
    <dsp:sp modelId="{883F26D0-F7F6-F94D-8C96-FCCAA8757120}">
      <dsp:nvSpPr>
        <dsp:cNvPr id="0" name=""/>
        <dsp:cNvSpPr/>
      </dsp:nvSpPr>
      <dsp:spPr>
        <a:xfrm>
          <a:off x="1932781" y="0"/>
          <a:ext cx="2412971" cy="936104"/>
        </a:xfrm>
        <a:prstGeom prst="chevr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6012" tIns="64008" rIns="32004" bIns="64008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2400" kern="1200" dirty="0" err="1"/>
            <a:t>Unstable</a:t>
          </a:r>
          <a:endParaRPr lang="de-DE" sz="2400" kern="1200" dirty="0"/>
        </a:p>
      </dsp:txBody>
      <dsp:txXfrm>
        <a:off x="2400833" y="0"/>
        <a:ext cx="1476867" cy="936104"/>
      </dsp:txXfrm>
    </dsp:sp>
    <dsp:sp modelId="{858911F2-96A6-E04E-9A59-4BFBECF480DF}">
      <dsp:nvSpPr>
        <dsp:cNvPr id="0" name=""/>
        <dsp:cNvSpPr/>
      </dsp:nvSpPr>
      <dsp:spPr>
        <a:xfrm>
          <a:off x="3863158" y="0"/>
          <a:ext cx="2412971" cy="936104"/>
        </a:xfrm>
        <a:prstGeom prst="chevron">
          <a:avLst/>
        </a:prstGeom>
        <a:solidFill>
          <a:schemeClr val="accent1"/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6012" tIns="64008" rIns="32004" bIns="64008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2400" kern="1200" dirty="0">
              <a:solidFill>
                <a:schemeClr val="bg1"/>
              </a:solidFill>
            </a:rPr>
            <a:t>Early Access</a:t>
          </a:r>
        </a:p>
      </dsp:txBody>
      <dsp:txXfrm>
        <a:off x="4331210" y="0"/>
        <a:ext cx="1476867" cy="936104"/>
      </dsp:txXfrm>
    </dsp:sp>
    <dsp:sp modelId="{88841781-AF42-564C-AC9B-C9A51C9013CC}">
      <dsp:nvSpPr>
        <dsp:cNvPr id="0" name=""/>
        <dsp:cNvSpPr/>
      </dsp:nvSpPr>
      <dsp:spPr>
        <a:xfrm>
          <a:off x="5793535" y="0"/>
          <a:ext cx="2412971" cy="936104"/>
        </a:xfrm>
        <a:prstGeom prst="chevr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6012" tIns="64008" rIns="32004" bIns="64008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2400" kern="1200" dirty="0"/>
            <a:t>General </a:t>
          </a:r>
          <a:r>
            <a:rPr lang="de-DE" sz="2400" kern="1200" dirty="0" err="1"/>
            <a:t>Availability</a:t>
          </a:r>
          <a:endParaRPr lang="de-DE" sz="2400" kern="1200" dirty="0"/>
        </a:p>
      </dsp:txBody>
      <dsp:txXfrm>
        <a:off x="6261587" y="0"/>
        <a:ext cx="1476867" cy="936104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EB8E0DD-891C-A546-9428-A4862F317815}">
      <dsp:nvSpPr>
        <dsp:cNvPr id="0" name=""/>
        <dsp:cNvSpPr/>
      </dsp:nvSpPr>
      <dsp:spPr>
        <a:xfrm>
          <a:off x="2404" y="0"/>
          <a:ext cx="2412971" cy="936104"/>
        </a:xfrm>
        <a:prstGeom prst="homePlat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28016" tIns="64008" rIns="32004" bIns="64008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2400" kern="1200"/>
            <a:t>Latest</a:t>
          </a:r>
        </a:p>
      </dsp:txBody>
      <dsp:txXfrm>
        <a:off x="2404" y="0"/>
        <a:ext cx="2178945" cy="936104"/>
      </dsp:txXfrm>
    </dsp:sp>
    <dsp:sp modelId="{883F26D0-F7F6-F94D-8C96-FCCAA8757120}">
      <dsp:nvSpPr>
        <dsp:cNvPr id="0" name=""/>
        <dsp:cNvSpPr/>
      </dsp:nvSpPr>
      <dsp:spPr>
        <a:xfrm>
          <a:off x="1932781" y="0"/>
          <a:ext cx="2412971" cy="936104"/>
        </a:xfrm>
        <a:prstGeom prst="chevr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6012" tIns="64008" rIns="32004" bIns="64008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2400" kern="1200" dirty="0" err="1"/>
            <a:t>Unstable</a:t>
          </a:r>
          <a:endParaRPr lang="de-DE" sz="2400" kern="1200" dirty="0"/>
        </a:p>
      </dsp:txBody>
      <dsp:txXfrm>
        <a:off x="2400833" y="0"/>
        <a:ext cx="1476867" cy="936104"/>
      </dsp:txXfrm>
    </dsp:sp>
    <dsp:sp modelId="{858911F2-96A6-E04E-9A59-4BFBECF480DF}">
      <dsp:nvSpPr>
        <dsp:cNvPr id="0" name=""/>
        <dsp:cNvSpPr/>
      </dsp:nvSpPr>
      <dsp:spPr>
        <a:xfrm>
          <a:off x="3863158" y="0"/>
          <a:ext cx="2412971" cy="936104"/>
        </a:xfrm>
        <a:prstGeom prst="chevr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6012" tIns="64008" rIns="32004" bIns="64008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2400" kern="1200" dirty="0"/>
            <a:t>Early Access</a:t>
          </a:r>
        </a:p>
      </dsp:txBody>
      <dsp:txXfrm>
        <a:off x="4331210" y="0"/>
        <a:ext cx="1476867" cy="936104"/>
      </dsp:txXfrm>
    </dsp:sp>
    <dsp:sp modelId="{88841781-AF42-564C-AC9B-C9A51C9013CC}">
      <dsp:nvSpPr>
        <dsp:cNvPr id="0" name=""/>
        <dsp:cNvSpPr/>
      </dsp:nvSpPr>
      <dsp:spPr>
        <a:xfrm>
          <a:off x="5793535" y="0"/>
          <a:ext cx="2412971" cy="936104"/>
        </a:xfrm>
        <a:prstGeom prst="chevron">
          <a:avLst/>
        </a:prstGeom>
        <a:solidFill>
          <a:schemeClr val="accent1"/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6012" tIns="64008" rIns="32004" bIns="64008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2400" kern="1200" dirty="0">
              <a:solidFill>
                <a:schemeClr val="bg1"/>
              </a:solidFill>
            </a:rPr>
            <a:t>General </a:t>
          </a:r>
          <a:r>
            <a:rPr lang="de-DE" sz="2400" kern="1200" dirty="0" err="1">
              <a:solidFill>
                <a:schemeClr val="bg1"/>
              </a:solidFill>
            </a:rPr>
            <a:t>Availability</a:t>
          </a:r>
          <a:endParaRPr lang="de-DE" sz="2400" kern="1200" dirty="0">
            <a:solidFill>
              <a:schemeClr val="bg1"/>
            </a:solidFill>
          </a:endParaRPr>
        </a:p>
      </dsp:txBody>
      <dsp:txXfrm>
        <a:off x="6261587" y="0"/>
        <a:ext cx="1476867" cy="93610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Chevron3">
  <dgm:title val=""/>
  <dgm:desc val=""/>
  <dgm:catLst>
    <dgm:cat type="process" pri="10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func="maxDepth" op="gte" val="2">
        <dgm:constrLst>
          <dgm:constr type="w" for="ch" forName="parAndChTx" refType="w"/>
          <dgm:constr type="primFontSz" for="ch" ptType="node" op="equ"/>
          <dgm:constr type="w" for="ch" forName="parAndChSpace" refType="w" refFor="ch" refForName="parAndChTx" fact="-0.2"/>
          <dgm:constr type="w" for="ch" ptType="sibTrans" op="equ"/>
        </dgm:constrLst>
        <dgm:ruleLst/>
        <dgm:forEach name="Name6" axis="ch" ptType="node">
          <dgm:layoutNode name="parAndChTx">
            <dgm:varLst>
              <dgm:bulletEnabled val="1"/>
            </dgm:varLst>
            <dgm:alg type="tx"/>
            <dgm:choose name="Name7">
              <dgm:if name="Name8" func="var" arg="dir" op="equ" val="norm">
                <dgm:choose name="Name9">
                  <dgm:if name="Name10" axis="self" ptType="node" func="pos" op="equ" val="1">
                    <dgm:shape xmlns:r="http://schemas.openxmlformats.org/officeDocument/2006/relationships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4"/>
                    </dgm:constrLst>
                  </dgm:if>
                  <dgm:else name="Name11">
                    <dgm:shape xmlns:r="http://schemas.openxmlformats.org/officeDocument/2006/relationships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if>
              <dgm:else name="Name12">
                <dgm:choose name="Name13">
                  <dgm:if name="Name14" axis="self" ptType="node" func="pos" op="equ" val="1">
                    <dgm:shape xmlns:r="http://schemas.openxmlformats.org/officeDocument/2006/relationships" rot="180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4"/>
                      <dgm:constr type="rMarg" refType="w" fact="0.1"/>
                    </dgm:constrLst>
                  </dgm:if>
                  <dgm:else name="Name15">
                    <dgm:shape xmlns:r="http://schemas.openxmlformats.org/officeDocument/2006/relationships" rot="180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16" axis="followSib" ptType="sibTrans" cnt="1">
            <dgm:layoutNode name="parAndCh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17">
        <dgm:constrLst>
          <dgm:constr type="w" for="ch" forName="parTxOnly" refType="w"/>
          <dgm:constr type="primFontSz" for="ch" ptType="node" op="equ"/>
          <dgm:constr type="w" for="ch" forName="parSpace" refType="w" refFor="ch" refForName="parTxOnly" fact="-0.2"/>
          <dgm:constr type="w" for="ch" ptType="sibTrans" op="equ"/>
        </dgm:constrLst>
        <dgm:ruleLst/>
        <dgm:forEach name="Name18" axis="ch" ptType="node">
          <dgm:layoutNode name="parTxOnly">
            <dgm:varLst>
              <dgm:bulletEnabled val="1"/>
            </dgm:varLst>
            <dgm:alg type="tx"/>
            <dgm:presOf axis="desOrSelf" ptType="node"/>
            <dgm:choose name="Name19">
              <dgm:if name="Name20" func="var" arg="dir" op="equ" val="norm">
                <dgm:choose name="Name21">
                  <dgm:if name="Name22" axis="self" ptType="node" func="pos" op="equ" val="1">
                    <dgm:shape xmlns:r="http://schemas.openxmlformats.org/officeDocument/2006/relationships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42"/>
                      <dgm:constr type="rMarg" refType="primFontSz" fact="0.105"/>
                    </dgm:constrLst>
                  </dgm:if>
                  <dgm:else name="Name23">
                    <dgm:shape xmlns:r="http://schemas.openxmlformats.org/officeDocument/2006/relationships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315"/>
                      <dgm:constr type="rMarg" refType="primFontSz" fact="0.105"/>
                    </dgm:constrLst>
                  </dgm:else>
                </dgm:choose>
              </dgm:if>
              <dgm:else name="Name24">
                <dgm:choose name="Name25">
                  <dgm:if name="Name26" axis="self" ptType="node" func="pos" op="equ" val="1">
                    <dgm:shape xmlns:r="http://schemas.openxmlformats.org/officeDocument/2006/relationships" rot="180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42"/>
                    </dgm:constrLst>
                  </dgm:if>
                  <dgm:else name="Name27">
                    <dgm:shape xmlns:r="http://schemas.openxmlformats.org/officeDocument/2006/relationships" rot="180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315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Chevron3">
  <dgm:title val=""/>
  <dgm:desc val=""/>
  <dgm:catLst>
    <dgm:cat type="process" pri="10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func="maxDepth" op="gte" val="2">
        <dgm:constrLst>
          <dgm:constr type="w" for="ch" forName="parAndChTx" refType="w"/>
          <dgm:constr type="primFontSz" for="ch" ptType="node" op="equ"/>
          <dgm:constr type="w" for="ch" forName="parAndChSpace" refType="w" refFor="ch" refForName="parAndChTx" fact="-0.2"/>
          <dgm:constr type="w" for="ch" ptType="sibTrans" op="equ"/>
        </dgm:constrLst>
        <dgm:ruleLst/>
        <dgm:forEach name="Name6" axis="ch" ptType="node">
          <dgm:layoutNode name="parAndChTx">
            <dgm:varLst>
              <dgm:bulletEnabled val="1"/>
            </dgm:varLst>
            <dgm:alg type="tx"/>
            <dgm:choose name="Name7">
              <dgm:if name="Name8" func="var" arg="dir" op="equ" val="norm">
                <dgm:choose name="Name9">
                  <dgm:if name="Name10" axis="self" ptType="node" func="pos" op="equ" val="1">
                    <dgm:shape xmlns:r="http://schemas.openxmlformats.org/officeDocument/2006/relationships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4"/>
                    </dgm:constrLst>
                  </dgm:if>
                  <dgm:else name="Name11">
                    <dgm:shape xmlns:r="http://schemas.openxmlformats.org/officeDocument/2006/relationships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if>
              <dgm:else name="Name12">
                <dgm:choose name="Name13">
                  <dgm:if name="Name14" axis="self" ptType="node" func="pos" op="equ" val="1">
                    <dgm:shape xmlns:r="http://schemas.openxmlformats.org/officeDocument/2006/relationships" rot="180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4"/>
                      <dgm:constr type="rMarg" refType="w" fact="0.1"/>
                    </dgm:constrLst>
                  </dgm:if>
                  <dgm:else name="Name15">
                    <dgm:shape xmlns:r="http://schemas.openxmlformats.org/officeDocument/2006/relationships" rot="180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16" axis="followSib" ptType="sibTrans" cnt="1">
            <dgm:layoutNode name="parAndCh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17">
        <dgm:constrLst>
          <dgm:constr type="w" for="ch" forName="parTxOnly" refType="w"/>
          <dgm:constr type="primFontSz" for="ch" ptType="node" op="equ"/>
          <dgm:constr type="w" for="ch" forName="parSpace" refType="w" refFor="ch" refForName="parTxOnly" fact="-0.2"/>
          <dgm:constr type="w" for="ch" ptType="sibTrans" op="equ"/>
        </dgm:constrLst>
        <dgm:ruleLst/>
        <dgm:forEach name="Name18" axis="ch" ptType="node">
          <dgm:layoutNode name="parTxOnly">
            <dgm:varLst>
              <dgm:bulletEnabled val="1"/>
            </dgm:varLst>
            <dgm:alg type="tx"/>
            <dgm:presOf axis="desOrSelf" ptType="node"/>
            <dgm:choose name="Name19">
              <dgm:if name="Name20" func="var" arg="dir" op="equ" val="norm">
                <dgm:choose name="Name21">
                  <dgm:if name="Name22" axis="self" ptType="node" func="pos" op="equ" val="1">
                    <dgm:shape xmlns:r="http://schemas.openxmlformats.org/officeDocument/2006/relationships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42"/>
                      <dgm:constr type="rMarg" refType="primFontSz" fact="0.105"/>
                    </dgm:constrLst>
                  </dgm:if>
                  <dgm:else name="Name23">
                    <dgm:shape xmlns:r="http://schemas.openxmlformats.org/officeDocument/2006/relationships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315"/>
                      <dgm:constr type="rMarg" refType="primFontSz" fact="0.105"/>
                    </dgm:constrLst>
                  </dgm:else>
                </dgm:choose>
              </dgm:if>
              <dgm:else name="Name24">
                <dgm:choose name="Name25">
                  <dgm:if name="Name26" axis="self" ptType="node" func="pos" op="equ" val="1">
                    <dgm:shape xmlns:r="http://schemas.openxmlformats.org/officeDocument/2006/relationships" rot="180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42"/>
                    </dgm:constrLst>
                  </dgm:if>
                  <dgm:else name="Name27">
                    <dgm:shape xmlns:r="http://schemas.openxmlformats.org/officeDocument/2006/relationships" rot="180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315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Chevron3">
  <dgm:title val=""/>
  <dgm:desc val=""/>
  <dgm:catLst>
    <dgm:cat type="process" pri="10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func="maxDepth" op="gte" val="2">
        <dgm:constrLst>
          <dgm:constr type="w" for="ch" forName="parAndChTx" refType="w"/>
          <dgm:constr type="primFontSz" for="ch" ptType="node" op="equ"/>
          <dgm:constr type="w" for="ch" forName="parAndChSpace" refType="w" refFor="ch" refForName="parAndChTx" fact="-0.2"/>
          <dgm:constr type="w" for="ch" ptType="sibTrans" op="equ"/>
        </dgm:constrLst>
        <dgm:ruleLst/>
        <dgm:forEach name="Name6" axis="ch" ptType="node">
          <dgm:layoutNode name="parAndChTx">
            <dgm:varLst>
              <dgm:bulletEnabled val="1"/>
            </dgm:varLst>
            <dgm:alg type="tx"/>
            <dgm:choose name="Name7">
              <dgm:if name="Name8" func="var" arg="dir" op="equ" val="norm">
                <dgm:choose name="Name9">
                  <dgm:if name="Name10" axis="self" ptType="node" func="pos" op="equ" val="1">
                    <dgm:shape xmlns:r="http://schemas.openxmlformats.org/officeDocument/2006/relationships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4"/>
                    </dgm:constrLst>
                  </dgm:if>
                  <dgm:else name="Name11">
                    <dgm:shape xmlns:r="http://schemas.openxmlformats.org/officeDocument/2006/relationships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if>
              <dgm:else name="Name12">
                <dgm:choose name="Name13">
                  <dgm:if name="Name14" axis="self" ptType="node" func="pos" op="equ" val="1">
                    <dgm:shape xmlns:r="http://schemas.openxmlformats.org/officeDocument/2006/relationships" rot="180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4"/>
                      <dgm:constr type="rMarg" refType="w" fact="0.1"/>
                    </dgm:constrLst>
                  </dgm:if>
                  <dgm:else name="Name15">
                    <dgm:shape xmlns:r="http://schemas.openxmlformats.org/officeDocument/2006/relationships" rot="180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16" axis="followSib" ptType="sibTrans" cnt="1">
            <dgm:layoutNode name="parAndCh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17">
        <dgm:constrLst>
          <dgm:constr type="w" for="ch" forName="parTxOnly" refType="w"/>
          <dgm:constr type="primFontSz" for="ch" ptType="node" op="equ"/>
          <dgm:constr type="w" for="ch" forName="parSpace" refType="w" refFor="ch" refForName="parTxOnly" fact="-0.2"/>
          <dgm:constr type="w" for="ch" ptType="sibTrans" op="equ"/>
        </dgm:constrLst>
        <dgm:ruleLst/>
        <dgm:forEach name="Name18" axis="ch" ptType="node">
          <dgm:layoutNode name="parTxOnly">
            <dgm:varLst>
              <dgm:bulletEnabled val="1"/>
            </dgm:varLst>
            <dgm:alg type="tx"/>
            <dgm:presOf axis="desOrSelf" ptType="node"/>
            <dgm:choose name="Name19">
              <dgm:if name="Name20" func="var" arg="dir" op="equ" val="norm">
                <dgm:choose name="Name21">
                  <dgm:if name="Name22" axis="self" ptType="node" func="pos" op="equ" val="1">
                    <dgm:shape xmlns:r="http://schemas.openxmlformats.org/officeDocument/2006/relationships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42"/>
                      <dgm:constr type="rMarg" refType="primFontSz" fact="0.105"/>
                    </dgm:constrLst>
                  </dgm:if>
                  <dgm:else name="Name23">
                    <dgm:shape xmlns:r="http://schemas.openxmlformats.org/officeDocument/2006/relationships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315"/>
                      <dgm:constr type="rMarg" refType="primFontSz" fact="0.105"/>
                    </dgm:constrLst>
                  </dgm:else>
                </dgm:choose>
              </dgm:if>
              <dgm:else name="Name24">
                <dgm:choose name="Name25">
                  <dgm:if name="Name26" axis="self" ptType="node" func="pos" op="equ" val="1">
                    <dgm:shape xmlns:r="http://schemas.openxmlformats.org/officeDocument/2006/relationships" rot="180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42"/>
                    </dgm:constrLst>
                  </dgm:if>
                  <dgm:else name="Name27">
                    <dgm:shape xmlns:r="http://schemas.openxmlformats.org/officeDocument/2006/relationships" rot="180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315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Chevron3">
  <dgm:title val=""/>
  <dgm:desc val=""/>
  <dgm:catLst>
    <dgm:cat type="process" pri="10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func="maxDepth" op="gte" val="2">
        <dgm:constrLst>
          <dgm:constr type="w" for="ch" forName="parAndChTx" refType="w"/>
          <dgm:constr type="primFontSz" for="ch" ptType="node" op="equ"/>
          <dgm:constr type="w" for="ch" forName="parAndChSpace" refType="w" refFor="ch" refForName="parAndChTx" fact="-0.2"/>
          <dgm:constr type="w" for="ch" ptType="sibTrans" op="equ"/>
        </dgm:constrLst>
        <dgm:ruleLst/>
        <dgm:forEach name="Name6" axis="ch" ptType="node">
          <dgm:layoutNode name="parAndChTx">
            <dgm:varLst>
              <dgm:bulletEnabled val="1"/>
            </dgm:varLst>
            <dgm:alg type="tx"/>
            <dgm:choose name="Name7">
              <dgm:if name="Name8" func="var" arg="dir" op="equ" val="norm">
                <dgm:choose name="Name9">
                  <dgm:if name="Name10" axis="self" ptType="node" func="pos" op="equ" val="1">
                    <dgm:shape xmlns:r="http://schemas.openxmlformats.org/officeDocument/2006/relationships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4"/>
                    </dgm:constrLst>
                  </dgm:if>
                  <dgm:else name="Name11">
                    <dgm:shape xmlns:r="http://schemas.openxmlformats.org/officeDocument/2006/relationships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if>
              <dgm:else name="Name12">
                <dgm:choose name="Name13">
                  <dgm:if name="Name14" axis="self" ptType="node" func="pos" op="equ" val="1">
                    <dgm:shape xmlns:r="http://schemas.openxmlformats.org/officeDocument/2006/relationships" rot="180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4"/>
                      <dgm:constr type="rMarg" refType="w" fact="0.1"/>
                    </dgm:constrLst>
                  </dgm:if>
                  <dgm:else name="Name15">
                    <dgm:shape xmlns:r="http://schemas.openxmlformats.org/officeDocument/2006/relationships" rot="180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16" axis="followSib" ptType="sibTrans" cnt="1">
            <dgm:layoutNode name="parAndCh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17">
        <dgm:constrLst>
          <dgm:constr type="w" for="ch" forName="parTxOnly" refType="w"/>
          <dgm:constr type="primFontSz" for="ch" ptType="node" op="equ"/>
          <dgm:constr type="w" for="ch" forName="parSpace" refType="w" refFor="ch" refForName="parTxOnly" fact="-0.2"/>
          <dgm:constr type="w" for="ch" ptType="sibTrans" op="equ"/>
        </dgm:constrLst>
        <dgm:ruleLst/>
        <dgm:forEach name="Name18" axis="ch" ptType="node">
          <dgm:layoutNode name="parTxOnly">
            <dgm:varLst>
              <dgm:bulletEnabled val="1"/>
            </dgm:varLst>
            <dgm:alg type="tx"/>
            <dgm:presOf axis="desOrSelf" ptType="node"/>
            <dgm:choose name="Name19">
              <dgm:if name="Name20" func="var" arg="dir" op="equ" val="norm">
                <dgm:choose name="Name21">
                  <dgm:if name="Name22" axis="self" ptType="node" func="pos" op="equ" val="1">
                    <dgm:shape xmlns:r="http://schemas.openxmlformats.org/officeDocument/2006/relationships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42"/>
                      <dgm:constr type="rMarg" refType="primFontSz" fact="0.105"/>
                    </dgm:constrLst>
                  </dgm:if>
                  <dgm:else name="Name23">
                    <dgm:shape xmlns:r="http://schemas.openxmlformats.org/officeDocument/2006/relationships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315"/>
                      <dgm:constr type="rMarg" refType="primFontSz" fact="0.105"/>
                    </dgm:constrLst>
                  </dgm:else>
                </dgm:choose>
              </dgm:if>
              <dgm:else name="Name24">
                <dgm:choose name="Name25">
                  <dgm:if name="Name26" axis="self" ptType="node" func="pos" op="equ" val="1">
                    <dgm:shape xmlns:r="http://schemas.openxmlformats.org/officeDocument/2006/relationships" rot="180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42"/>
                    </dgm:constrLst>
                  </dgm:if>
                  <dgm:else name="Name27">
                    <dgm:shape xmlns:r="http://schemas.openxmlformats.org/officeDocument/2006/relationships" rot="180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315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F4E20788-873A-441F-9466-EE3E03F9AA2E}" type="datetimeFigureOut">
              <a:rPr lang="de-DE"/>
              <a:pPr>
                <a:defRPr/>
              </a:pPr>
              <a:t>18.11.18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de-DE" noProof="0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noProof="0"/>
              <a:t>Textmasterformate durch Klicken bearbeiten</a:t>
            </a:r>
          </a:p>
          <a:p>
            <a:pPr lvl="1"/>
            <a:r>
              <a:rPr lang="de-DE" noProof="0"/>
              <a:t>Zweite Ebene</a:t>
            </a:r>
          </a:p>
          <a:p>
            <a:pPr lvl="2"/>
            <a:r>
              <a:rPr lang="de-DE" noProof="0"/>
              <a:t>Dritte Ebene</a:t>
            </a:r>
          </a:p>
          <a:p>
            <a:pPr lvl="3"/>
            <a:r>
              <a:rPr lang="de-DE" noProof="0"/>
              <a:t>Vierte Ebene</a:t>
            </a:r>
          </a:p>
          <a:p>
            <a:pPr lvl="4"/>
            <a:r>
              <a:rPr lang="de-DE" noProof="0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593F2B8B-7FCF-4ED8-A59B-CA4C88AE136E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7" Type="http://schemas.openxmlformats.org/officeDocument/2006/relationships/image" Target="../media/image18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bk object 16"/>
          <p:cNvSpPr/>
          <p:nvPr/>
        </p:nvSpPr>
        <p:spPr>
          <a:xfrm>
            <a:off x="179388" y="188913"/>
            <a:ext cx="8785225" cy="6480175"/>
          </a:xfrm>
          <a:custGeom>
            <a:avLst/>
            <a:gdLst/>
            <a:ahLst/>
            <a:cxnLst/>
            <a:rect l="l" t="t" r="r" b="b"/>
            <a:pathLst>
              <a:path w="9684385" h="7200265">
                <a:moveTo>
                  <a:pt x="0" y="7199998"/>
                </a:moveTo>
                <a:lnTo>
                  <a:pt x="9684004" y="7199998"/>
                </a:lnTo>
                <a:lnTo>
                  <a:pt x="9684004" y="0"/>
                </a:lnTo>
                <a:lnTo>
                  <a:pt x="0" y="0"/>
                </a:lnTo>
                <a:lnTo>
                  <a:pt x="0" y="7199998"/>
                </a:lnTo>
                <a:close/>
              </a:path>
            </a:pathLst>
          </a:custGeom>
          <a:solidFill>
            <a:srgbClr val="E9E9EA"/>
          </a:solidFill>
        </p:spPr>
        <p:txBody>
          <a:bodyPr lIns="0" tIns="0" rIns="0" bIns="0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>
              <a:latin typeface="+mn-lt"/>
              <a:cs typeface="+mn-cs"/>
            </a:endParaRPr>
          </a:p>
        </p:txBody>
      </p:sp>
      <p:sp>
        <p:nvSpPr>
          <p:cNvPr id="5" name="object 3"/>
          <p:cNvSpPr/>
          <p:nvPr/>
        </p:nvSpPr>
        <p:spPr>
          <a:xfrm>
            <a:off x="0" y="2320925"/>
            <a:ext cx="6421438" cy="1308100"/>
          </a:xfrm>
          <a:custGeom>
            <a:avLst/>
            <a:gdLst/>
            <a:ahLst/>
            <a:cxnLst/>
            <a:rect l="l" t="t" r="r" b="b"/>
            <a:pathLst>
              <a:path w="6421755" h="600075">
                <a:moveTo>
                  <a:pt x="0" y="599566"/>
                </a:moveTo>
                <a:lnTo>
                  <a:pt x="6421145" y="599566"/>
                </a:lnTo>
                <a:lnTo>
                  <a:pt x="6421145" y="0"/>
                </a:lnTo>
                <a:lnTo>
                  <a:pt x="0" y="0"/>
                </a:lnTo>
                <a:lnTo>
                  <a:pt x="0" y="599566"/>
                </a:lnTo>
                <a:close/>
              </a:path>
            </a:pathLst>
          </a:custGeom>
          <a:solidFill>
            <a:srgbClr val="4C4D4F"/>
          </a:solidFill>
        </p:spPr>
        <p:txBody>
          <a:bodyPr lIns="0" tIns="0" rIns="0" bIns="0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>
              <a:latin typeface="+mn-lt"/>
              <a:cs typeface="+mn-cs"/>
            </a:endParaRPr>
          </a:p>
        </p:txBody>
      </p:sp>
      <p:pic>
        <p:nvPicPr>
          <p:cNvPr id="6" name="Grafik 11" descr="SealSystems_Logo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850" y="333375"/>
            <a:ext cx="2592388" cy="682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3568" y="2492897"/>
            <a:ext cx="4248472" cy="936104"/>
          </a:xfrm>
        </p:spPr>
        <p:txBody>
          <a:bodyPr>
            <a:noAutofit/>
          </a:bodyPr>
          <a:lstStyle>
            <a:lvl1pPr algn="l">
              <a:defRPr sz="2400" b="1">
                <a:solidFill>
                  <a:schemeClr val="bg1"/>
                </a:solidFill>
                <a:latin typeface="Myriad Pro" pitchFamily="34" charset="0"/>
              </a:defRPr>
            </a:lvl1pPr>
          </a:lstStyle>
          <a:p>
            <a:r>
              <a:rPr lang="de-DE"/>
              <a:t>Titelmasterformat durch Klicken bearbeiten</a:t>
            </a:r>
            <a:endParaRPr lang="de-DE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683568" y="1916832"/>
            <a:ext cx="4384576" cy="240432"/>
          </a:xfrm>
        </p:spPr>
        <p:txBody>
          <a:bodyPr>
            <a:noAutofit/>
          </a:bodyPr>
          <a:lstStyle>
            <a:lvl1pPr marL="0" indent="0" algn="l">
              <a:buNone/>
              <a:defRPr sz="1200" b="1">
                <a:solidFill>
                  <a:srgbClr val="009EE2"/>
                </a:solidFill>
                <a:latin typeface="Myriad Pro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/>
              <a:t>Formatvorlage des Untertitelmasters durch Klicken bearbeiten</a:t>
            </a:r>
            <a:endParaRPr lang="de-DE" dirty="0"/>
          </a:p>
        </p:txBody>
      </p:sp>
      <p:sp>
        <p:nvSpPr>
          <p:cNvPr id="16" name="Textplatzhalter 15"/>
          <p:cNvSpPr>
            <a:spLocks noGrp="1"/>
          </p:cNvSpPr>
          <p:nvPr>
            <p:ph type="body" sz="quarter" idx="13" hasCustomPrompt="1"/>
          </p:nvPr>
        </p:nvSpPr>
        <p:spPr>
          <a:xfrm>
            <a:off x="5868144" y="5949280"/>
            <a:ext cx="2808362" cy="288925"/>
          </a:xfrm>
        </p:spPr>
        <p:txBody>
          <a:bodyPr/>
          <a:lstStyle>
            <a:lvl1pPr algn="r">
              <a:buNone/>
              <a:defRPr b="1" baseline="0">
                <a:solidFill>
                  <a:srgbClr val="009EE2"/>
                </a:solidFill>
              </a:defRPr>
            </a:lvl1pPr>
          </a:lstStyle>
          <a:p>
            <a:pPr lvl="0"/>
            <a:r>
              <a:rPr lang="de-DE" dirty="0"/>
              <a:t>Vorname Nachname</a:t>
            </a:r>
          </a:p>
        </p:txBody>
      </p:sp>
      <p:sp>
        <p:nvSpPr>
          <p:cNvPr id="13" name="Datumsplatzhalter 12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pPr>
              <a:defRPr/>
            </a:pPr>
            <a:fld id="{EA2021E4-9E21-4D05-8E8B-D1B6B4550C8A}" type="datetime1">
              <a:rPr lang="de-DE" smtClean="0"/>
              <a:pPr>
                <a:defRPr/>
              </a:pPr>
              <a:t>18.11.18</a:t>
            </a:fld>
            <a:endParaRPr lang="de-DE" dirty="0"/>
          </a:p>
        </p:txBody>
      </p:sp>
      <p:sp>
        <p:nvSpPr>
          <p:cNvPr id="14" name="Foliennummernplatzhalter 1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716F4645-6849-4794-B0B4-0039B2A6EC57}" type="slidenum">
              <a:rPr lang="de-DE" smtClean="0"/>
              <a:pPr>
                <a:defRPr/>
              </a:pPr>
              <a:t>‹Nr.›</a:t>
            </a:fld>
            <a:endParaRPr lang="de-DE" dirty="0"/>
          </a:p>
        </p:txBody>
      </p:sp>
      <p:sp>
        <p:nvSpPr>
          <p:cNvPr id="15" name="Fußzeilenplatzhalter 14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pPr>
              <a:defRPr/>
            </a:pPr>
            <a:r>
              <a:rPr lang="de-DE"/>
              <a:t>Hier kann auch was stehen</a:t>
            </a:r>
            <a:endParaRPr lang="de-DE" dirty="0"/>
          </a:p>
        </p:txBody>
      </p:sp>
      <p:pic>
        <p:nvPicPr>
          <p:cNvPr id="23" name="Grafik 22" descr="image3_472.png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>
          <a:xfrm>
            <a:off x="4644000" y="1414800"/>
            <a:ext cx="4495822" cy="4476750"/>
          </a:xfrm>
          <a:prstGeom prst="rect">
            <a:avLst/>
          </a:prstGeom>
        </p:spPr>
      </p:pic>
      <p:sp>
        <p:nvSpPr>
          <p:cNvPr id="8" name="bk object 18"/>
          <p:cNvSpPr/>
          <p:nvPr/>
        </p:nvSpPr>
        <p:spPr>
          <a:xfrm>
            <a:off x="2422525" y="4019550"/>
            <a:ext cx="3425825" cy="2838450"/>
          </a:xfrm>
          <a:custGeom>
            <a:avLst/>
            <a:gdLst/>
            <a:ahLst/>
            <a:cxnLst/>
            <a:rect l="l" t="t" r="r" b="b"/>
            <a:pathLst>
              <a:path w="3862704" h="3199765">
                <a:moveTo>
                  <a:pt x="2896971" y="0"/>
                </a:moveTo>
                <a:lnTo>
                  <a:pt x="965657" y="0"/>
                </a:lnTo>
                <a:lnTo>
                  <a:pt x="0" y="1682178"/>
                </a:lnTo>
                <a:lnTo>
                  <a:pt x="871093" y="3199615"/>
                </a:lnTo>
                <a:lnTo>
                  <a:pt x="2991535" y="3199615"/>
                </a:lnTo>
                <a:lnTo>
                  <a:pt x="3862628" y="1682178"/>
                </a:lnTo>
                <a:lnTo>
                  <a:pt x="2896971" y="0"/>
                </a:lnTo>
              </a:path>
            </a:pathLst>
          </a:custGeom>
          <a:solidFill>
            <a:srgbClr val="7FAED1"/>
          </a:solidFill>
        </p:spPr>
        <p:txBody>
          <a:bodyPr lIns="0" tIns="0" rIns="0" bIns="0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>
              <a:latin typeface="+mn-lt"/>
              <a:cs typeface="+mn-cs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Übersichtsfolie mit Wabe ohne Zahl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echseck 8"/>
          <p:cNvSpPr>
            <a:spLocks noChangeAspect="1"/>
          </p:cNvSpPr>
          <p:nvPr/>
        </p:nvSpPr>
        <p:spPr>
          <a:xfrm>
            <a:off x="684213" y="1484784"/>
            <a:ext cx="574675" cy="514350"/>
          </a:xfrm>
          <a:prstGeom prst="hexagon">
            <a:avLst/>
          </a:prstGeom>
          <a:solidFill>
            <a:srgbClr val="C9E8FB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de-DE"/>
          </a:p>
        </p:txBody>
      </p:sp>
      <p:sp>
        <p:nvSpPr>
          <p:cNvPr id="10" name="Sechseck 9"/>
          <p:cNvSpPr>
            <a:spLocks noChangeAspect="1"/>
          </p:cNvSpPr>
          <p:nvPr/>
        </p:nvSpPr>
        <p:spPr>
          <a:xfrm>
            <a:off x="684213" y="2205509"/>
            <a:ext cx="574675" cy="512763"/>
          </a:xfrm>
          <a:prstGeom prst="hexagon">
            <a:avLst/>
          </a:prstGeom>
          <a:solidFill>
            <a:srgbClr val="C9E8FB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de-DE"/>
          </a:p>
        </p:txBody>
      </p:sp>
      <p:sp>
        <p:nvSpPr>
          <p:cNvPr id="11" name="Sechseck 10"/>
          <p:cNvSpPr>
            <a:spLocks noChangeAspect="1"/>
          </p:cNvSpPr>
          <p:nvPr/>
        </p:nvSpPr>
        <p:spPr>
          <a:xfrm>
            <a:off x="684213" y="2924647"/>
            <a:ext cx="574675" cy="514350"/>
          </a:xfrm>
          <a:prstGeom prst="hexagon">
            <a:avLst/>
          </a:prstGeom>
          <a:solidFill>
            <a:srgbClr val="C9E8FB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de-DE"/>
          </a:p>
        </p:txBody>
      </p:sp>
      <p:sp>
        <p:nvSpPr>
          <p:cNvPr id="12" name="Sechseck 11"/>
          <p:cNvSpPr>
            <a:spLocks noChangeAspect="1"/>
          </p:cNvSpPr>
          <p:nvPr/>
        </p:nvSpPr>
        <p:spPr>
          <a:xfrm>
            <a:off x="684213" y="3645372"/>
            <a:ext cx="574675" cy="514350"/>
          </a:xfrm>
          <a:prstGeom prst="hexagon">
            <a:avLst/>
          </a:prstGeom>
          <a:solidFill>
            <a:srgbClr val="C9E8FB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de-DE"/>
          </a:p>
        </p:txBody>
      </p:sp>
      <p:sp>
        <p:nvSpPr>
          <p:cNvPr id="13" name="Sechseck 12"/>
          <p:cNvSpPr>
            <a:spLocks noChangeAspect="1"/>
          </p:cNvSpPr>
          <p:nvPr/>
        </p:nvSpPr>
        <p:spPr>
          <a:xfrm>
            <a:off x="684213" y="4364509"/>
            <a:ext cx="574675" cy="514350"/>
          </a:xfrm>
          <a:prstGeom prst="hexagon">
            <a:avLst/>
          </a:prstGeom>
          <a:solidFill>
            <a:srgbClr val="C9E8FB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de-DE"/>
          </a:p>
        </p:txBody>
      </p:sp>
      <p:sp>
        <p:nvSpPr>
          <p:cNvPr id="14" name="Sechseck 13"/>
          <p:cNvSpPr>
            <a:spLocks noChangeAspect="1"/>
          </p:cNvSpPr>
          <p:nvPr/>
        </p:nvSpPr>
        <p:spPr>
          <a:xfrm>
            <a:off x="684213" y="5085234"/>
            <a:ext cx="574675" cy="514350"/>
          </a:xfrm>
          <a:prstGeom prst="hexagon">
            <a:avLst/>
          </a:prstGeom>
          <a:solidFill>
            <a:srgbClr val="C9E8FB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de-DE"/>
          </a:p>
        </p:txBody>
      </p:sp>
      <p:sp>
        <p:nvSpPr>
          <p:cNvPr id="15" name="Freihandform 14"/>
          <p:cNvSpPr/>
          <p:nvPr/>
        </p:nvSpPr>
        <p:spPr>
          <a:xfrm>
            <a:off x="6084888" y="3716338"/>
            <a:ext cx="3059112" cy="3141662"/>
          </a:xfrm>
          <a:custGeom>
            <a:avLst/>
            <a:gdLst>
              <a:gd name="connsiteX0" fmla="*/ 2803584 w 2812211"/>
              <a:gd name="connsiteY0" fmla="*/ 0 h 2441276"/>
              <a:gd name="connsiteX1" fmla="*/ 940279 w 2812211"/>
              <a:gd name="connsiteY1" fmla="*/ 0 h 2441276"/>
              <a:gd name="connsiteX2" fmla="*/ 0 w 2812211"/>
              <a:gd name="connsiteY2" fmla="*/ 1656272 h 2441276"/>
              <a:gd name="connsiteX3" fmla="*/ 500332 w 2812211"/>
              <a:gd name="connsiteY3" fmla="*/ 2441276 h 2441276"/>
              <a:gd name="connsiteX4" fmla="*/ 2812211 w 2812211"/>
              <a:gd name="connsiteY4" fmla="*/ 2441276 h 2441276"/>
              <a:gd name="connsiteX5" fmla="*/ 2803584 w 2812211"/>
              <a:gd name="connsiteY5" fmla="*/ 0 h 2441276"/>
              <a:gd name="connsiteX0" fmla="*/ 2803584 w 2812211"/>
              <a:gd name="connsiteY0" fmla="*/ 0 h 2441276"/>
              <a:gd name="connsiteX1" fmla="*/ 826592 w 2812211"/>
              <a:gd name="connsiteY1" fmla="*/ 0 h 2441276"/>
              <a:gd name="connsiteX2" fmla="*/ 0 w 2812211"/>
              <a:gd name="connsiteY2" fmla="*/ 1656272 h 2441276"/>
              <a:gd name="connsiteX3" fmla="*/ 500332 w 2812211"/>
              <a:gd name="connsiteY3" fmla="*/ 2441276 h 2441276"/>
              <a:gd name="connsiteX4" fmla="*/ 2812211 w 2812211"/>
              <a:gd name="connsiteY4" fmla="*/ 2441276 h 2441276"/>
              <a:gd name="connsiteX5" fmla="*/ 2803584 w 2812211"/>
              <a:gd name="connsiteY5" fmla="*/ 0 h 2441276"/>
              <a:gd name="connsiteX0" fmla="*/ 3057112 w 3065739"/>
              <a:gd name="connsiteY0" fmla="*/ 0 h 2441276"/>
              <a:gd name="connsiteX1" fmla="*/ 1080120 w 3065739"/>
              <a:gd name="connsiteY1" fmla="*/ 0 h 2441276"/>
              <a:gd name="connsiteX2" fmla="*/ 0 w 3065739"/>
              <a:gd name="connsiteY2" fmla="*/ 1800200 h 2441276"/>
              <a:gd name="connsiteX3" fmla="*/ 753860 w 3065739"/>
              <a:gd name="connsiteY3" fmla="*/ 2441276 h 2441276"/>
              <a:gd name="connsiteX4" fmla="*/ 3065739 w 3065739"/>
              <a:gd name="connsiteY4" fmla="*/ 2441276 h 2441276"/>
              <a:gd name="connsiteX5" fmla="*/ 3057112 w 3065739"/>
              <a:gd name="connsiteY5" fmla="*/ 0 h 2441276"/>
              <a:gd name="connsiteX0" fmla="*/ 3057112 w 3065739"/>
              <a:gd name="connsiteY0" fmla="*/ 0 h 3140968"/>
              <a:gd name="connsiteX1" fmla="*/ 1080120 w 3065739"/>
              <a:gd name="connsiteY1" fmla="*/ 0 h 3140968"/>
              <a:gd name="connsiteX2" fmla="*/ 0 w 3065739"/>
              <a:gd name="connsiteY2" fmla="*/ 1800200 h 3140968"/>
              <a:gd name="connsiteX3" fmla="*/ 792088 w 3065739"/>
              <a:gd name="connsiteY3" fmla="*/ 3140968 h 3140968"/>
              <a:gd name="connsiteX4" fmla="*/ 3065739 w 3065739"/>
              <a:gd name="connsiteY4" fmla="*/ 2441276 h 3140968"/>
              <a:gd name="connsiteX5" fmla="*/ 3057112 w 3065739"/>
              <a:gd name="connsiteY5" fmla="*/ 0 h 3140968"/>
              <a:gd name="connsiteX0" fmla="*/ 3057112 w 3059988"/>
              <a:gd name="connsiteY0" fmla="*/ 0 h 3140968"/>
              <a:gd name="connsiteX1" fmla="*/ 1080120 w 3059988"/>
              <a:gd name="connsiteY1" fmla="*/ 0 h 3140968"/>
              <a:gd name="connsiteX2" fmla="*/ 0 w 3059988"/>
              <a:gd name="connsiteY2" fmla="*/ 1800200 h 3140968"/>
              <a:gd name="connsiteX3" fmla="*/ 792088 w 3059988"/>
              <a:gd name="connsiteY3" fmla="*/ 3140968 h 3140968"/>
              <a:gd name="connsiteX4" fmla="*/ 3059832 w 3059988"/>
              <a:gd name="connsiteY4" fmla="*/ 3140968 h 3140968"/>
              <a:gd name="connsiteX5" fmla="*/ 3057112 w 3059988"/>
              <a:gd name="connsiteY5" fmla="*/ 0 h 31409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059988" h="3140968">
                <a:moveTo>
                  <a:pt x="3057112" y="0"/>
                </a:moveTo>
                <a:lnTo>
                  <a:pt x="1080120" y="0"/>
                </a:lnTo>
                <a:lnTo>
                  <a:pt x="0" y="1800200"/>
                </a:lnTo>
                <a:lnTo>
                  <a:pt x="792088" y="3140968"/>
                </a:lnTo>
                <a:lnTo>
                  <a:pt x="3059832" y="3140968"/>
                </a:lnTo>
                <a:cubicBezTo>
                  <a:pt x="3056956" y="2327209"/>
                  <a:pt x="3059988" y="813759"/>
                  <a:pt x="3057112" y="0"/>
                </a:cubicBezTo>
                <a:close/>
              </a:path>
            </a:pathLst>
          </a:custGeom>
          <a:solidFill>
            <a:srgbClr val="C9E8F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de-DE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67544" y="260350"/>
            <a:ext cx="6265044" cy="792163"/>
          </a:xfrm>
        </p:spPr>
        <p:txBody>
          <a:bodyPr/>
          <a:lstStyle>
            <a:lvl1pPr>
              <a:defRPr baseline="0">
                <a:solidFill>
                  <a:srgbClr val="009EE2"/>
                </a:solidFill>
              </a:defRPr>
            </a:lvl1pPr>
          </a:lstStyle>
          <a:p>
            <a:r>
              <a:rPr lang="de-DE"/>
              <a:t>Titelmasterformat durch Klicken bearbeiten</a:t>
            </a:r>
            <a:endParaRPr lang="de-DE" dirty="0"/>
          </a:p>
        </p:txBody>
      </p:sp>
      <p:sp>
        <p:nvSpPr>
          <p:cNvPr id="35" name="Textplatzhalter 34"/>
          <p:cNvSpPr>
            <a:spLocks noGrp="1"/>
          </p:cNvSpPr>
          <p:nvPr>
            <p:ph type="body" sz="quarter" idx="13"/>
          </p:nvPr>
        </p:nvSpPr>
        <p:spPr>
          <a:xfrm>
            <a:off x="1259632" y="1492176"/>
            <a:ext cx="7272808" cy="504254"/>
          </a:xfrm>
        </p:spPr>
        <p:txBody>
          <a:bodyPr>
            <a:normAutofit/>
          </a:bodyPr>
          <a:lstStyle>
            <a:lvl1pPr>
              <a:buNone/>
              <a:defRPr sz="2400" baseline="0"/>
            </a:lvl1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36" name="Textplatzhalter 34"/>
          <p:cNvSpPr>
            <a:spLocks noGrp="1"/>
          </p:cNvSpPr>
          <p:nvPr>
            <p:ph type="body" sz="quarter" idx="14"/>
          </p:nvPr>
        </p:nvSpPr>
        <p:spPr>
          <a:xfrm>
            <a:off x="1259632" y="2212256"/>
            <a:ext cx="7272808" cy="504254"/>
          </a:xfrm>
        </p:spPr>
        <p:txBody>
          <a:bodyPr>
            <a:normAutofit/>
          </a:bodyPr>
          <a:lstStyle>
            <a:lvl1pPr>
              <a:buNone/>
              <a:defRPr sz="2400" baseline="0"/>
            </a:lvl1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37" name="Textplatzhalter 34"/>
          <p:cNvSpPr>
            <a:spLocks noGrp="1"/>
          </p:cNvSpPr>
          <p:nvPr>
            <p:ph type="body" sz="quarter" idx="15"/>
          </p:nvPr>
        </p:nvSpPr>
        <p:spPr>
          <a:xfrm>
            <a:off x="1259632" y="2932336"/>
            <a:ext cx="7272808" cy="504254"/>
          </a:xfrm>
        </p:spPr>
        <p:txBody>
          <a:bodyPr>
            <a:normAutofit/>
          </a:bodyPr>
          <a:lstStyle>
            <a:lvl1pPr>
              <a:buNone/>
              <a:defRPr sz="2400" baseline="0"/>
            </a:lvl1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38" name="Textplatzhalter 34"/>
          <p:cNvSpPr>
            <a:spLocks noGrp="1"/>
          </p:cNvSpPr>
          <p:nvPr>
            <p:ph type="body" sz="quarter" idx="16"/>
          </p:nvPr>
        </p:nvSpPr>
        <p:spPr>
          <a:xfrm>
            <a:off x="1259632" y="3652416"/>
            <a:ext cx="7272808" cy="504254"/>
          </a:xfrm>
        </p:spPr>
        <p:txBody>
          <a:bodyPr>
            <a:normAutofit/>
          </a:bodyPr>
          <a:lstStyle>
            <a:lvl1pPr>
              <a:buNone/>
              <a:defRPr sz="2400" baseline="0"/>
            </a:lvl1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39" name="Textplatzhalter 34"/>
          <p:cNvSpPr>
            <a:spLocks noGrp="1"/>
          </p:cNvSpPr>
          <p:nvPr>
            <p:ph type="body" sz="quarter" idx="17"/>
          </p:nvPr>
        </p:nvSpPr>
        <p:spPr>
          <a:xfrm>
            <a:off x="1259632" y="4372496"/>
            <a:ext cx="7272808" cy="504254"/>
          </a:xfrm>
        </p:spPr>
        <p:txBody>
          <a:bodyPr>
            <a:normAutofit/>
          </a:bodyPr>
          <a:lstStyle>
            <a:lvl1pPr>
              <a:buNone/>
              <a:defRPr sz="2400" baseline="0"/>
            </a:lvl1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42" name="Textplatzhalter 34"/>
          <p:cNvSpPr>
            <a:spLocks noGrp="1"/>
          </p:cNvSpPr>
          <p:nvPr>
            <p:ph type="body" sz="quarter" idx="18"/>
          </p:nvPr>
        </p:nvSpPr>
        <p:spPr>
          <a:xfrm>
            <a:off x="1259632" y="5092576"/>
            <a:ext cx="7272808" cy="504254"/>
          </a:xfrm>
        </p:spPr>
        <p:txBody>
          <a:bodyPr>
            <a:normAutofit/>
          </a:bodyPr>
          <a:lstStyle>
            <a:lvl1pPr>
              <a:buNone/>
              <a:defRPr sz="2400" baseline="0"/>
            </a:lvl1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17" name="Fußzeilenplatzhalter 4"/>
          <p:cNvSpPr>
            <a:spLocks noGrp="1"/>
          </p:cNvSpPr>
          <p:nvPr>
            <p:ph type="ftr" sz="quarter" idx="20"/>
          </p:nvPr>
        </p:nvSpPr>
        <p:spPr/>
        <p:txBody>
          <a:bodyPr/>
          <a:lstStyle>
            <a:lvl1pPr algn="ctr">
              <a:defRPr sz="1200" dirty="0">
                <a:solidFill>
                  <a:schemeClr val="tx1">
                    <a:tint val="75000"/>
                  </a:schemeClr>
                </a:solidFill>
                <a:latin typeface="Myriad Pro" pitchFamily="34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18" name="Foliennummernplatzhalter 5"/>
          <p:cNvSpPr>
            <a:spLocks noGrp="1"/>
          </p:cNvSpPr>
          <p:nvPr>
            <p:ph type="sldNum" sz="quarter" idx="21"/>
          </p:nvPr>
        </p:nvSpPr>
        <p:spPr/>
        <p:txBody>
          <a:bodyPr/>
          <a:lstStyle>
            <a:lvl1pPr algn="r">
              <a:defRPr sz="1200" smtClean="0">
                <a:solidFill>
                  <a:schemeClr val="tx1">
                    <a:tint val="75000"/>
                  </a:schemeClr>
                </a:solidFill>
                <a:latin typeface="Myriad Pro" pitchFamily="34" charset="0"/>
              </a:defRPr>
            </a:lvl1pPr>
          </a:lstStyle>
          <a:p>
            <a:pPr>
              <a:defRPr/>
            </a:pPr>
            <a:fld id="{3044786C-4F14-4D8C-90AB-CE925652780F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  <p:sp>
        <p:nvSpPr>
          <p:cNvPr id="19" name="Datumsplatzhalter 11"/>
          <p:cNvSpPr>
            <a:spLocks noGrp="1"/>
          </p:cNvSpPr>
          <p:nvPr>
            <p:ph type="dt" sz="half" idx="10"/>
          </p:nvPr>
        </p:nvSpPr>
        <p:spPr>
          <a:xfrm>
            <a:off x="467544" y="6356350"/>
            <a:ext cx="2016125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EA2021E4-9E21-4D05-8E8B-D1B6B4550C8A}" type="datetime1">
              <a:rPr lang="de-DE" smtClean="0"/>
              <a:pPr>
                <a:defRPr/>
              </a:pPr>
              <a:t>18.11.18</a:t>
            </a:fld>
            <a:endParaRPr lang="de-DE" dirty="0"/>
          </a:p>
        </p:txBody>
      </p:sp>
      <p:sp>
        <p:nvSpPr>
          <p:cNvPr id="20" name="Sechseck 19"/>
          <p:cNvSpPr>
            <a:spLocks noChangeAspect="1"/>
          </p:cNvSpPr>
          <p:nvPr userDrawn="1"/>
        </p:nvSpPr>
        <p:spPr>
          <a:xfrm>
            <a:off x="683568" y="5802362"/>
            <a:ext cx="574675" cy="514350"/>
          </a:xfrm>
          <a:prstGeom prst="hexagon">
            <a:avLst/>
          </a:prstGeom>
          <a:solidFill>
            <a:srgbClr val="C9E8FB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de-DE"/>
          </a:p>
        </p:txBody>
      </p:sp>
      <p:sp>
        <p:nvSpPr>
          <p:cNvPr id="21" name="Textplatzhalter 34"/>
          <p:cNvSpPr>
            <a:spLocks noGrp="1"/>
          </p:cNvSpPr>
          <p:nvPr>
            <p:ph type="body" sz="quarter" idx="22"/>
          </p:nvPr>
        </p:nvSpPr>
        <p:spPr>
          <a:xfrm>
            <a:off x="1258987" y="5809704"/>
            <a:ext cx="7272808" cy="504254"/>
          </a:xfrm>
        </p:spPr>
        <p:txBody>
          <a:bodyPr>
            <a:normAutofit/>
          </a:bodyPr>
          <a:lstStyle>
            <a:lvl1pPr>
              <a:buNone/>
              <a:defRPr sz="2400" baseline="0"/>
            </a:lvl1pPr>
          </a:lstStyle>
          <a:p>
            <a:pPr lvl="0"/>
            <a:r>
              <a:rPr lang="de-DE"/>
              <a:t>Textmasterformate durch Klicken bearbeiten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rennfoli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bk object 16"/>
          <p:cNvSpPr/>
          <p:nvPr/>
        </p:nvSpPr>
        <p:spPr>
          <a:xfrm>
            <a:off x="179388" y="188913"/>
            <a:ext cx="8785225" cy="6480175"/>
          </a:xfrm>
          <a:custGeom>
            <a:avLst/>
            <a:gdLst/>
            <a:ahLst/>
            <a:cxnLst/>
            <a:rect l="l" t="t" r="r" b="b"/>
            <a:pathLst>
              <a:path w="9684385" h="7200265">
                <a:moveTo>
                  <a:pt x="0" y="7199998"/>
                </a:moveTo>
                <a:lnTo>
                  <a:pt x="9684004" y="7199998"/>
                </a:lnTo>
                <a:lnTo>
                  <a:pt x="9684004" y="0"/>
                </a:lnTo>
                <a:lnTo>
                  <a:pt x="0" y="0"/>
                </a:lnTo>
                <a:lnTo>
                  <a:pt x="0" y="7199998"/>
                </a:lnTo>
                <a:close/>
              </a:path>
            </a:pathLst>
          </a:custGeom>
          <a:solidFill>
            <a:srgbClr val="E9E9EA"/>
          </a:solidFill>
        </p:spPr>
        <p:txBody>
          <a:bodyPr lIns="0" tIns="0" rIns="0" bIns="0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>
              <a:latin typeface="+mn-lt"/>
              <a:cs typeface="+mn-cs"/>
            </a:endParaRPr>
          </a:p>
        </p:txBody>
      </p:sp>
      <p:sp>
        <p:nvSpPr>
          <p:cNvPr id="5" name="object 3"/>
          <p:cNvSpPr/>
          <p:nvPr/>
        </p:nvSpPr>
        <p:spPr>
          <a:xfrm>
            <a:off x="0" y="2320925"/>
            <a:ext cx="6421438" cy="1308100"/>
          </a:xfrm>
          <a:custGeom>
            <a:avLst/>
            <a:gdLst/>
            <a:ahLst/>
            <a:cxnLst/>
            <a:rect l="l" t="t" r="r" b="b"/>
            <a:pathLst>
              <a:path w="6421755" h="600075">
                <a:moveTo>
                  <a:pt x="0" y="599566"/>
                </a:moveTo>
                <a:lnTo>
                  <a:pt x="6421145" y="599566"/>
                </a:lnTo>
                <a:lnTo>
                  <a:pt x="6421145" y="0"/>
                </a:lnTo>
                <a:lnTo>
                  <a:pt x="0" y="0"/>
                </a:lnTo>
                <a:lnTo>
                  <a:pt x="0" y="599566"/>
                </a:lnTo>
                <a:close/>
              </a:path>
            </a:pathLst>
          </a:custGeom>
          <a:solidFill>
            <a:srgbClr val="4C4D4F"/>
          </a:solidFill>
        </p:spPr>
        <p:txBody>
          <a:bodyPr lIns="0" tIns="0" rIns="0" bIns="0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>
              <a:latin typeface="+mn-lt"/>
              <a:cs typeface="+mn-cs"/>
            </a:endParaRPr>
          </a:p>
        </p:txBody>
      </p:sp>
      <p:pic>
        <p:nvPicPr>
          <p:cNvPr id="6" name="Grafik 11" descr="SealSystems_Logo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850" y="333375"/>
            <a:ext cx="2592388" cy="682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3568" y="2492897"/>
            <a:ext cx="4320480" cy="936104"/>
          </a:xfrm>
        </p:spPr>
        <p:txBody>
          <a:bodyPr>
            <a:noAutofit/>
          </a:bodyPr>
          <a:lstStyle>
            <a:lvl1pPr algn="l">
              <a:defRPr sz="2400" b="1">
                <a:solidFill>
                  <a:schemeClr val="bg1"/>
                </a:solidFill>
                <a:latin typeface="Myriad Pro" pitchFamily="34" charset="0"/>
              </a:defRPr>
            </a:lvl1pPr>
          </a:lstStyle>
          <a:p>
            <a:r>
              <a:rPr lang="de-DE"/>
              <a:t>Titelmasterformat durch Klicken bearbeiten</a:t>
            </a:r>
            <a:endParaRPr lang="de-DE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683568" y="1916832"/>
            <a:ext cx="4384576" cy="240432"/>
          </a:xfrm>
        </p:spPr>
        <p:txBody>
          <a:bodyPr>
            <a:noAutofit/>
          </a:bodyPr>
          <a:lstStyle>
            <a:lvl1pPr marL="0" indent="0" algn="l">
              <a:buNone/>
              <a:defRPr sz="1200" b="1">
                <a:solidFill>
                  <a:srgbClr val="009EE2"/>
                </a:solidFill>
                <a:latin typeface="Myriad Pro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/>
              <a:t>Formatvorlage des Untertitelmasters durch Klicken bearbeiten</a:t>
            </a:r>
            <a:endParaRPr lang="de-DE" dirty="0"/>
          </a:p>
        </p:txBody>
      </p:sp>
      <p:pic>
        <p:nvPicPr>
          <p:cNvPr id="13" name="Grafik 12" descr="image4_472.pn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4644000" y="1414800"/>
            <a:ext cx="4495800" cy="4391025"/>
          </a:xfrm>
          <a:prstGeom prst="rect">
            <a:avLst/>
          </a:prstGeom>
        </p:spPr>
      </p:pic>
      <p:sp>
        <p:nvSpPr>
          <p:cNvPr id="8" name="bk object 18"/>
          <p:cNvSpPr/>
          <p:nvPr/>
        </p:nvSpPr>
        <p:spPr>
          <a:xfrm>
            <a:off x="2422525" y="4019550"/>
            <a:ext cx="3425825" cy="2838450"/>
          </a:xfrm>
          <a:custGeom>
            <a:avLst/>
            <a:gdLst/>
            <a:ahLst/>
            <a:cxnLst/>
            <a:rect l="l" t="t" r="r" b="b"/>
            <a:pathLst>
              <a:path w="3862704" h="3199765">
                <a:moveTo>
                  <a:pt x="2896971" y="0"/>
                </a:moveTo>
                <a:lnTo>
                  <a:pt x="965657" y="0"/>
                </a:lnTo>
                <a:lnTo>
                  <a:pt x="0" y="1682178"/>
                </a:lnTo>
                <a:lnTo>
                  <a:pt x="871093" y="3199615"/>
                </a:lnTo>
                <a:lnTo>
                  <a:pt x="2991535" y="3199615"/>
                </a:lnTo>
                <a:lnTo>
                  <a:pt x="3862628" y="1682178"/>
                </a:lnTo>
                <a:lnTo>
                  <a:pt x="2896971" y="0"/>
                </a:lnTo>
              </a:path>
            </a:pathLst>
          </a:custGeom>
          <a:solidFill>
            <a:srgbClr val="7FAED1"/>
          </a:solidFill>
        </p:spPr>
        <p:txBody>
          <a:bodyPr lIns="0" tIns="0" rIns="0" bIns="0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>
              <a:latin typeface="+mn-lt"/>
              <a:cs typeface="+mn-cs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rennfoli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bk object 16"/>
          <p:cNvSpPr/>
          <p:nvPr/>
        </p:nvSpPr>
        <p:spPr>
          <a:xfrm>
            <a:off x="179388" y="188913"/>
            <a:ext cx="8785225" cy="6480175"/>
          </a:xfrm>
          <a:custGeom>
            <a:avLst/>
            <a:gdLst/>
            <a:ahLst/>
            <a:cxnLst/>
            <a:rect l="l" t="t" r="r" b="b"/>
            <a:pathLst>
              <a:path w="9684385" h="7200265">
                <a:moveTo>
                  <a:pt x="0" y="7199998"/>
                </a:moveTo>
                <a:lnTo>
                  <a:pt x="9684004" y="7199998"/>
                </a:lnTo>
                <a:lnTo>
                  <a:pt x="9684004" y="0"/>
                </a:lnTo>
                <a:lnTo>
                  <a:pt x="0" y="0"/>
                </a:lnTo>
                <a:lnTo>
                  <a:pt x="0" y="7199998"/>
                </a:lnTo>
                <a:close/>
              </a:path>
            </a:pathLst>
          </a:custGeom>
          <a:solidFill>
            <a:srgbClr val="E9E9EA"/>
          </a:solidFill>
        </p:spPr>
        <p:txBody>
          <a:bodyPr lIns="0" tIns="0" rIns="0" bIns="0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>
              <a:latin typeface="+mn-lt"/>
              <a:cs typeface="+mn-cs"/>
            </a:endParaRPr>
          </a:p>
        </p:txBody>
      </p:sp>
      <p:sp>
        <p:nvSpPr>
          <p:cNvPr id="5" name="object 3"/>
          <p:cNvSpPr/>
          <p:nvPr/>
        </p:nvSpPr>
        <p:spPr>
          <a:xfrm>
            <a:off x="0" y="2320925"/>
            <a:ext cx="6421438" cy="1308100"/>
          </a:xfrm>
          <a:custGeom>
            <a:avLst/>
            <a:gdLst/>
            <a:ahLst/>
            <a:cxnLst/>
            <a:rect l="l" t="t" r="r" b="b"/>
            <a:pathLst>
              <a:path w="6421755" h="600075">
                <a:moveTo>
                  <a:pt x="0" y="599566"/>
                </a:moveTo>
                <a:lnTo>
                  <a:pt x="6421145" y="599566"/>
                </a:lnTo>
                <a:lnTo>
                  <a:pt x="6421145" y="0"/>
                </a:lnTo>
                <a:lnTo>
                  <a:pt x="0" y="0"/>
                </a:lnTo>
                <a:lnTo>
                  <a:pt x="0" y="599566"/>
                </a:lnTo>
                <a:close/>
              </a:path>
            </a:pathLst>
          </a:custGeom>
          <a:solidFill>
            <a:srgbClr val="4C4D4F"/>
          </a:solidFill>
        </p:spPr>
        <p:txBody>
          <a:bodyPr lIns="0" tIns="0" rIns="0" bIns="0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>
              <a:latin typeface="+mn-lt"/>
              <a:cs typeface="+mn-cs"/>
            </a:endParaRPr>
          </a:p>
        </p:txBody>
      </p:sp>
      <p:pic>
        <p:nvPicPr>
          <p:cNvPr id="6" name="Grafik 11" descr="SealSystems_Logo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850" y="333375"/>
            <a:ext cx="2592388" cy="682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3568" y="2492897"/>
            <a:ext cx="4320480" cy="936104"/>
          </a:xfrm>
        </p:spPr>
        <p:txBody>
          <a:bodyPr>
            <a:noAutofit/>
          </a:bodyPr>
          <a:lstStyle>
            <a:lvl1pPr algn="l">
              <a:defRPr sz="2400" b="1">
                <a:solidFill>
                  <a:schemeClr val="bg1"/>
                </a:solidFill>
                <a:latin typeface="Myriad Pro" pitchFamily="34" charset="0"/>
              </a:defRPr>
            </a:lvl1pPr>
          </a:lstStyle>
          <a:p>
            <a:r>
              <a:rPr lang="de-DE"/>
              <a:t>Titelmasterformat durch Klicken bearbeiten</a:t>
            </a:r>
            <a:endParaRPr lang="de-DE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683568" y="1916832"/>
            <a:ext cx="4384576" cy="240432"/>
          </a:xfrm>
        </p:spPr>
        <p:txBody>
          <a:bodyPr>
            <a:noAutofit/>
          </a:bodyPr>
          <a:lstStyle>
            <a:lvl1pPr marL="0" indent="0" algn="l">
              <a:buNone/>
              <a:defRPr sz="1200" b="1">
                <a:solidFill>
                  <a:srgbClr val="009EE2"/>
                </a:solidFill>
                <a:latin typeface="Myriad Pro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/>
              <a:t>Formatvorlage des Untertitelmasters durch Klicken bearbeiten</a:t>
            </a:r>
            <a:endParaRPr lang="de-DE" dirty="0"/>
          </a:p>
        </p:txBody>
      </p:sp>
      <p:pic>
        <p:nvPicPr>
          <p:cNvPr id="9" name="Grafik 8" descr="Powerpoint E.png"/>
          <p:cNvPicPr>
            <a:picLocks noChangeAspect="1"/>
          </p:cNvPicPr>
          <p:nvPr userDrawn="1"/>
        </p:nvPicPr>
        <p:blipFill>
          <a:blip r:embed="rId3" cstate="print"/>
          <a:srcRect r="13205"/>
          <a:stretch>
            <a:fillRect/>
          </a:stretch>
        </p:blipFill>
        <p:spPr>
          <a:xfrm>
            <a:off x="4644008" y="1412776"/>
            <a:ext cx="4499992" cy="4439327"/>
          </a:xfrm>
          <a:prstGeom prst="rect">
            <a:avLst/>
          </a:prstGeom>
        </p:spPr>
      </p:pic>
      <p:sp>
        <p:nvSpPr>
          <p:cNvPr id="8" name="bk object 18"/>
          <p:cNvSpPr/>
          <p:nvPr/>
        </p:nvSpPr>
        <p:spPr>
          <a:xfrm>
            <a:off x="2422525" y="4019550"/>
            <a:ext cx="3425825" cy="2838450"/>
          </a:xfrm>
          <a:custGeom>
            <a:avLst/>
            <a:gdLst/>
            <a:ahLst/>
            <a:cxnLst/>
            <a:rect l="l" t="t" r="r" b="b"/>
            <a:pathLst>
              <a:path w="3862704" h="3199765">
                <a:moveTo>
                  <a:pt x="2896971" y="0"/>
                </a:moveTo>
                <a:lnTo>
                  <a:pt x="965657" y="0"/>
                </a:lnTo>
                <a:lnTo>
                  <a:pt x="0" y="1682178"/>
                </a:lnTo>
                <a:lnTo>
                  <a:pt x="871093" y="3199615"/>
                </a:lnTo>
                <a:lnTo>
                  <a:pt x="2991535" y="3199615"/>
                </a:lnTo>
                <a:lnTo>
                  <a:pt x="3862628" y="1682178"/>
                </a:lnTo>
                <a:lnTo>
                  <a:pt x="2896971" y="0"/>
                </a:lnTo>
              </a:path>
            </a:pathLst>
          </a:custGeom>
          <a:solidFill>
            <a:srgbClr val="7FAED1"/>
          </a:solidFill>
        </p:spPr>
        <p:txBody>
          <a:bodyPr lIns="0" tIns="0" rIns="0" bIns="0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>
              <a:latin typeface="+mn-lt"/>
              <a:cs typeface="+mn-cs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rennfoli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bk object 16"/>
          <p:cNvSpPr/>
          <p:nvPr/>
        </p:nvSpPr>
        <p:spPr>
          <a:xfrm>
            <a:off x="179388" y="188913"/>
            <a:ext cx="8785225" cy="6480175"/>
          </a:xfrm>
          <a:custGeom>
            <a:avLst/>
            <a:gdLst/>
            <a:ahLst/>
            <a:cxnLst/>
            <a:rect l="l" t="t" r="r" b="b"/>
            <a:pathLst>
              <a:path w="9684385" h="7200265">
                <a:moveTo>
                  <a:pt x="0" y="7199998"/>
                </a:moveTo>
                <a:lnTo>
                  <a:pt x="9684004" y="7199998"/>
                </a:lnTo>
                <a:lnTo>
                  <a:pt x="9684004" y="0"/>
                </a:lnTo>
                <a:lnTo>
                  <a:pt x="0" y="0"/>
                </a:lnTo>
                <a:lnTo>
                  <a:pt x="0" y="7199998"/>
                </a:lnTo>
                <a:close/>
              </a:path>
            </a:pathLst>
          </a:custGeom>
          <a:solidFill>
            <a:srgbClr val="E9E9EA"/>
          </a:solidFill>
        </p:spPr>
        <p:txBody>
          <a:bodyPr lIns="0" tIns="0" rIns="0" bIns="0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>
              <a:latin typeface="+mn-lt"/>
              <a:cs typeface="+mn-cs"/>
            </a:endParaRPr>
          </a:p>
        </p:txBody>
      </p:sp>
      <p:sp>
        <p:nvSpPr>
          <p:cNvPr id="5" name="object 3"/>
          <p:cNvSpPr/>
          <p:nvPr/>
        </p:nvSpPr>
        <p:spPr>
          <a:xfrm>
            <a:off x="0" y="2320925"/>
            <a:ext cx="6421438" cy="1308100"/>
          </a:xfrm>
          <a:custGeom>
            <a:avLst/>
            <a:gdLst/>
            <a:ahLst/>
            <a:cxnLst/>
            <a:rect l="l" t="t" r="r" b="b"/>
            <a:pathLst>
              <a:path w="6421755" h="600075">
                <a:moveTo>
                  <a:pt x="0" y="599566"/>
                </a:moveTo>
                <a:lnTo>
                  <a:pt x="6421145" y="599566"/>
                </a:lnTo>
                <a:lnTo>
                  <a:pt x="6421145" y="0"/>
                </a:lnTo>
                <a:lnTo>
                  <a:pt x="0" y="0"/>
                </a:lnTo>
                <a:lnTo>
                  <a:pt x="0" y="599566"/>
                </a:lnTo>
                <a:close/>
              </a:path>
            </a:pathLst>
          </a:custGeom>
          <a:solidFill>
            <a:srgbClr val="4C4D4F"/>
          </a:solidFill>
        </p:spPr>
        <p:txBody>
          <a:bodyPr lIns="0" tIns="0" rIns="0" bIns="0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>
              <a:latin typeface="+mn-lt"/>
              <a:cs typeface="+mn-cs"/>
            </a:endParaRPr>
          </a:p>
        </p:txBody>
      </p:sp>
      <p:pic>
        <p:nvPicPr>
          <p:cNvPr id="6" name="Grafik 11" descr="SealSystems_Logo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850" y="333375"/>
            <a:ext cx="2592388" cy="682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3568" y="2492897"/>
            <a:ext cx="4320480" cy="936104"/>
          </a:xfrm>
        </p:spPr>
        <p:txBody>
          <a:bodyPr>
            <a:noAutofit/>
          </a:bodyPr>
          <a:lstStyle>
            <a:lvl1pPr algn="l">
              <a:defRPr sz="2400" b="1">
                <a:solidFill>
                  <a:schemeClr val="bg1"/>
                </a:solidFill>
                <a:latin typeface="Myriad Pro" pitchFamily="34" charset="0"/>
              </a:defRPr>
            </a:lvl1pPr>
          </a:lstStyle>
          <a:p>
            <a:r>
              <a:rPr lang="de-DE"/>
              <a:t>Titelmasterformat durch Klicken bearbeiten</a:t>
            </a:r>
            <a:endParaRPr lang="de-DE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683568" y="1916832"/>
            <a:ext cx="4384576" cy="240432"/>
          </a:xfrm>
        </p:spPr>
        <p:txBody>
          <a:bodyPr>
            <a:noAutofit/>
          </a:bodyPr>
          <a:lstStyle>
            <a:lvl1pPr marL="0" indent="0" algn="l">
              <a:buNone/>
              <a:defRPr sz="1200" b="1">
                <a:solidFill>
                  <a:srgbClr val="009EE2"/>
                </a:solidFill>
                <a:latin typeface="Myriad Pro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/>
              <a:t>Formatvorlage des Untertitelmasters durch Klicken bearbeiten</a:t>
            </a:r>
            <a:endParaRPr lang="de-DE" dirty="0"/>
          </a:p>
        </p:txBody>
      </p:sp>
      <p:pic>
        <p:nvPicPr>
          <p:cNvPr id="10" name="Grafik 9" descr="Powerpoint F.png"/>
          <p:cNvPicPr>
            <a:picLocks noChangeAspect="1"/>
          </p:cNvPicPr>
          <p:nvPr userDrawn="1"/>
        </p:nvPicPr>
        <p:blipFill>
          <a:blip r:embed="rId3" cstate="print"/>
          <a:srcRect r="13130"/>
          <a:stretch>
            <a:fillRect/>
          </a:stretch>
        </p:blipFill>
        <p:spPr>
          <a:xfrm>
            <a:off x="4614614" y="1412776"/>
            <a:ext cx="4529386" cy="4464496"/>
          </a:xfrm>
          <a:prstGeom prst="rect">
            <a:avLst/>
          </a:prstGeom>
        </p:spPr>
      </p:pic>
      <p:sp>
        <p:nvSpPr>
          <p:cNvPr id="8" name="bk object 18"/>
          <p:cNvSpPr/>
          <p:nvPr/>
        </p:nvSpPr>
        <p:spPr>
          <a:xfrm>
            <a:off x="2422525" y="4019550"/>
            <a:ext cx="3425825" cy="2838450"/>
          </a:xfrm>
          <a:custGeom>
            <a:avLst/>
            <a:gdLst/>
            <a:ahLst/>
            <a:cxnLst/>
            <a:rect l="l" t="t" r="r" b="b"/>
            <a:pathLst>
              <a:path w="3862704" h="3199765">
                <a:moveTo>
                  <a:pt x="2896971" y="0"/>
                </a:moveTo>
                <a:lnTo>
                  <a:pt x="965657" y="0"/>
                </a:lnTo>
                <a:lnTo>
                  <a:pt x="0" y="1682178"/>
                </a:lnTo>
                <a:lnTo>
                  <a:pt x="871093" y="3199615"/>
                </a:lnTo>
                <a:lnTo>
                  <a:pt x="2991535" y="3199615"/>
                </a:lnTo>
                <a:lnTo>
                  <a:pt x="3862628" y="1682178"/>
                </a:lnTo>
                <a:lnTo>
                  <a:pt x="2896971" y="0"/>
                </a:lnTo>
              </a:path>
            </a:pathLst>
          </a:custGeom>
          <a:solidFill>
            <a:srgbClr val="7FAED1"/>
          </a:solidFill>
        </p:spPr>
        <p:txBody>
          <a:bodyPr lIns="0" tIns="0" rIns="0" bIns="0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>
              <a:latin typeface="+mn-lt"/>
              <a:cs typeface="+mn-cs"/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rennfoli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bk object 16"/>
          <p:cNvSpPr/>
          <p:nvPr/>
        </p:nvSpPr>
        <p:spPr>
          <a:xfrm>
            <a:off x="179388" y="188913"/>
            <a:ext cx="8785225" cy="6480175"/>
          </a:xfrm>
          <a:custGeom>
            <a:avLst/>
            <a:gdLst/>
            <a:ahLst/>
            <a:cxnLst/>
            <a:rect l="l" t="t" r="r" b="b"/>
            <a:pathLst>
              <a:path w="9684385" h="7200265">
                <a:moveTo>
                  <a:pt x="0" y="7199998"/>
                </a:moveTo>
                <a:lnTo>
                  <a:pt x="9684004" y="7199998"/>
                </a:lnTo>
                <a:lnTo>
                  <a:pt x="9684004" y="0"/>
                </a:lnTo>
                <a:lnTo>
                  <a:pt x="0" y="0"/>
                </a:lnTo>
                <a:lnTo>
                  <a:pt x="0" y="7199998"/>
                </a:lnTo>
                <a:close/>
              </a:path>
            </a:pathLst>
          </a:custGeom>
          <a:solidFill>
            <a:srgbClr val="E9E9EA"/>
          </a:solidFill>
        </p:spPr>
        <p:txBody>
          <a:bodyPr lIns="0" tIns="0" rIns="0" bIns="0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>
              <a:latin typeface="+mn-lt"/>
              <a:cs typeface="+mn-cs"/>
            </a:endParaRPr>
          </a:p>
        </p:txBody>
      </p:sp>
      <p:sp>
        <p:nvSpPr>
          <p:cNvPr id="5" name="object 3"/>
          <p:cNvSpPr/>
          <p:nvPr/>
        </p:nvSpPr>
        <p:spPr>
          <a:xfrm>
            <a:off x="0" y="2320925"/>
            <a:ext cx="6421438" cy="1308100"/>
          </a:xfrm>
          <a:custGeom>
            <a:avLst/>
            <a:gdLst/>
            <a:ahLst/>
            <a:cxnLst/>
            <a:rect l="l" t="t" r="r" b="b"/>
            <a:pathLst>
              <a:path w="6421755" h="600075">
                <a:moveTo>
                  <a:pt x="0" y="599566"/>
                </a:moveTo>
                <a:lnTo>
                  <a:pt x="6421145" y="599566"/>
                </a:lnTo>
                <a:lnTo>
                  <a:pt x="6421145" y="0"/>
                </a:lnTo>
                <a:lnTo>
                  <a:pt x="0" y="0"/>
                </a:lnTo>
                <a:lnTo>
                  <a:pt x="0" y="599566"/>
                </a:lnTo>
                <a:close/>
              </a:path>
            </a:pathLst>
          </a:custGeom>
          <a:solidFill>
            <a:srgbClr val="4C4D4F"/>
          </a:solidFill>
        </p:spPr>
        <p:txBody>
          <a:bodyPr lIns="0" tIns="0" rIns="0" bIns="0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>
              <a:latin typeface="+mn-lt"/>
              <a:cs typeface="+mn-cs"/>
            </a:endParaRPr>
          </a:p>
        </p:txBody>
      </p:sp>
      <p:pic>
        <p:nvPicPr>
          <p:cNvPr id="6" name="Grafik 11" descr="SealSystems_Logo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850" y="333375"/>
            <a:ext cx="2592388" cy="682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3568" y="2492897"/>
            <a:ext cx="4320480" cy="936104"/>
          </a:xfrm>
        </p:spPr>
        <p:txBody>
          <a:bodyPr>
            <a:noAutofit/>
          </a:bodyPr>
          <a:lstStyle>
            <a:lvl1pPr algn="l">
              <a:defRPr sz="2400" b="1">
                <a:solidFill>
                  <a:schemeClr val="bg1"/>
                </a:solidFill>
                <a:latin typeface="Myriad Pro" pitchFamily="34" charset="0"/>
              </a:defRPr>
            </a:lvl1pPr>
          </a:lstStyle>
          <a:p>
            <a:r>
              <a:rPr lang="de-DE"/>
              <a:t>Titelmasterformat durch Klicken bearbeiten</a:t>
            </a:r>
            <a:endParaRPr lang="de-DE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683568" y="1916832"/>
            <a:ext cx="4384576" cy="240432"/>
          </a:xfrm>
        </p:spPr>
        <p:txBody>
          <a:bodyPr>
            <a:noAutofit/>
          </a:bodyPr>
          <a:lstStyle>
            <a:lvl1pPr marL="0" indent="0" algn="l">
              <a:buNone/>
              <a:defRPr sz="1200" b="1">
                <a:solidFill>
                  <a:srgbClr val="009EE2"/>
                </a:solidFill>
                <a:latin typeface="Myriad Pro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/>
              <a:t>Formatvorlage des Untertitelmasters durch Klicken bearbeiten</a:t>
            </a:r>
            <a:endParaRPr lang="de-DE" dirty="0"/>
          </a:p>
        </p:txBody>
      </p:sp>
      <p:pic>
        <p:nvPicPr>
          <p:cNvPr id="9" name="Grafik 8" descr="Powerpoint J.png"/>
          <p:cNvPicPr>
            <a:picLocks noChangeAspect="1"/>
          </p:cNvPicPr>
          <p:nvPr userDrawn="1"/>
        </p:nvPicPr>
        <p:blipFill>
          <a:blip r:embed="rId3" cstate="print"/>
          <a:srcRect r="14360"/>
          <a:stretch>
            <a:fillRect/>
          </a:stretch>
        </p:blipFill>
        <p:spPr>
          <a:xfrm>
            <a:off x="4631919" y="1412776"/>
            <a:ext cx="4512081" cy="4511336"/>
          </a:xfrm>
          <a:prstGeom prst="rect">
            <a:avLst/>
          </a:prstGeom>
        </p:spPr>
      </p:pic>
      <p:sp>
        <p:nvSpPr>
          <p:cNvPr id="8" name="bk object 18"/>
          <p:cNvSpPr/>
          <p:nvPr/>
        </p:nvSpPr>
        <p:spPr>
          <a:xfrm>
            <a:off x="2422525" y="4019550"/>
            <a:ext cx="3425825" cy="2838450"/>
          </a:xfrm>
          <a:custGeom>
            <a:avLst/>
            <a:gdLst/>
            <a:ahLst/>
            <a:cxnLst/>
            <a:rect l="l" t="t" r="r" b="b"/>
            <a:pathLst>
              <a:path w="3862704" h="3199765">
                <a:moveTo>
                  <a:pt x="2896971" y="0"/>
                </a:moveTo>
                <a:lnTo>
                  <a:pt x="965657" y="0"/>
                </a:lnTo>
                <a:lnTo>
                  <a:pt x="0" y="1682178"/>
                </a:lnTo>
                <a:lnTo>
                  <a:pt x="871093" y="3199615"/>
                </a:lnTo>
                <a:lnTo>
                  <a:pt x="2991535" y="3199615"/>
                </a:lnTo>
                <a:lnTo>
                  <a:pt x="3862628" y="1682178"/>
                </a:lnTo>
                <a:lnTo>
                  <a:pt x="2896971" y="0"/>
                </a:lnTo>
              </a:path>
            </a:pathLst>
          </a:custGeom>
          <a:solidFill>
            <a:srgbClr val="7FAED1"/>
          </a:solidFill>
        </p:spPr>
        <p:txBody>
          <a:bodyPr lIns="0" tIns="0" rIns="0" bIns="0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>
              <a:latin typeface="+mn-lt"/>
              <a:cs typeface="+mn-cs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wischenseite mit Textfe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bk object 16"/>
          <p:cNvSpPr/>
          <p:nvPr/>
        </p:nvSpPr>
        <p:spPr>
          <a:xfrm>
            <a:off x="179388" y="188913"/>
            <a:ext cx="8785225" cy="6480175"/>
          </a:xfrm>
          <a:custGeom>
            <a:avLst/>
            <a:gdLst/>
            <a:ahLst/>
            <a:cxnLst/>
            <a:rect l="l" t="t" r="r" b="b"/>
            <a:pathLst>
              <a:path w="9684385" h="7200265">
                <a:moveTo>
                  <a:pt x="0" y="7199998"/>
                </a:moveTo>
                <a:lnTo>
                  <a:pt x="9684004" y="7199998"/>
                </a:lnTo>
                <a:lnTo>
                  <a:pt x="9684004" y="0"/>
                </a:lnTo>
                <a:lnTo>
                  <a:pt x="0" y="0"/>
                </a:lnTo>
                <a:lnTo>
                  <a:pt x="0" y="7199998"/>
                </a:lnTo>
                <a:close/>
              </a:path>
            </a:pathLst>
          </a:custGeom>
          <a:solidFill>
            <a:srgbClr val="E9E9EA"/>
          </a:solidFill>
        </p:spPr>
        <p:txBody>
          <a:bodyPr lIns="0" tIns="0" rIns="0" bIns="0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>
              <a:latin typeface="+mn-lt"/>
              <a:cs typeface="+mn-cs"/>
            </a:endParaRPr>
          </a:p>
        </p:txBody>
      </p:sp>
      <p:grpSp>
        <p:nvGrpSpPr>
          <p:cNvPr id="17" name="Gruppieren 16"/>
          <p:cNvGrpSpPr/>
          <p:nvPr userDrawn="1"/>
        </p:nvGrpSpPr>
        <p:grpSpPr>
          <a:xfrm>
            <a:off x="0" y="4017600"/>
            <a:ext cx="5837585" cy="2840400"/>
            <a:chOff x="0" y="4017600"/>
            <a:chExt cx="5837585" cy="2840400"/>
          </a:xfrm>
        </p:grpSpPr>
        <p:sp>
          <p:nvSpPr>
            <p:cNvPr id="8" name="bk object 18"/>
            <p:cNvSpPr/>
            <p:nvPr/>
          </p:nvSpPr>
          <p:spPr>
            <a:xfrm>
              <a:off x="2411760" y="4019550"/>
              <a:ext cx="3425825" cy="2838450"/>
            </a:xfrm>
            <a:custGeom>
              <a:avLst/>
              <a:gdLst/>
              <a:ahLst/>
              <a:cxnLst/>
              <a:rect l="l" t="t" r="r" b="b"/>
              <a:pathLst>
                <a:path w="3862704" h="3199765">
                  <a:moveTo>
                    <a:pt x="2896971" y="0"/>
                  </a:moveTo>
                  <a:lnTo>
                    <a:pt x="965657" y="0"/>
                  </a:lnTo>
                  <a:lnTo>
                    <a:pt x="0" y="1682178"/>
                  </a:lnTo>
                  <a:lnTo>
                    <a:pt x="871093" y="3199615"/>
                  </a:lnTo>
                  <a:lnTo>
                    <a:pt x="2991535" y="3199615"/>
                  </a:lnTo>
                  <a:lnTo>
                    <a:pt x="3862628" y="1682178"/>
                  </a:lnTo>
                  <a:lnTo>
                    <a:pt x="2896971" y="0"/>
                  </a:lnTo>
                </a:path>
              </a:pathLst>
            </a:custGeom>
            <a:solidFill>
              <a:srgbClr val="7FAED1"/>
            </a:solidFill>
          </p:spPr>
          <p:txBody>
            <a:bodyPr lIns="0" tIns="0" rIns="0" bIns="0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>
                <a:latin typeface="+mn-lt"/>
                <a:cs typeface="+mn-cs"/>
              </a:endParaRPr>
            </a:p>
          </p:txBody>
        </p:sp>
        <p:sp>
          <p:nvSpPr>
            <p:cNvPr id="16" name="Rechteck 15"/>
            <p:cNvSpPr/>
            <p:nvPr userDrawn="1"/>
          </p:nvSpPr>
          <p:spPr>
            <a:xfrm>
              <a:off x="0" y="4017600"/>
              <a:ext cx="3563888" cy="2840400"/>
            </a:xfrm>
            <a:prstGeom prst="rect">
              <a:avLst/>
            </a:prstGeom>
            <a:solidFill>
              <a:srgbClr val="7FAED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sp>
        <p:nvSpPr>
          <p:cNvPr id="5" name="object 3"/>
          <p:cNvSpPr/>
          <p:nvPr/>
        </p:nvSpPr>
        <p:spPr>
          <a:xfrm>
            <a:off x="0" y="2320925"/>
            <a:ext cx="6421438" cy="1308100"/>
          </a:xfrm>
          <a:custGeom>
            <a:avLst/>
            <a:gdLst/>
            <a:ahLst/>
            <a:cxnLst/>
            <a:rect l="l" t="t" r="r" b="b"/>
            <a:pathLst>
              <a:path w="6421755" h="600075">
                <a:moveTo>
                  <a:pt x="0" y="599566"/>
                </a:moveTo>
                <a:lnTo>
                  <a:pt x="6421145" y="599566"/>
                </a:lnTo>
                <a:lnTo>
                  <a:pt x="6421145" y="0"/>
                </a:lnTo>
                <a:lnTo>
                  <a:pt x="0" y="0"/>
                </a:lnTo>
                <a:lnTo>
                  <a:pt x="0" y="599566"/>
                </a:lnTo>
                <a:close/>
              </a:path>
            </a:pathLst>
          </a:custGeom>
          <a:solidFill>
            <a:srgbClr val="4C4D4F"/>
          </a:solidFill>
        </p:spPr>
        <p:txBody>
          <a:bodyPr lIns="0" tIns="0" rIns="0" bIns="0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>
              <a:latin typeface="+mn-lt"/>
              <a:cs typeface="+mn-cs"/>
            </a:endParaRPr>
          </a:p>
        </p:txBody>
      </p:sp>
      <p:pic>
        <p:nvPicPr>
          <p:cNvPr id="6" name="Grafik 11" descr="SealSystems_Logo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850" y="333375"/>
            <a:ext cx="2592388" cy="682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683568" y="2492897"/>
            <a:ext cx="4320480" cy="936104"/>
          </a:xfrm>
        </p:spPr>
        <p:txBody>
          <a:bodyPr>
            <a:noAutofit/>
          </a:bodyPr>
          <a:lstStyle>
            <a:lvl1pPr algn="l">
              <a:defRPr sz="2400" b="1">
                <a:solidFill>
                  <a:schemeClr val="bg1"/>
                </a:solidFill>
                <a:latin typeface="Myriad Pro" pitchFamily="34" charset="0"/>
              </a:defRPr>
            </a:lvl1pPr>
          </a:lstStyle>
          <a:p>
            <a:r>
              <a:rPr lang="de-DE" dirty="0"/>
              <a:t>Zwischen-Resümee</a:t>
            </a:r>
          </a:p>
        </p:txBody>
      </p:sp>
      <p:sp>
        <p:nvSpPr>
          <p:cNvPr id="11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r">
              <a:defRPr sz="1200" smtClean="0">
                <a:solidFill>
                  <a:schemeClr val="tx1">
                    <a:tint val="75000"/>
                  </a:schemeClr>
                </a:solidFill>
                <a:latin typeface="Myriad Pro" pitchFamily="34" charset="0"/>
              </a:defRPr>
            </a:lvl1pPr>
          </a:lstStyle>
          <a:p>
            <a:pPr>
              <a:defRPr/>
            </a:pPr>
            <a:fld id="{CB7582F4-B095-4FFF-A863-D6E506E1E2CB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  <p:sp>
        <p:nvSpPr>
          <p:cNvPr id="15" name="Inhaltsplatzhalter 14"/>
          <p:cNvSpPr>
            <a:spLocks noGrp="1"/>
          </p:cNvSpPr>
          <p:nvPr>
            <p:ph sz="quarter" idx="13" hasCustomPrompt="1"/>
          </p:nvPr>
        </p:nvSpPr>
        <p:spPr>
          <a:xfrm>
            <a:off x="683568" y="4509120"/>
            <a:ext cx="4393133" cy="1800225"/>
          </a:xfrm>
        </p:spPr>
        <p:txBody>
          <a:bodyPr/>
          <a:lstStyle>
            <a:lvl1pPr marL="0" indent="0">
              <a:buNone/>
              <a:defRPr baseline="0"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pPr lvl="0"/>
            <a:r>
              <a:rPr lang="de-DE" dirty="0">
                <a:solidFill>
                  <a:schemeClr val="bg1">
                    <a:lumMod val="95000"/>
                  </a:schemeClr>
                </a:solidFill>
              </a:rPr>
              <a:t>Hier kommt ein Zwischenfazit hin</a:t>
            </a:r>
          </a:p>
          <a:p>
            <a:pPr lvl="0"/>
            <a:r>
              <a:rPr lang="de-DE" dirty="0" err="1">
                <a:solidFill>
                  <a:schemeClr val="bg1">
                    <a:lumMod val="95000"/>
                  </a:schemeClr>
                </a:solidFill>
              </a:rPr>
              <a:t>Bla</a:t>
            </a:r>
            <a:endParaRPr lang="de-DE" dirty="0">
              <a:solidFill>
                <a:schemeClr val="bg1">
                  <a:lumMod val="95000"/>
                </a:schemeClr>
              </a:solidFill>
            </a:endParaRPr>
          </a:p>
          <a:p>
            <a:pPr lvl="0"/>
            <a:r>
              <a:rPr lang="de-DE" dirty="0" err="1">
                <a:solidFill>
                  <a:schemeClr val="bg1">
                    <a:lumMod val="95000"/>
                  </a:schemeClr>
                </a:solidFill>
              </a:rPr>
              <a:t>Bla</a:t>
            </a:r>
            <a:endParaRPr lang="de-DE" dirty="0">
              <a:solidFill>
                <a:schemeClr val="bg1">
                  <a:lumMod val="95000"/>
                </a:schemeClr>
              </a:solidFill>
            </a:endParaRPr>
          </a:p>
          <a:p>
            <a:pPr lvl="0"/>
            <a:r>
              <a:rPr lang="de-DE" dirty="0" err="1">
                <a:solidFill>
                  <a:schemeClr val="bg1">
                    <a:lumMod val="95000"/>
                  </a:schemeClr>
                </a:solidFill>
              </a:rPr>
              <a:t>Bla</a:t>
            </a:r>
            <a:endParaRPr lang="de-DE" dirty="0">
              <a:solidFill>
                <a:schemeClr val="bg1">
                  <a:lumMod val="95000"/>
                </a:schemeClr>
              </a:solidFill>
            </a:endParaRPr>
          </a:p>
          <a:p>
            <a:pPr lvl="0"/>
            <a:r>
              <a:rPr lang="de-DE" dirty="0" err="1">
                <a:solidFill>
                  <a:schemeClr val="bg1">
                    <a:lumMod val="95000"/>
                  </a:schemeClr>
                </a:solidFill>
              </a:rPr>
              <a:t>bla</a:t>
            </a:r>
            <a:endParaRPr lang="de-DE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18" name="Fußzeilenplatzhalter 17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pPr>
              <a:defRPr/>
            </a:pPr>
            <a:endParaRPr lang="de-DE" dirty="0"/>
          </a:p>
        </p:txBody>
      </p:sp>
      <p:sp>
        <p:nvSpPr>
          <p:cNvPr id="19" name="Datumsplatzhalter 18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pPr>
              <a:defRPr/>
            </a:pPr>
            <a:fld id="{EA2021E4-9E21-4D05-8E8B-D1B6B4550C8A}" type="datetime1">
              <a:rPr lang="de-DE" smtClean="0"/>
              <a:pPr>
                <a:defRPr/>
              </a:pPr>
              <a:t>18.11.18</a:t>
            </a:fld>
            <a:endParaRPr lang="de-DE" dirty="0"/>
          </a:p>
        </p:txBody>
      </p:sp>
      <p:pic>
        <p:nvPicPr>
          <p:cNvPr id="20" name="Grafik 19" descr="image5_neu.png"/>
          <p:cNvPicPr>
            <a:picLocks noChangeAspect="1"/>
          </p:cNvPicPr>
          <p:nvPr userDrawn="1"/>
        </p:nvPicPr>
        <p:blipFill>
          <a:blip r:embed="rId3" cstate="print"/>
          <a:srcRect r="13228"/>
          <a:stretch>
            <a:fillRect/>
          </a:stretch>
        </p:blipFill>
        <p:spPr>
          <a:xfrm>
            <a:off x="4644000" y="1413272"/>
            <a:ext cx="4521379" cy="44640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Zwischenseite mit Textfe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bk object 16"/>
          <p:cNvSpPr/>
          <p:nvPr/>
        </p:nvSpPr>
        <p:spPr>
          <a:xfrm>
            <a:off x="179388" y="188913"/>
            <a:ext cx="8785225" cy="6480175"/>
          </a:xfrm>
          <a:custGeom>
            <a:avLst/>
            <a:gdLst/>
            <a:ahLst/>
            <a:cxnLst/>
            <a:rect l="l" t="t" r="r" b="b"/>
            <a:pathLst>
              <a:path w="9684385" h="7200265">
                <a:moveTo>
                  <a:pt x="0" y="7199998"/>
                </a:moveTo>
                <a:lnTo>
                  <a:pt x="9684004" y="7199998"/>
                </a:lnTo>
                <a:lnTo>
                  <a:pt x="9684004" y="0"/>
                </a:lnTo>
                <a:lnTo>
                  <a:pt x="0" y="0"/>
                </a:lnTo>
                <a:lnTo>
                  <a:pt x="0" y="7199998"/>
                </a:lnTo>
                <a:close/>
              </a:path>
            </a:pathLst>
          </a:custGeom>
          <a:solidFill>
            <a:srgbClr val="E9E9EA"/>
          </a:solidFill>
        </p:spPr>
        <p:txBody>
          <a:bodyPr lIns="0" tIns="0" rIns="0" bIns="0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>
              <a:latin typeface="+mn-lt"/>
              <a:cs typeface="+mn-cs"/>
            </a:endParaRPr>
          </a:p>
        </p:txBody>
      </p:sp>
      <p:sp>
        <p:nvSpPr>
          <p:cNvPr id="5" name="object 3"/>
          <p:cNvSpPr/>
          <p:nvPr/>
        </p:nvSpPr>
        <p:spPr>
          <a:xfrm>
            <a:off x="0" y="2320925"/>
            <a:ext cx="6421438" cy="1308100"/>
          </a:xfrm>
          <a:custGeom>
            <a:avLst/>
            <a:gdLst/>
            <a:ahLst/>
            <a:cxnLst/>
            <a:rect l="l" t="t" r="r" b="b"/>
            <a:pathLst>
              <a:path w="6421755" h="600075">
                <a:moveTo>
                  <a:pt x="0" y="599566"/>
                </a:moveTo>
                <a:lnTo>
                  <a:pt x="6421145" y="599566"/>
                </a:lnTo>
                <a:lnTo>
                  <a:pt x="6421145" y="0"/>
                </a:lnTo>
                <a:lnTo>
                  <a:pt x="0" y="0"/>
                </a:lnTo>
                <a:lnTo>
                  <a:pt x="0" y="599566"/>
                </a:lnTo>
                <a:close/>
              </a:path>
            </a:pathLst>
          </a:custGeom>
          <a:solidFill>
            <a:srgbClr val="4C4D4F"/>
          </a:solidFill>
        </p:spPr>
        <p:txBody>
          <a:bodyPr lIns="0" tIns="0" rIns="0" bIns="0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>
              <a:latin typeface="+mn-lt"/>
              <a:cs typeface="+mn-cs"/>
            </a:endParaRPr>
          </a:p>
        </p:txBody>
      </p:sp>
      <p:pic>
        <p:nvPicPr>
          <p:cNvPr id="6" name="Grafik 11" descr="SealSystems_Logo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850" y="333375"/>
            <a:ext cx="2592388" cy="682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683568" y="2492897"/>
            <a:ext cx="4320480" cy="936104"/>
          </a:xfrm>
        </p:spPr>
        <p:txBody>
          <a:bodyPr>
            <a:noAutofit/>
          </a:bodyPr>
          <a:lstStyle>
            <a:lvl1pPr algn="l">
              <a:defRPr sz="2400" b="1">
                <a:solidFill>
                  <a:schemeClr val="bg1"/>
                </a:solidFill>
                <a:latin typeface="Myriad Pro" pitchFamily="34" charset="0"/>
              </a:defRPr>
            </a:lvl1pPr>
          </a:lstStyle>
          <a:p>
            <a:r>
              <a:rPr lang="de-DE" dirty="0"/>
              <a:t>Zwischen-Resümee</a:t>
            </a:r>
          </a:p>
        </p:txBody>
      </p:sp>
      <p:sp>
        <p:nvSpPr>
          <p:cNvPr id="11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r">
              <a:defRPr sz="1200" smtClean="0">
                <a:solidFill>
                  <a:schemeClr val="tx1">
                    <a:tint val="75000"/>
                  </a:schemeClr>
                </a:solidFill>
                <a:latin typeface="Myriad Pro" pitchFamily="34" charset="0"/>
              </a:defRPr>
            </a:lvl1pPr>
          </a:lstStyle>
          <a:p>
            <a:pPr>
              <a:defRPr/>
            </a:pPr>
            <a:fld id="{CB7582F4-B095-4FFF-A863-D6E506E1E2CB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  <p:sp>
        <p:nvSpPr>
          <p:cNvPr id="15" name="Inhaltsplatzhalter 14"/>
          <p:cNvSpPr>
            <a:spLocks noGrp="1"/>
          </p:cNvSpPr>
          <p:nvPr>
            <p:ph sz="quarter" idx="13" hasCustomPrompt="1"/>
          </p:nvPr>
        </p:nvSpPr>
        <p:spPr>
          <a:xfrm>
            <a:off x="683568" y="4509120"/>
            <a:ext cx="4393133" cy="1800225"/>
          </a:xfrm>
        </p:spPr>
        <p:txBody>
          <a:bodyPr/>
          <a:lstStyle>
            <a:lvl1pPr marL="0" indent="0">
              <a:buNone/>
              <a:defRPr baseline="0"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pPr lvl="0"/>
            <a:r>
              <a:rPr lang="de-DE" dirty="0">
                <a:solidFill>
                  <a:schemeClr val="bg1">
                    <a:lumMod val="95000"/>
                  </a:schemeClr>
                </a:solidFill>
              </a:rPr>
              <a:t>Hier kommt ein Zwischenfazit hin</a:t>
            </a:r>
          </a:p>
          <a:p>
            <a:pPr lvl="0"/>
            <a:r>
              <a:rPr lang="de-DE" dirty="0" err="1">
                <a:solidFill>
                  <a:schemeClr val="bg1">
                    <a:lumMod val="95000"/>
                  </a:schemeClr>
                </a:solidFill>
              </a:rPr>
              <a:t>Bla</a:t>
            </a:r>
            <a:endParaRPr lang="de-DE" dirty="0">
              <a:solidFill>
                <a:schemeClr val="bg1">
                  <a:lumMod val="95000"/>
                </a:schemeClr>
              </a:solidFill>
            </a:endParaRPr>
          </a:p>
          <a:p>
            <a:pPr lvl="0"/>
            <a:r>
              <a:rPr lang="de-DE" dirty="0" err="1">
                <a:solidFill>
                  <a:schemeClr val="bg1">
                    <a:lumMod val="95000"/>
                  </a:schemeClr>
                </a:solidFill>
              </a:rPr>
              <a:t>Bla</a:t>
            </a:r>
            <a:endParaRPr lang="de-DE" dirty="0">
              <a:solidFill>
                <a:schemeClr val="bg1">
                  <a:lumMod val="95000"/>
                </a:schemeClr>
              </a:solidFill>
            </a:endParaRPr>
          </a:p>
          <a:p>
            <a:pPr lvl="0"/>
            <a:r>
              <a:rPr lang="de-DE" dirty="0" err="1">
                <a:solidFill>
                  <a:schemeClr val="bg1">
                    <a:lumMod val="95000"/>
                  </a:schemeClr>
                </a:solidFill>
              </a:rPr>
              <a:t>Bla</a:t>
            </a:r>
            <a:endParaRPr lang="de-DE" dirty="0">
              <a:solidFill>
                <a:schemeClr val="bg1">
                  <a:lumMod val="95000"/>
                </a:schemeClr>
              </a:solidFill>
            </a:endParaRPr>
          </a:p>
          <a:p>
            <a:pPr lvl="0"/>
            <a:r>
              <a:rPr lang="de-DE" dirty="0" err="1">
                <a:solidFill>
                  <a:schemeClr val="bg1">
                    <a:lumMod val="95000"/>
                  </a:schemeClr>
                </a:solidFill>
              </a:rPr>
              <a:t>bla</a:t>
            </a:r>
            <a:endParaRPr lang="de-DE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19" name="Datumsplatzhalter 18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pPr>
              <a:defRPr/>
            </a:pPr>
            <a:fld id="{EA2021E4-9E21-4D05-8E8B-D1B6B4550C8A}" type="datetime1">
              <a:rPr lang="de-DE" smtClean="0"/>
              <a:pPr>
                <a:defRPr/>
              </a:pPr>
              <a:t>18.11.18</a:t>
            </a:fld>
            <a:endParaRPr lang="de-DE" dirty="0"/>
          </a:p>
        </p:txBody>
      </p:sp>
      <p:pic>
        <p:nvPicPr>
          <p:cNvPr id="14" name="Grafik 13" descr="Powerpoint K.png"/>
          <p:cNvPicPr>
            <a:picLocks noChangeAspect="1"/>
          </p:cNvPicPr>
          <p:nvPr userDrawn="1"/>
        </p:nvPicPr>
        <p:blipFill>
          <a:blip r:embed="rId3" cstate="print"/>
          <a:srcRect r="13130"/>
          <a:stretch>
            <a:fillRect/>
          </a:stretch>
        </p:blipFill>
        <p:spPr>
          <a:xfrm>
            <a:off x="4614614" y="1412776"/>
            <a:ext cx="4529386" cy="4464496"/>
          </a:xfrm>
          <a:prstGeom prst="rect">
            <a:avLst/>
          </a:prstGeom>
        </p:spPr>
      </p:pic>
      <p:grpSp>
        <p:nvGrpSpPr>
          <p:cNvPr id="3" name="Gruppieren 16"/>
          <p:cNvGrpSpPr/>
          <p:nvPr userDrawn="1"/>
        </p:nvGrpSpPr>
        <p:grpSpPr>
          <a:xfrm>
            <a:off x="0" y="4017600"/>
            <a:ext cx="5837585" cy="2840400"/>
            <a:chOff x="0" y="4017600"/>
            <a:chExt cx="5837585" cy="2840400"/>
          </a:xfrm>
        </p:grpSpPr>
        <p:sp>
          <p:nvSpPr>
            <p:cNvPr id="8" name="bk object 18"/>
            <p:cNvSpPr/>
            <p:nvPr/>
          </p:nvSpPr>
          <p:spPr>
            <a:xfrm>
              <a:off x="2411760" y="4019550"/>
              <a:ext cx="3425825" cy="2838450"/>
            </a:xfrm>
            <a:custGeom>
              <a:avLst/>
              <a:gdLst/>
              <a:ahLst/>
              <a:cxnLst/>
              <a:rect l="l" t="t" r="r" b="b"/>
              <a:pathLst>
                <a:path w="3862704" h="3199765">
                  <a:moveTo>
                    <a:pt x="2896971" y="0"/>
                  </a:moveTo>
                  <a:lnTo>
                    <a:pt x="965657" y="0"/>
                  </a:lnTo>
                  <a:lnTo>
                    <a:pt x="0" y="1682178"/>
                  </a:lnTo>
                  <a:lnTo>
                    <a:pt x="871093" y="3199615"/>
                  </a:lnTo>
                  <a:lnTo>
                    <a:pt x="2991535" y="3199615"/>
                  </a:lnTo>
                  <a:lnTo>
                    <a:pt x="3862628" y="1682178"/>
                  </a:lnTo>
                  <a:lnTo>
                    <a:pt x="2896971" y="0"/>
                  </a:lnTo>
                </a:path>
              </a:pathLst>
            </a:custGeom>
            <a:solidFill>
              <a:srgbClr val="7FAED1"/>
            </a:solidFill>
          </p:spPr>
          <p:txBody>
            <a:bodyPr lIns="0" tIns="0" rIns="0" bIns="0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>
                <a:latin typeface="+mn-lt"/>
                <a:cs typeface="+mn-cs"/>
              </a:endParaRPr>
            </a:p>
          </p:txBody>
        </p:sp>
        <p:sp>
          <p:nvSpPr>
            <p:cNvPr id="16" name="Rechteck 15"/>
            <p:cNvSpPr/>
            <p:nvPr userDrawn="1"/>
          </p:nvSpPr>
          <p:spPr>
            <a:xfrm>
              <a:off x="0" y="4017600"/>
              <a:ext cx="3563888" cy="2840400"/>
            </a:xfrm>
            <a:prstGeom prst="rect">
              <a:avLst/>
            </a:prstGeom>
            <a:solidFill>
              <a:srgbClr val="7FAED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sp>
        <p:nvSpPr>
          <p:cNvPr id="21" name="Inhaltsplatzhalter 14"/>
          <p:cNvSpPr>
            <a:spLocks noGrp="1"/>
          </p:cNvSpPr>
          <p:nvPr>
            <p:ph sz="quarter" idx="16" hasCustomPrompt="1"/>
          </p:nvPr>
        </p:nvSpPr>
        <p:spPr>
          <a:xfrm>
            <a:off x="683568" y="4509095"/>
            <a:ext cx="4393133" cy="1800225"/>
          </a:xfrm>
        </p:spPr>
        <p:txBody>
          <a:bodyPr/>
          <a:lstStyle>
            <a:lvl1pPr marL="0" indent="0">
              <a:buNone/>
              <a:defRPr baseline="0"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pPr lvl="0"/>
            <a:r>
              <a:rPr lang="de-DE" dirty="0">
                <a:solidFill>
                  <a:schemeClr val="bg1">
                    <a:lumMod val="95000"/>
                  </a:schemeClr>
                </a:solidFill>
              </a:rPr>
              <a:t>Hier kommt ein Zwischenfazit hin</a:t>
            </a:r>
          </a:p>
          <a:p>
            <a:pPr lvl="0"/>
            <a:r>
              <a:rPr lang="de-DE" dirty="0" err="1">
                <a:solidFill>
                  <a:schemeClr val="bg1">
                    <a:lumMod val="95000"/>
                  </a:schemeClr>
                </a:solidFill>
              </a:rPr>
              <a:t>Bla</a:t>
            </a:r>
            <a:endParaRPr lang="de-DE" dirty="0">
              <a:solidFill>
                <a:schemeClr val="bg1">
                  <a:lumMod val="95000"/>
                </a:schemeClr>
              </a:solidFill>
            </a:endParaRPr>
          </a:p>
          <a:p>
            <a:pPr lvl="0"/>
            <a:r>
              <a:rPr lang="de-DE" dirty="0" err="1">
                <a:solidFill>
                  <a:schemeClr val="bg1">
                    <a:lumMod val="95000"/>
                  </a:schemeClr>
                </a:solidFill>
              </a:rPr>
              <a:t>Bla</a:t>
            </a:r>
            <a:endParaRPr lang="de-DE" dirty="0">
              <a:solidFill>
                <a:schemeClr val="bg1">
                  <a:lumMod val="95000"/>
                </a:schemeClr>
              </a:solidFill>
            </a:endParaRPr>
          </a:p>
          <a:p>
            <a:pPr lvl="0"/>
            <a:r>
              <a:rPr lang="de-DE" dirty="0" err="1">
                <a:solidFill>
                  <a:schemeClr val="bg1">
                    <a:lumMod val="95000"/>
                  </a:schemeClr>
                </a:solidFill>
              </a:rPr>
              <a:t>Bla</a:t>
            </a:r>
            <a:endParaRPr lang="de-DE" dirty="0">
              <a:solidFill>
                <a:schemeClr val="bg1">
                  <a:lumMod val="95000"/>
                </a:schemeClr>
              </a:solidFill>
            </a:endParaRPr>
          </a:p>
          <a:p>
            <a:pPr lvl="0"/>
            <a:r>
              <a:rPr lang="de-DE" dirty="0" err="1">
                <a:solidFill>
                  <a:schemeClr val="bg1">
                    <a:lumMod val="95000"/>
                  </a:schemeClr>
                </a:solidFill>
              </a:rPr>
              <a:t>bla</a:t>
            </a:r>
            <a:endParaRPr lang="de-DE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18" name="Fußzeilenplatzhalter 17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pPr>
              <a:defRPr/>
            </a:pPr>
            <a:endParaRPr lang="de-DE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6264696" cy="792088"/>
          </a:xfr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67544" y="1484784"/>
            <a:ext cx="8208912" cy="4464496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buFont typeface="Arial" pitchFamily="34" charset="0"/>
              <a:buChar char="•"/>
              <a:defRPr sz="2000"/>
            </a:lvl2pPr>
            <a:lvl3pPr>
              <a:defRPr sz="2000"/>
            </a:lvl3pPr>
            <a:lvl4pPr>
              <a:buFont typeface="Arial" pitchFamily="34" charset="0"/>
              <a:buChar char="•"/>
              <a:defRPr sz="2000"/>
            </a:lvl4pPr>
            <a:lvl5pPr>
              <a:buFont typeface="Arial" pitchFamily="34" charset="0"/>
              <a:buChar char="•"/>
              <a:defRPr sz="2000"/>
            </a:lvl5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A2021E4-9E21-4D05-8E8B-D1B6B4550C8A}" type="datetime1">
              <a:rPr lang="de-DE" smtClean="0"/>
              <a:pPr>
                <a:defRPr/>
              </a:pPr>
              <a:t>18.11.18</a:t>
            </a:fld>
            <a:endParaRPr lang="de-DE" dirty="0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716F4645-6849-4794-B0B4-0039B2A6EC57}" type="slidenum">
              <a:rPr lang="de-DE" smtClean="0"/>
              <a:pPr>
                <a:defRPr/>
              </a:pPr>
              <a:t>‹Nr.›</a:t>
            </a:fld>
            <a:endParaRPr lang="de-DE" dirty="0"/>
          </a:p>
        </p:txBody>
      </p:sp>
      <p:sp>
        <p:nvSpPr>
          <p:cNvPr id="10" name="Fußzeilenplatzhalt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de-DE"/>
              <a:t>Hier kann auch was stehen</a:t>
            </a:r>
            <a:endParaRPr lang="de-DE" dirty="0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 mit Wab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ihandform 3"/>
          <p:cNvSpPr/>
          <p:nvPr/>
        </p:nvSpPr>
        <p:spPr>
          <a:xfrm>
            <a:off x="6084888" y="3716338"/>
            <a:ext cx="3059112" cy="3141662"/>
          </a:xfrm>
          <a:custGeom>
            <a:avLst/>
            <a:gdLst>
              <a:gd name="connsiteX0" fmla="*/ 2803584 w 2812211"/>
              <a:gd name="connsiteY0" fmla="*/ 0 h 2441276"/>
              <a:gd name="connsiteX1" fmla="*/ 940279 w 2812211"/>
              <a:gd name="connsiteY1" fmla="*/ 0 h 2441276"/>
              <a:gd name="connsiteX2" fmla="*/ 0 w 2812211"/>
              <a:gd name="connsiteY2" fmla="*/ 1656272 h 2441276"/>
              <a:gd name="connsiteX3" fmla="*/ 500332 w 2812211"/>
              <a:gd name="connsiteY3" fmla="*/ 2441276 h 2441276"/>
              <a:gd name="connsiteX4" fmla="*/ 2812211 w 2812211"/>
              <a:gd name="connsiteY4" fmla="*/ 2441276 h 2441276"/>
              <a:gd name="connsiteX5" fmla="*/ 2803584 w 2812211"/>
              <a:gd name="connsiteY5" fmla="*/ 0 h 2441276"/>
              <a:gd name="connsiteX0" fmla="*/ 2803584 w 2812211"/>
              <a:gd name="connsiteY0" fmla="*/ 0 h 2441276"/>
              <a:gd name="connsiteX1" fmla="*/ 826592 w 2812211"/>
              <a:gd name="connsiteY1" fmla="*/ 0 h 2441276"/>
              <a:gd name="connsiteX2" fmla="*/ 0 w 2812211"/>
              <a:gd name="connsiteY2" fmla="*/ 1656272 h 2441276"/>
              <a:gd name="connsiteX3" fmla="*/ 500332 w 2812211"/>
              <a:gd name="connsiteY3" fmla="*/ 2441276 h 2441276"/>
              <a:gd name="connsiteX4" fmla="*/ 2812211 w 2812211"/>
              <a:gd name="connsiteY4" fmla="*/ 2441276 h 2441276"/>
              <a:gd name="connsiteX5" fmla="*/ 2803584 w 2812211"/>
              <a:gd name="connsiteY5" fmla="*/ 0 h 2441276"/>
              <a:gd name="connsiteX0" fmla="*/ 3057112 w 3065739"/>
              <a:gd name="connsiteY0" fmla="*/ 0 h 2441276"/>
              <a:gd name="connsiteX1" fmla="*/ 1080120 w 3065739"/>
              <a:gd name="connsiteY1" fmla="*/ 0 h 2441276"/>
              <a:gd name="connsiteX2" fmla="*/ 0 w 3065739"/>
              <a:gd name="connsiteY2" fmla="*/ 1800200 h 2441276"/>
              <a:gd name="connsiteX3" fmla="*/ 753860 w 3065739"/>
              <a:gd name="connsiteY3" fmla="*/ 2441276 h 2441276"/>
              <a:gd name="connsiteX4" fmla="*/ 3065739 w 3065739"/>
              <a:gd name="connsiteY4" fmla="*/ 2441276 h 2441276"/>
              <a:gd name="connsiteX5" fmla="*/ 3057112 w 3065739"/>
              <a:gd name="connsiteY5" fmla="*/ 0 h 2441276"/>
              <a:gd name="connsiteX0" fmla="*/ 3057112 w 3065739"/>
              <a:gd name="connsiteY0" fmla="*/ 0 h 3140968"/>
              <a:gd name="connsiteX1" fmla="*/ 1080120 w 3065739"/>
              <a:gd name="connsiteY1" fmla="*/ 0 h 3140968"/>
              <a:gd name="connsiteX2" fmla="*/ 0 w 3065739"/>
              <a:gd name="connsiteY2" fmla="*/ 1800200 h 3140968"/>
              <a:gd name="connsiteX3" fmla="*/ 792088 w 3065739"/>
              <a:gd name="connsiteY3" fmla="*/ 3140968 h 3140968"/>
              <a:gd name="connsiteX4" fmla="*/ 3065739 w 3065739"/>
              <a:gd name="connsiteY4" fmla="*/ 2441276 h 3140968"/>
              <a:gd name="connsiteX5" fmla="*/ 3057112 w 3065739"/>
              <a:gd name="connsiteY5" fmla="*/ 0 h 3140968"/>
              <a:gd name="connsiteX0" fmla="*/ 3057112 w 3059988"/>
              <a:gd name="connsiteY0" fmla="*/ 0 h 3140968"/>
              <a:gd name="connsiteX1" fmla="*/ 1080120 w 3059988"/>
              <a:gd name="connsiteY1" fmla="*/ 0 h 3140968"/>
              <a:gd name="connsiteX2" fmla="*/ 0 w 3059988"/>
              <a:gd name="connsiteY2" fmla="*/ 1800200 h 3140968"/>
              <a:gd name="connsiteX3" fmla="*/ 792088 w 3059988"/>
              <a:gd name="connsiteY3" fmla="*/ 3140968 h 3140968"/>
              <a:gd name="connsiteX4" fmla="*/ 3059832 w 3059988"/>
              <a:gd name="connsiteY4" fmla="*/ 3140968 h 3140968"/>
              <a:gd name="connsiteX5" fmla="*/ 3057112 w 3059988"/>
              <a:gd name="connsiteY5" fmla="*/ 0 h 31409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059988" h="3140968">
                <a:moveTo>
                  <a:pt x="3057112" y="0"/>
                </a:moveTo>
                <a:lnTo>
                  <a:pt x="1080120" y="0"/>
                </a:lnTo>
                <a:lnTo>
                  <a:pt x="0" y="1800200"/>
                </a:lnTo>
                <a:lnTo>
                  <a:pt x="792088" y="3140968"/>
                </a:lnTo>
                <a:lnTo>
                  <a:pt x="3059832" y="3140968"/>
                </a:lnTo>
                <a:cubicBezTo>
                  <a:pt x="3056956" y="2327209"/>
                  <a:pt x="3059988" y="813759"/>
                  <a:pt x="3057112" y="0"/>
                </a:cubicBezTo>
                <a:close/>
              </a:path>
            </a:pathLst>
          </a:custGeom>
          <a:solidFill>
            <a:srgbClr val="C9E8F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de-DE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6264696" cy="792088"/>
          </a:xfr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5" name="Inhaltsplatzhalter 2"/>
          <p:cNvSpPr>
            <a:spLocks noGrp="1"/>
          </p:cNvSpPr>
          <p:nvPr>
            <p:ph idx="1"/>
          </p:nvPr>
        </p:nvSpPr>
        <p:spPr>
          <a:xfrm>
            <a:off x="467544" y="1484784"/>
            <a:ext cx="8208912" cy="4464496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buFont typeface="Arial" pitchFamily="34" charset="0"/>
              <a:buChar char="•"/>
              <a:defRPr sz="2000"/>
            </a:lvl2pPr>
            <a:lvl3pPr>
              <a:defRPr sz="2000"/>
            </a:lvl3pPr>
            <a:lvl4pPr>
              <a:buFont typeface="Arial" pitchFamily="34" charset="0"/>
              <a:buChar char="•"/>
              <a:defRPr sz="2000"/>
            </a:lvl4pPr>
            <a:lvl5pPr>
              <a:buFont typeface="Arial" pitchFamily="34" charset="0"/>
              <a:buChar char="•"/>
              <a:defRPr sz="2000"/>
            </a:lvl5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67544" y="260350"/>
            <a:ext cx="6265044" cy="792163"/>
          </a:xfr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67544" y="1484784"/>
            <a:ext cx="4104456" cy="468052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buFont typeface="Arial" pitchFamily="34" charset="0"/>
              <a:buChar char="•"/>
              <a:defRPr sz="1800"/>
            </a:lvl2pPr>
            <a:lvl3pPr>
              <a:defRPr sz="1800"/>
            </a:lvl3pPr>
            <a:lvl4pPr>
              <a:buFont typeface="Arial" pitchFamily="34" charset="0"/>
              <a:buChar char="•"/>
              <a:defRPr sz="1800"/>
            </a:lvl4pPr>
            <a:lvl5pPr>
              <a:buFont typeface="Arial" pitchFamily="34" charset="0"/>
              <a:buChar char="•"/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484784"/>
            <a:ext cx="4038600" cy="468052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buFont typeface="Arial" pitchFamily="34" charset="0"/>
              <a:buChar char="•"/>
              <a:defRPr sz="1800"/>
            </a:lvl2pPr>
            <a:lvl3pPr>
              <a:defRPr sz="1800"/>
            </a:lvl3pPr>
            <a:lvl4pPr>
              <a:buFont typeface="Arial" pitchFamily="34" charset="0"/>
              <a:buChar char="•"/>
              <a:defRPr sz="1800"/>
            </a:lvl4pPr>
            <a:lvl5pPr>
              <a:buFont typeface="Arial" pitchFamily="34" charset="0"/>
              <a:buChar char="•"/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9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dirty="0">
                <a:solidFill>
                  <a:schemeClr val="tx1">
                    <a:tint val="75000"/>
                  </a:schemeClr>
                </a:solidFill>
                <a:latin typeface="Myriad Pro" pitchFamily="34" charset="0"/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10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Myriad Pro" pitchFamily="34" charset="0"/>
                <a:cs typeface="+mn-cs"/>
              </a:defRPr>
            </a:lvl1pPr>
          </a:lstStyle>
          <a:p>
            <a:pPr>
              <a:defRPr/>
            </a:pPr>
            <a:fld id="{716F4645-6849-4794-B0B4-0039B2A6EC57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  <p:sp>
        <p:nvSpPr>
          <p:cNvPr id="11" name="Datumsplatzhalter 11"/>
          <p:cNvSpPr>
            <a:spLocks noGrp="1"/>
          </p:cNvSpPr>
          <p:nvPr>
            <p:ph type="dt" sz="half" idx="10"/>
          </p:nvPr>
        </p:nvSpPr>
        <p:spPr>
          <a:xfrm>
            <a:off x="467544" y="6356350"/>
            <a:ext cx="2016125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EA2021E4-9E21-4D05-8E8B-D1B6B4550C8A}" type="datetime1">
              <a:rPr lang="de-DE" smtClean="0"/>
              <a:pPr>
                <a:defRPr/>
              </a:pPr>
              <a:t>18.11.18</a:t>
            </a:fld>
            <a:endParaRPr lang="de-DE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bk object 16"/>
          <p:cNvSpPr/>
          <p:nvPr/>
        </p:nvSpPr>
        <p:spPr>
          <a:xfrm>
            <a:off x="179388" y="188913"/>
            <a:ext cx="8785225" cy="6480175"/>
          </a:xfrm>
          <a:custGeom>
            <a:avLst/>
            <a:gdLst/>
            <a:ahLst/>
            <a:cxnLst/>
            <a:rect l="l" t="t" r="r" b="b"/>
            <a:pathLst>
              <a:path w="9684385" h="7200265">
                <a:moveTo>
                  <a:pt x="0" y="7199998"/>
                </a:moveTo>
                <a:lnTo>
                  <a:pt x="9684004" y="7199998"/>
                </a:lnTo>
                <a:lnTo>
                  <a:pt x="9684004" y="0"/>
                </a:lnTo>
                <a:lnTo>
                  <a:pt x="0" y="0"/>
                </a:lnTo>
                <a:lnTo>
                  <a:pt x="0" y="7199998"/>
                </a:lnTo>
                <a:close/>
              </a:path>
            </a:pathLst>
          </a:custGeom>
          <a:solidFill>
            <a:srgbClr val="E9E9EA"/>
          </a:solidFill>
        </p:spPr>
        <p:txBody>
          <a:bodyPr lIns="0" tIns="0" rIns="0" bIns="0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>
              <a:latin typeface="+mn-lt"/>
              <a:cs typeface="+mn-cs"/>
            </a:endParaRPr>
          </a:p>
        </p:txBody>
      </p:sp>
      <p:sp>
        <p:nvSpPr>
          <p:cNvPr id="5" name="object 3"/>
          <p:cNvSpPr/>
          <p:nvPr/>
        </p:nvSpPr>
        <p:spPr>
          <a:xfrm>
            <a:off x="0" y="2320925"/>
            <a:ext cx="6421438" cy="1308100"/>
          </a:xfrm>
          <a:custGeom>
            <a:avLst/>
            <a:gdLst/>
            <a:ahLst/>
            <a:cxnLst/>
            <a:rect l="l" t="t" r="r" b="b"/>
            <a:pathLst>
              <a:path w="6421755" h="600075">
                <a:moveTo>
                  <a:pt x="0" y="599566"/>
                </a:moveTo>
                <a:lnTo>
                  <a:pt x="6421145" y="599566"/>
                </a:lnTo>
                <a:lnTo>
                  <a:pt x="6421145" y="0"/>
                </a:lnTo>
                <a:lnTo>
                  <a:pt x="0" y="0"/>
                </a:lnTo>
                <a:lnTo>
                  <a:pt x="0" y="599566"/>
                </a:lnTo>
                <a:close/>
              </a:path>
            </a:pathLst>
          </a:custGeom>
          <a:solidFill>
            <a:srgbClr val="4C4D4F"/>
          </a:solidFill>
        </p:spPr>
        <p:txBody>
          <a:bodyPr lIns="0" tIns="0" rIns="0" bIns="0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>
              <a:latin typeface="+mn-lt"/>
              <a:cs typeface="+mn-cs"/>
            </a:endParaRPr>
          </a:p>
        </p:txBody>
      </p:sp>
      <p:pic>
        <p:nvPicPr>
          <p:cNvPr id="6" name="Grafik 11" descr="SealSystems_Logo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850" y="333375"/>
            <a:ext cx="2592388" cy="682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3568" y="2492897"/>
            <a:ext cx="4248472" cy="936104"/>
          </a:xfrm>
        </p:spPr>
        <p:txBody>
          <a:bodyPr>
            <a:noAutofit/>
          </a:bodyPr>
          <a:lstStyle>
            <a:lvl1pPr algn="l">
              <a:defRPr sz="2400" b="1">
                <a:solidFill>
                  <a:schemeClr val="bg1"/>
                </a:solidFill>
                <a:latin typeface="Myriad Pro" pitchFamily="34" charset="0"/>
              </a:defRPr>
            </a:lvl1pPr>
          </a:lstStyle>
          <a:p>
            <a:r>
              <a:rPr lang="de-DE"/>
              <a:t>Titelmasterformat durch Klicken bearbeiten</a:t>
            </a:r>
            <a:endParaRPr lang="de-DE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683568" y="1916832"/>
            <a:ext cx="4384576" cy="240432"/>
          </a:xfrm>
        </p:spPr>
        <p:txBody>
          <a:bodyPr>
            <a:noAutofit/>
          </a:bodyPr>
          <a:lstStyle>
            <a:lvl1pPr marL="0" indent="0" algn="l">
              <a:buNone/>
              <a:defRPr sz="1200" b="1">
                <a:solidFill>
                  <a:srgbClr val="009EE2"/>
                </a:solidFill>
                <a:latin typeface="Myriad Pro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/>
              <a:t>Formatvorlage des Untertitelmasters durch Klicken bearbeiten</a:t>
            </a:r>
            <a:endParaRPr lang="de-DE" dirty="0"/>
          </a:p>
        </p:txBody>
      </p:sp>
      <p:sp>
        <p:nvSpPr>
          <p:cNvPr id="16" name="Textplatzhalter 15"/>
          <p:cNvSpPr>
            <a:spLocks noGrp="1"/>
          </p:cNvSpPr>
          <p:nvPr>
            <p:ph type="body" sz="quarter" idx="13" hasCustomPrompt="1"/>
          </p:nvPr>
        </p:nvSpPr>
        <p:spPr>
          <a:xfrm>
            <a:off x="5868144" y="5949280"/>
            <a:ext cx="2808362" cy="288925"/>
          </a:xfrm>
        </p:spPr>
        <p:txBody>
          <a:bodyPr/>
          <a:lstStyle>
            <a:lvl1pPr algn="r">
              <a:buNone/>
              <a:defRPr b="1" baseline="0">
                <a:solidFill>
                  <a:srgbClr val="009EE2"/>
                </a:solidFill>
              </a:defRPr>
            </a:lvl1pPr>
          </a:lstStyle>
          <a:p>
            <a:pPr lvl="0"/>
            <a:r>
              <a:rPr lang="de-DE" dirty="0"/>
              <a:t>Vorname Nachname</a:t>
            </a:r>
          </a:p>
        </p:txBody>
      </p:sp>
      <p:sp>
        <p:nvSpPr>
          <p:cNvPr id="13" name="Datumsplatzhalter 12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pPr>
              <a:defRPr/>
            </a:pPr>
            <a:fld id="{EA2021E4-9E21-4D05-8E8B-D1B6B4550C8A}" type="datetime1">
              <a:rPr lang="de-DE" smtClean="0"/>
              <a:pPr>
                <a:defRPr/>
              </a:pPr>
              <a:t>18.11.18</a:t>
            </a:fld>
            <a:endParaRPr lang="de-DE" dirty="0"/>
          </a:p>
        </p:txBody>
      </p:sp>
      <p:sp>
        <p:nvSpPr>
          <p:cNvPr id="14" name="Foliennummernplatzhalter 1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716F4645-6849-4794-B0B4-0039B2A6EC57}" type="slidenum">
              <a:rPr lang="de-DE" smtClean="0"/>
              <a:pPr>
                <a:defRPr/>
              </a:pPr>
              <a:t>‹Nr.›</a:t>
            </a:fld>
            <a:endParaRPr lang="de-DE" dirty="0"/>
          </a:p>
        </p:txBody>
      </p:sp>
      <p:sp>
        <p:nvSpPr>
          <p:cNvPr id="15" name="Fußzeilenplatzhalter 14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pPr>
              <a:defRPr/>
            </a:pPr>
            <a:r>
              <a:rPr lang="de-DE"/>
              <a:t>Hier kann auch was stehen</a:t>
            </a:r>
            <a:endParaRPr lang="de-DE" dirty="0"/>
          </a:p>
        </p:txBody>
      </p:sp>
      <p:pic>
        <p:nvPicPr>
          <p:cNvPr id="17" name="Grafik 16" descr="Powerpoint D.png"/>
          <p:cNvPicPr>
            <a:picLocks noChangeAspect="1"/>
          </p:cNvPicPr>
          <p:nvPr userDrawn="1"/>
        </p:nvPicPr>
        <p:blipFill>
          <a:blip r:embed="rId3" cstate="print"/>
          <a:srcRect r="14487"/>
          <a:stretch>
            <a:fillRect/>
          </a:stretch>
        </p:blipFill>
        <p:spPr>
          <a:xfrm>
            <a:off x="4678020" y="1412776"/>
            <a:ext cx="4465980" cy="4471862"/>
          </a:xfrm>
          <a:prstGeom prst="rect">
            <a:avLst/>
          </a:prstGeom>
        </p:spPr>
      </p:pic>
      <p:sp>
        <p:nvSpPr>
          <p:cNvPr id="8" name="bk object 18"/>
          <p:cNvSpPr/>
          <p:nvPr/>
        </p:nvSpPr>
        <p:spPr>
          <a:xfrm>
            <a:off x="2422525" y="4019550"/>
            <a:ext cx="3425825" cy="2838450"/>
          </a:xfrm>
          <a:custGeom>
            <a:avLst/>
            <a:gdLst/>
            <a:ahLst/>
            <a:cxnLst/>
            <a:rect l="l" t="t" r="r" b="b"/>
            <a:pathLst>
              <a:path w="3862704" h="3199765">
                <a:moveTo>
                  <a:pt x="2896971" y="0"/>
                </a:moveTo>
                <a:lnTo>
                  <a:pt x="965657" y="0"/>
                </a:lnTo>
                <a:lnTo>
                  <a:pt x="0" y="1682178"/>
                </a:lnTo>
                <a:lnTo>
                  <a:pt x="871093" y="3199615"/>
                </a:lnTo>
                <a:lnTo>
                  <a:pt x="2991535" y="3199615"/>
                </a:lnTo>
                <a:lnTo>
                  <a:pt x="3862628" y="1682178"/>
                </a:lnTo>
                <a:lnTo>
                  <a:pt x="2896971" y="0"/>
                </a:lnTo>
              </a:path>
            </a:pathLst>
          </a:custGeom>
          <a:solidFill>
            <a:srgbClr val="7FAED1"/>
          </a:solidFill>
        </p:spPr>
        <p:txBody>
          <a:bodyPr lIns="0" tIns="0" rIns="0" bIns="0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>
              <a:latin typeface="+mn-lt"/>
              <a:cs typeface="+mn-cs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67544" y="260350"/>
            <a:ext cx="6265044" cy="792163"/>
          </a:xfrm>
        </p:spPr>
        <p:txBody>
          <a:bodyPr/>
          <a:lstStyle>
            <a:lvl1pPr>
              <a:defRPr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67544" y="1484784"/>
            <a:ext cx="4103439" cy="639762"/>
          </a:xfrm>
        </p:spPr>
        <p:txBody>
          <a:bodyPr anchor="b">
            <a:noAutofit/>
          </a:bodyPr>
          <a:lstStyle>
            <a:lvl1pPr marL="0" indent="0">
              <a:buNone/>
              <a:defRPr sz="1800" b="1">
                <a:solidFill>
                  <a:srgbClr val="009EE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7544" y="2132855"/>
            <a:ext cx="4104456" cy="4032449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buFont typeface="Arial" pitchFamily="34" charset="0"/>
              <a:buChar char="•"/>
              <a:defRPr sz="1800"/>
            </a:lvl2pPr>
            <a:lvl3pPr>
              <a:defRPr sz="1800"/>
            </a:lvl3pPr>
            <a:lvl4pPr>
              <a:buFont typeface="Arial" pitchFamily="34" charset="0"/>
              <a:buChar char="•"/>
              <a:defRPr sz="1800"/>
            </a:lvl4pPr>
            <a:lvl5pPr>
              <a:buFont typeface="Arial" pitchFamily="34" charset="0"/>
              <a:buChar char="•"/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4008" y="1484784"/>
            <a:ext cx="4041775" cy="639762"/>
          </a:xfrm>
        </p:spPr>
        <p:txBody>
          <a:bodyPr anchor="b">
            <a:noAutofit/>
          </a:bodyPr>
          <a:lstStyle>
            <a:lvl1pPr marL="0" indent="0">
              <a:buNone/>
              <a:defRPr sz="1800" b="1">
                <a:solidFill>
                  <a:srgbClr val="009EE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32855"/>
            <a:ext cx="4041775" cy="4032449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buFont typeface="Arial" pitchFamily="34" charset="0"/>
              <a:buChar char="•"/>
              <a:defRPr sz="1800"/>
            </a:lvl2pPr>
            <a:lvl3pPr>
              <a:defRPr sz="1800"/>
            </a:lvl3pPr>
            <a:lvl4pPr>
              <a:buFont typeface="Arial" pitchFamily="34" charset="0"/>
              <a:buChar char="•"/>
              <a:defRPr sz="1800"/>
            </a:lvl4pPr>
            <a:lvl5pPr>
              <a:buFont typeface="Arial" pitchFamily="34" charset="0"/>
              <a:buChar char="•"/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8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ctr">
              <a:defRPr sz="1200" dirty="0">
                <a:solidFill>
                  <a:schemeClr val="tx1">
                    <a:tint val="75000"/>
                  </a:schemeClr>
                </a:solidFill>
                <a:latin typeface="Myriad Pro" pitchFamily="34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9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r">
              <a:defRPr sz="1200" smtClean="0">
                <a:solidFill>
                  <a:schemeClr val="tx1">
                    <a:tint val="75000"/>
                  </a:schemeClr>
                </a:solidFill>
                <a:latin typeface="Myriad Pro" pitchFamily="34" charset="0"/>
              </a:defRPr>
            </a:lvl1pPr>
          </a:lstStyle>
          <a:p>
            <a:pPr>
              <a:defRPr/>
            </a:pPr>
            <a:fld id="{6C682252-9D53-41E3-82C2-DC6F3EDED5F1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  <p:sp>
        <p:nvSpPr>
          <p:cNvPr id="10" name="Datumsplatzhalter 11"/>
          <p:cNvSpPr>
            <a:spLocks noGrp="1"/>
          </p:cNvSpPr>
          <p:nvPr>
            <p:ph type="dt" sz="half" idx="10"/>
          </p:nvPr>
        </p:nvSpPr>
        <p:spPr>
          <a:xfrm>
            <a:off x="467544" y="6356350"/>
            <a:ext cx="2016125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EA2021E4-9E21-4D05-8E8B-D1B6B4550C8A}" type="datetime1">
              <a:rPr lang="de-DE" smtClean="0"/>
              <a:pPr>
                <a:defRPr/>
              </a:pPr>
              <a:t>18.11.18</a:t>
            </a:fld>
            <a:endParaRPr lang="de-DE" dirty="0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67544" y="260350"/>
            <a:ext cx="6265044" cy="792163"/>
          </a:xfr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484083-1086-4C36-AC27-B309D81B83A7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  <p:sp>
        <p:nvSpPr>
          <p:cNvPr id="7" name="Datumsplatzhalter 11"/>
          <p:cNvSpPr>
            <a:spLocks noGrp="1"/>
          </p:cNvSpPr>
          <p:nvPr>
            <p:ph type="dt" sz="half" idx="10"/>
          </p:nvPr>
        </p:nvSpPr>
        <p:spPr>
          <a:xfrm>
            <a:off x="467544" y="6356350"/>
            <a:ext cx="2016125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EA2021E4-9E21-4D05-8E8B-D1B6B4550C8A}" type="datetime1">
              <a:rPr lang="de-DE" smtClean="0"/>
              <a:pPr>
                <a:defRPr/>
              </a:pPr>
              <a:t>18.11.18</a:t>
            </a:fld>
            <a:endParaRPr lang="de-DE" dirty="0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chluss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bk object 16"/>
          <p:cNvSpPr/>
          <p:nvPr/>
        </p:nvSpPr>
        <p:spPr>
          <a:xfrm>
            <a:off x="179388" y="188913"/>
            <a:ext cx="8785225" cy="6480175"/>
          </a:xfrm>
          <a:custGeom>
            <a:avLst/>
            <a:gdLst/>
            <a:ahLst/>
            <a:cxnLst/>
            <a:rect l="l" t="t" r="r" b="b"/>
            <a:pathLst>
              <a:path w="9684385" h="7200265">
                <a:moveTo>
                  <a:pt x="0" y="7199998"/>
                </a:moveTo>
                <a:lnTo>
                  <a:pt x="9684004" y="7199998"/>
                </a:lnTo>
                <a:lnTo>
                  <a:pt x="9684004" y="0"/>
                </a:lnTo>
                <a:lnTo>
                  <a:pt x="0" y="0"/>
                </a:lnTo>
                <a:lnTo>
                  <a:pt x="0" y="7199998"/>
                </a:lnTo>
                <a:close/>
              </a:path>
            </a:pathLst>
          </a:custGeom>
          <a:solidFill>
            <a:srgbClr val="E9E9EA"/>
          </a:solidFill>
        </p:spPr>
        <p:txBody>
          <a:bodyPr lIns="0" tIns="0" rIns="0" bIns="0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>
              <a:latin typeface="+mn-lt"/>
              <a:cs typeface="+mn-cs"/>
            </a:endParaRPr>
          </a:p>
        </p:txBody>
      </p:sp>
      <p:sp>
        <p:nvSpPr>
          <p:cNvPr id="9" name="object 3"/>
          <p:cNvSpPr/>
          <p:nvPr/>
        </p:nvSpPr>
        <p:spPr>
          <a:xfrm>
            <a:off x="0" y="1268413"/>
            <a:ext cx="9144000" cy="1008062"/>
          </a:xfrm>
          <a:custGeom>
            <a:avLst/>
            <a:gdLst/>
            <a:ahLst/>
            <a:cxnLst/>
            <a:rect l="l" t="t" r="r" b="b"/>
            <a:pathLst>
              <a:path w="6421755" h="600075">
                <a:moveTo>
                  <a:pt x="0" y="599566"/>
                </a:moveTo>
                <a:lnTo>
                  <a:pt x="6421145" y="599566"/>
                </a:lnTo>
                <a:lnTo>
                  <a:pt x="6421145" y="0"/>
                </a:lnTo>
                <a:lnTo>
                  <a:pt x="0" y="0"/>
                </a:lnTo>
                <a:lnTo>
                  <a:pt x="0" y="599566"/>
                </a:lnTo>
                <a:close/>
              </a:path>
            </a:pathLst>
          </a:custGeom>
          <a:solidFill>
            <a:srgbClr val="4C4D4F"/>
          </a:solidFill>
        </p:spPr>
        <p:txBody>
          <a:bodyPr lIns="0" tIns="0" rIns="0" bIns="0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>
              <a:latin typeface="+mn-lt"/>
              <a:cs typeface="+mn-cs"/>
            </a:endParaRPr>
          </a:p>
        </p:txBody>
      </p:sp>
      <p:pic>
        <p:nvPicPr>
          <p:cNvPr id="10" name="Grafik 11" descr="SealSystems_Logo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850" y="333375"/>
            <a:ext cx="2592388" cy="682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Freihandform 11"/>
          <p:cNvSpPr/>
          <p:nvPr/>
        </p:nvSpPr>
        <p:spPr>
          <a:xfrm>
            <a:off x="6337300" y="4418013"/>
            <a:ext cx="2813050" cy="2441575"/>
          </a:xfrm>
          <a:custGeom>
            <a:avLst/>
            <a:gdLst>
              <a:gd name="connsiteX0" fmla="*/ 2803584 w 2812211"/>
              <a:gd name="connsiteY0" fmla="*/ 0 h 2441276"/>
              <a:gd name="connsiteX1" fmla="*/ 940279 w 2812211"/>
              <a:gd name="connsiteY1" fmla="*/ 0 h 2441276"/>
              <a:gd name="connsiteX2" fmla="*/ 0 w 2812211"/>
              <a:gd name="connsiteY2" fmla="*/ 1656272 h 2441276"/>
              <a:gd name="connsiteX3" fmla="*/ 500332 w 2812211"/>
              <a:gd name="connsiteY3" fmla="*/ 2441276 h 2441276"/>
              <a:gd name="connsiteX4" fmla="*/ 2812211 w 2812211"/>
              <a:gd name="connsiteY4" fmla="*/ 2441276 h 2441276"/>
              <a:gd name="connsiteX5" fmla="*/ 2803584 w 2812211"/>
              <a:gd name="connsiteY5" fmla="*/ 0 h 24412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812211" h="2441276">
                <a:moveTo>
                  <a:pt x="2803584" y="0"/>
                </a:moveTo>
                <a:lnTo>
                  <a:pt x="940279" y="0"/>
                </a:lnTo>
                <a:lnTo>
                  <a:pt x="0" y="1656272"/>
                </a:lnTo>
                <a:lnTo>
                  <a:pt x="500332" y="2441276"/>
                </a:lnTo>
                <a:lnTo>
                  <a:pt x="2812211" y="2441276"/>
                </a:lnTo>
                <a:cubicBezTo>
                  <a:pt x="2809335" y="1627517"/>
                  <a:pt x="2806460" y="813759"/>
                  <a:pt x="280358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de-DE"/>
          </a:p>
        </p:txBody>
      </p:sp>
      <p:sp>
        <p:nvSpPr>
          <p:cNvPr id="13" name="Textfeld 12"/>
          <p:cNvSpPr txBox="1"/>
          <p:nvPr/>
        </p:nvSpPr>
        <p:spPr>
          <a:xfrm>
            <a:off x="5724525" y="5157788"/>
            <a:ext cx="3095625" cy="9540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1400" b="1" dirty="0">
                <a:latin typeface="Myriad Pro" pitchFamily="34" charset="0"/>
                <a:cs typeface="+mn-cs"/>
              </a:rPr>
              <a:t>SEAL Systems AG</a:t>
            </a:r>
            <a:br>
              <a:rPr lang="de-DE" sz="1400" b="1" dirty="0">
                <a:latin typeface="Myriad Pro" pitchFamily="34" charset="0"/>
                <a:cs typeface="+mn-cs"/>
              </a:rPr>
            </a:br>
            <a:r>
              <a:rPr lang="de-DE" sz="1400" b="1" dirty="0">
                <a:latin typeface="Myriad Pro" pitchFamily="34" charset="0"/>
                <a:cs typeface="+mn-cs"/>
              </a:rPr>
              <a:t>Lohmühlweg 4</a:t>
            </a:r>
            <a:br>
              <a:rPr lang="de-DE" sz="1400" b="1" dirty="0">
                <a:latin typeface="Myriad Pro" pitchFamily="34" charset="0"/>
                <a:cs typeface="+mn-cs"/>
              </a:rPr>
            </a:br>
            <a:r>
              <a:rPr lang="de-DE" sz="1400" b="1" dirty="0">
                <a:latin typeface="Myriad Pro" pitchFamily="34" charset="0"/>
                <a:cs typeface="+mn-cs"/>
              </a:rPr>
              <a:t>91341 Röttenbach</a:t>
            </a:r>
            <a:br>
              <a:rPr lang="de-DE" sz="1400" b="1" dirty="0">
                <a:latin typeface="Myriad Pro" pitchFamily="34" charset="0"/>
                <a:cs typeface="+mn-cs"/>
              </a:rPr>
            </a:br>
            <a:r>
              <a:rPr lang="de-DE" sz="1400" b="1" dirty="0">
                <a:latin typeface="Myriad Pro" pitchFamily="34" charset="0"/>
                <a:cs typeface="+mn-cs"/>
              </a:rPr>
              <a:t>www.sealsystems.de</a:t>
            </a:r>
          </a:p>
        </p:txBody>
      </p:sp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611560" y="2708920"/>
            <a:ext cx="3744416" cy="936104"/>
          </a:xfrm>
        </p:spPr>
        <p:txBody>
          <a:bodyPr/>
          <a:lstStyle>
            <a:lvl1pPr algn="l">
              <a:defRPr sz="1600" b="0" cap="none" baseline="0">
                <a:solidFill>
                  <a:schemeClr val="tx1"/>
                </a:solidFill>
                <a:latin typeface="Myriad Pro" pitchFamily="34" charset="0"/>
              </a:defRPr>
            </a:lvl1pPr>
          </a:lstStyle>
          <a:p>
            <a:r>
              <a:rPr lang="de-DE" dirty="0"/>
              <a:t>Ansprechpartner</a:t>
            </a:r>
            <a:br>
              <a:rPr lang="de-DE" dirty="0"/>
            </a:br>
            <a:r>
              <a:rPr lang="de-DE" dirty="0"/>
              <a:t>Mailadresse</a:t>
            </a:r>
            <a:br>
              <a:rPr lang="de-DE" dirty="0"/>
            </a:br>
            <a:r>
              <a:rPr lang="de-DE" dirty="0"/>
              <a:t>Telefonnummer</a:t>
            </a:r>
          </a:p>
        </p:txBody>
      </p:sp>
      <p:sp>
        <p:nvSpPr>
          <p:cNvPr id="25" name="Textplatzhalter 24"/>
          <p:cNvSpPr>
            <a:spLocks noGrp="1"/>
          </p:cNvSpPr>
          <p:nvPr>
            <p:ph type="body" sz="quarter" idx="25" hasCustomPrompt="1"/>
          </p:nvPr>
        </p:nvSpPr>
        <p:spPr>
          <a:xfrm>
            <a:off x="4356100" y="2708275"/>
            <a:ext cx="1295400" cy="936625"/>
          </a:xfrm>
        </p:spPr>
        <p:txBody>
          <a:bodyPr/>
          <a:lstStyle>
            <a:lvl1pPr>
              <a:defRPr/>
            </a:lvl1pPr>
            <a:lvl4pPr marL="0" indent="0">
              <a:buNone/>
              <a:defRPr baseline="0"/>
            </a:lvl4pPr>
          </a:lstStyle>
          <a:p>
            <a:pPr lvl="0"/>
            <a:r>
              <a:rPr lang="de-DE" dirty="0"/>
              <a:t>Bild</a:t>
            </a:r>
          </a:p>
        </p:txBody>
      </p:sp>
      <p:sp>
        <p:nvSpPr>
          <p:cNvPr id="26" name="Textplatzhalter 24"/>
          <p:cNvSpPr>
            <a:spLocks noGrp="1"/>
          </p:cNvSpPr>
          <p:nvPr>
            <p:ph type="body" sz="quarter" idx="26" hasCustomPrompt="1"/>
          </p:nvPr>
        </p:nvSpPr>
        <p:spPr>
          <a:xfrm>
            <a:off x="4355976" y="3861048"/>
            <a:ext cx="1295400" cy="936625"/>
          </a:xfrm>
        </p:spPr>
        <p:txBody>
          <a:bodyPr/>
          <a:lstStyle>
            <a:lvl1pPr>
              <a:defRPr/>
            </a:lvl1pPr>
            <a:lvl4pPr marL="0" indent="0">
              <a:buNone/>
              <a:defRPr baseline="0"/>
            </a:lvl4pPr>
          </a:lstStyle>
          <a:p>
            <a:pPr lvl="0"/>
            <a:r>
              <a:rPr lang="de-DE" dirty="0"/>
              <a:t>Bild</a:t>
            </a:r>
          </a:p>
        </p:txBody>
      </p:sp>
      <p:sp>
        <p:nvSpPr>
          <p:cNvPr id="27" name="Textplatzhalter 24"/>
          <p:cNvSpPr>
            <a:spLocks noGrp="1"/>
          </p:cNvSpPr>
          <p:nvPr>
            <p:ph type="body" sz="quarter" idx="27" hasCustomPrompt="1"/>
          </p:nvPr>
        </p:nvSpPr>
        <p:spPr>
          <a:xfrm>
            <a:off x="4355976" y="5085184"/>
            <a:ext cx="1295400" cy="864617"/>
          </a:xfrm>
        </p:spPr>
        <p:txBody>
          <a:bodyPr/>
          <a:lstStyle>
            <a:lvl1pPr>
              <a:buNone/>
              <a:defRPr/>
            </a:lvl1pPr>
            <a:lvl4pPr marL="0" indent="0">
              <a:buNone/>
              <a:defRPr baseline="0"/>
            </a:lvl4pPr>
          </a:lstStyle>
          <a:p>
            <a:pPr lvl="0"/>
            <a:r>
              <a:rPr lang="de-DE" dirty="0"/>
              <a:t>Bild</a:t>
            </a:r>
          </a:p>
          <a:p>
            <a:pPr lvl="0"/>
            <a:endParaRPr lang="de-DE" dirty="0"/>
          </a:p>
        </p:txBody>
      </p:sp>
      <p:sp>
        <p:nvSpPr>
          <p:cNvPr id="28" name="Textplatzhalter 27"/>
          <p:cNvSpPr>
            <a:spLocks noGrp="1"/>
          </p:cNvSpPr>
          <p:nvPr>
            <p:ph type="body" sz="quarter" idx="28" hasCustomPrompt="1"/>
          </p:nvPr>
        </p:nvSpPr>
        <p:spPr>
          <a:xfrm>
            <a:off x="611188" y="3860801"/>
            <a:ext cx="3744912" cy="936352"/>
          </a:xfrm>
        </p:spPr>
        <p:txBody>
          <a:bodyPr/>
          <a:lstStyle>
            <a:lvl1pPr marL="0" indent="0">
              <a:buNone/>
              <a:defRPr sz="1600" baseline="0"/>
            </a:lvl1pPr>
          </a:lstStyle>
          <a:p>
            <a:pPr lvl="0"/>
            <a:r>
              <a:rPr lang="de-DE" dirty="0"/>
              <a:t>Ansprechpartner</a:t>
            </a:r>
            <a:br>
              <a:rPr lang="de-DE" dirty="0"/>
            </a:br>
            <a:r>
              <a:rPr lang="de-DE" dirty="0"/>
              <a:t>Mailadresse</a:t>
            </a:r>
            <a:br>
              <a:rPr lang="de-DE" dirty="0"/>
            </a:br>
            <a:r>
              <a:rPr lang="de-DE" dirty="0"/>
              <a:t>Telefonnummer</a:t>
            </a:r>
          </a:p>
        </p:txBody>
      </p:sp>
      <p:sp>
        <p:nvSpPr>
          <p:cNvPr id="31" name="Textplatzhalter 30"/>
          <p:cNvSpPr>
            <a:spLocks noGrp="1"/>
          </p:cNvSpPr>
          <p:nvPr>
            <p:ph type="body" sz="quarter" idx="29" hasCustomPrompt="1"/>
          </p:nvPr>
        </p:nvSpPr>
        <p:spPr>
          <a:xfrm>
            <a:off x="611188" y="5084763"/>
            <a:ext cx="3744912" cy="864517"/>
          </a:xfrm>
        </p:spPr>
        <p:txBody>
          <a:bodyPr/>
          <a:lstStyle>
            <a:lvl1pPr marL="0" indent="0">
              <a:buNone/>
              <a:defRPr sz="1600" baseline="0"/>
            </a:lvl1pPr>
          </a:lstStyle>
          <a:p>
            <a:pPr lvl="0"/>
            <a:r>
              <a:rPr lang="de-DE" dirty="0"/>
              <a:t>Ansprechpartner</a:t>
            </a:r>
            <a:br>
              <a:rPr lang="de-DE" dirty="0"/>
            </a:br>
            <a:r>
              <a:rPr lang="de-DE" dirty="0"/>
              <a:t>Mailadresse</a:t>
            </a:r>
            <a:br>
              <a:rPr lang="de-DE" dirty="0"/>
            </a:br>
            <a:r>
              <a:rPr lang="de-DE" dirty="0"/>
              <a:t>Telefonnummer</a:t>
            </a:r>
          </a:p>
        </p:txBody>
      </p:sp>
      <p:pic>
        <p:nvPicPr>
          <p:cNvPr id="1026" name="Picture 2" descr="K:\marketing\Firmeninfos\Partner\SAP\Logos\Certified\2011\SAP_Certified_NetWeaver\RGB\SAPCerti_Int_SAPNetW_CG10_R_pos.jpg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04248" y="2564904"/>
            <a:ext cx="2160240" cy="405382"/>
          </a:xfrm>
          <a:prstGeom prst="rect">
            <a:avLst/>
          </a:prstGeom>
          <a:noFill/>
          <a:ln>
            <a:solidFill>
              <a:srgbClr val="4A4A49"/>
            </a:solidFill>
          </a:ln>
        </p:spPr>
      </p:pic>
      <p:pic>
        <p:nvPicPr>
          <p:cNvPr id="1027" name="Picture 3" descr="K:\marketing\Firmeninfos\Partner\SAP\Logos\Certified\Hana\SAP-HANA-certified-logo.jpg"/>
          <p:cNvPicPr>
            <a:picLocks noChangeAspect="1" noChangeArrowheads="1"/>
          </p:cNvPicPr>
          <p:nvPr userDrawn="1"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217567" y="3110945"/>
            <a:ext cx="2746921" cy="390063"/>
          </a:xfrm>
          <a:prstGeom prst="rect">
            <a:avLst/>
          </a:prstGeom>
          <a:noFill/>
          <a:ln>
            <a:solidFill>
              <a:srgbClr val="4A4A49"/>
            </a:solidFill>
          </a:ln>
        </p:spPr>
      </p:pic>
      <p:pic>
        <p:nvPicPr>
          <p:cNvPr id="1030" name="Picture 6" descr="K:\marketing\Firmeninfos\Partner\SAP\Logos\2009\Partner\sap_partner_R_tm_p.jpg"/>
          <p:cNvPicPr>
            <a:picLocks noChangeAspect="1" noChangeArrowheads="1"/>
          </p:cNvPicPr>
          <p:nvPr userDrawn="1"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812360" y="404664"/>
            <a:ext cx="1060153" cy="638785"/>
          </a:xfrm>
          <a:prstGeom prst="rect">
            <a:avLst/>
          </a:prstGeom>
          <a:noFill/>
          <a:ln>
            <a:solidFill>
              <a:srgbClr val="4A4A49"/>
            </a:solidFill>
          </a:ln>
        </p:spPr>
      </p:pic>
      <p:pic>
        <p:nvPicPr>
          <p:cNvPr id="1031" name="Picture 7" descr="K:\marketing\Firmeninfos\Partner\Microsoft\Logos\Microsoft certified Partner.jpg"/>
          <p:cNvPicPr>
            <a:picLocks noChangeAspect="1" noChangeArrowheads="1"/>
          </p:cNvPicPr>
          <p:nvPr userDrawn="1"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660232" y="404664"/>
            <a:ext cx="1068669" cy="654991"/>
          </a:xfrm>
          <a:prstGeom prst="rect">
            <a:avLst/>
          </a:prstGeom>
          <a:noFill/>
          <a:ln>
            <a:solidFill>
              <a:srgbClr val="4A4A49"/>
            </a:solidFill>
          </a:ln>
        </p:spPr>
      </p:pic>
      <p:pic>
        <p:nvPicPr>
          <p:cNvPr id="1032" name="Picture 8" descr="K:\marketing\Firmeninfos\Partner\Siemens\partner_logo.png"/>
          <p:cNvPicPr>
            <a:picLocks noChangeAspect="1" noChangeArrowheads="1"/>
          </p:cNvPicPr>
          <p:nvPr userDrawn="1"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004048" y="404664"/>
            <a:ext cx="1546501" cy="666755"/>
          </a:xfrm>
          <a:prstGeom prst="rect">
            <a:avLst/>
          </a:prstGeom>
          <a:noFill/>
          <a:ln>
            <a:solidFill>
              <a:srgbClr val="4A4A49"/>
            </a:solidFill>
          </a:ln>
        </p:spPr>
      </p:pic>
      <p:sp>
        <p:nvSpPr>
          <p:cNvPr id="22" name="Datumsplatzhalter 21"/>
          <p:cNvSpPr>
            <a:spLocks noGrp="1"/>
          </p:cNvSpPr>
          <p:nvPr>
            <p:ph type="dt" sz="half" idx="30"/>
          </p:nvPr>
        </p:nvSpPr>
        <p:spPr/>
        <p:txBody>
          <a:bodyPr/>
          <a:lstStyle/>
          <a:p>
            <a:pPr>
              <a:defRPr/>
            </a:pPr>
            <a:fld id="{EA2021E4-9E21-4D05-8E8B-D1B6B4550C8A}" type="datetime1">
              <a:rPr lang="de-DE" smtClean="0"/>
              <a:pPr>
                <a:defRPr/>
              </a:pPr>
              <a:t>18.11.18</a:t>
            </a:fld>
            <a:endParaRPr lang="de-DE" dirty="0"/>
          </a:p>
        </p:txBody>
      </p:sp>
      <p:sp>
        <p:nvSpPr>
          <p:cNvPr id="23" name="Foliennummernplatzhalter 22"/>
          <p:cNvSpPr>
            <a:spLocks noGrp="1"/>
          </p:cNvSpPr>
          <p:nvPr>
            <p:ph type="sldNum" sz="quarter" idx="31"/>
          </p:nvPr>
        </p:nvSpPr>
        <p:spPr/>
        <p:txBody>
          <a:bodyPr/>
          <a:lstStyle/>
          <a:p>
            <a:pPr>
              <a:defRPr/>
            </a:pPr>
            <a:fld id="{716F4645-6849-4794-B0B4-0039B2A6EC57}" type="slidenum">
              <a:rPr lang="de-DE" smtClean="0"/>
              <a:pPr>
                <a:defRPr/>
              </a:pPr>
              <a:t>‹Nr.›</a:t>
            </a:fld>
            <a:endParaRPr lang="de-DE" dirty="0"/>
          </a:p>
        </p:txBody>
      </p:sp>
      <p:sp>
        <p:nvSpPr>
          <p:cNvPr id="24" name="Fußzeilenplatzhalter 23"/>
          <p:cNvSpPr>
            <a:spLocks noGrp="1"/>
          </p:cNvSpPr>
          <p:nvPr>
            <p:ph type="ftr" sz="quarter" idx="32"/>
          </p:nvPr>
        </p:nvSpPr>
        <p:spPr/>
        <p:txBody>
          <a:bodyPr/>
          <a:lstStyle/>
          <a:p>
            <a:pPr>
              <a:defRPr/>
            </a:pPr>
            <a:endParaRPr lang="de-DE" dirty="0"/>
          </a:p>
        </p:txBody>
      </p:sp>
      <p:sp>
        <p:nvSpPr>
          <p:cNvPr id="30" name="Textplatzhalter 29"/>
          <p:cNvSpPr>
            <a:spLocks noGrp="1"/>
          </p:cNvSpPr>
          <p:nvPr>
            <p:ph type="body" sz="quarter" idx="33" hasCustomPrompt="1"/>
          </p:nvPr>
        </p:nvSpPr>
        <p:spPr>
          <a:xfrm>
            <a:off x="611560" y="1412776"/>
            <a:ext cx="4968875" cy="720725"/>
          </a:xfrm>
        </p:spPr>
        <p:txBody>
          <a:bodyPr/>
          <a:lstStyle>
            <a:lvl1pPr>
              <a:defRPr sz="4000" cap="sm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de-DE" cap="small" baseline="0" dirty="0">
                <a:solidFill>
                  <a:schemeClr val="bg1"/>
                </a:solidFill>
              </a:rPr>
              <a:t>Wir sind für Sie da!</a:t>
            </a:r>
            <a:endParaRPr lang="de-DE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bk object 16"/>
          <p:cNvSpPr/>
          <p:nvPr/>
        </p:nvSpPr>
        <p:spPr>
          <a:xfrm>
            <a:off x="179388" y="188913"/>
            <a:ext cx="8785225" cy="6480175"/>
          </a:xfrm>
          <a:custGeom>
            <a:avLst/>
            <a:gdLst/>
            <a:ahLst/>
            <a:cxnLst/>
            <a:rect l="l" t="t" r="r" b="b"/>
            <a:pathLst>
              <a:path w="9684385" h="7200265">
                <a:moveTo>
                  <a:pt x="0" y="7199998"/>
                </a:moveTo>
                <a:lnTo>
                  <a:pt x="9684004" y="7199998"/>
                </a:lnTo>
                <a:lnTo>
                  <a:pt x="9684004" y="0"/>
                </a:lnTo>
                <a:lnTo>
                  <a:pt x="0" y="0"/>
                </a:lnTo>
                <a:lnTo>
                  <a:pt x="0" y="7199998"/>
                </a:lnTo>
                <a:close/>
              </a:path>
            </a:pathLst>
          </a:custGeom>
          <a:solidFill>
            <a:srgbClr val="E9E9EA"/>
          </a:solidFill>
        </p:spPr>
        <p:txBody>
          <a:bodyPr lIns="0" tIns="0" rIns="0" bIns="0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>
              <a:latin typeface="+mn-lt"/>
              <a:cs typeface="+mn-cs"/>
            </a:endParaRPr>
          </a:p>
        </p:txBody>
      </p:sp>
      <p:sp>
        <p:nvSpPr>
          <p:cNvPr id="5" name="object 3"/>
          <p:cNvSpPr/>
          <p:nvPr/>
        </p:nvSpPr>
        <p:spPr>
          <a:xfrm>
            <a:off x="0" y="2320925"/>
            <a:ext cx="6421438" cy="1308100"/>
          </a:xfrm>
          <a:custGeom>
            <a:avLst/>
            <a:gdLst/>
            <a:ahLst/>
            <a:cxnLst/>
            <a:rect l="l" t="t" r="r" b="b"/>
            <a:pathLst>
              <a:path w="6421755" h="600075">
                <a:moveTo>
                  <a:pt x="0" y="599566"/>
                </a:moveTo>
                <a:lnTo>
                  <a:pt x="6421145" y="599566"/>
                </a:lnTo>
                <a:lnTo>
                  <a:pt x="6421145" y="0"/>
                </a:lnTo>
                <a:lnTo>
                  <a:pt x="0" y="0"/>
                </a:lnTo>
                <a:lnTo>
                  <a:pt x="0" y="599566"/>
                </a:lnTo>
                <a:close/>
              </a:path>
            </a:pathLst>
          </a:custGeom>
          <a:solidFill>
            <a:srgbClr val="4C4D4F"/>
          </a:solidFill>
        </p:spPr>
        <p:txBody>
          <a:bodyPr lIns="0" tIns="0" rIns="0" bIns="0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>
              <a:latin typeface="+mn-lt"/>
              <a:cs typeface="+mn-cs"/>
            </a:endParaRPr>
          </a:p>
        </p:txBody>
      </p:sp>
      <p:pic>
        <p:nvPicPr>
          <p:cNvPr id="6" name="Grafik 11" descr="SealSystems_Logo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850" y="333375"/>
            <a:ext cx="2592388" cy="682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3568" y="2492897"/>
            <a:ext cx="4248472" cy="936104"/>
          </a:xfrm>
        </p:spPr>
        <p:txBody>
          <a:bodyPr>
            <a:noAutofit/>
          </a:bodyPr>
          <a:lstStyle>
            <a:lvl1pPr algn="l">
              <a:defRPr sz="2400" b="1">
                <a:solidFill>
                  <a:schemeClr val="bg1"/>
                </a:solidFill>
                <a:latin typeface="Myriad Pro" pitchFamily="34" charset="0"/>
              </a:defRPr>
            </a:lvl1pPr>
          </a:lstStyle>
          <a:p>
            <a:r>
              <a:rPr lang="de-DE"/>
              <a:t>Titelmasterformat durch Klicken bearbeiten</a:t>
            </a:r>
            <a:endParaRPr lang="de-DE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683568" y="1916832"/>
            <a:ext cx="4384576" cy="240432"/>
          </a:xfrm>
        </p:spPr>
        <p:txBody>
          <a:bodyPr>
            <a:noAutofit/>
          </a:bodyPr>
          <a:lstStyle>
            <a:lvl1pPr marL="0" indent="0" algn="l">
              <a:buNone/>
              <a:defRPr sz="1200" b="1">
                <a:solidFill>
                  <a:srgbClr val="009EE2"/>
                </a:solidFill>
                <a:latin typeface="Myriad Pro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/>
              <a:t>Formatvorlage des Untertitelmasters durch Klicken bearbeiten</a:t>
            </a:r>
            <a:endParaRPr lang="de-DE" dirty="0"/>
          </a:p>
        </p:txBody>
      </p:sp>
      <p:sp>
        <p:nvSpPr>
          <p:cNvPr id="16" name="Textplatzhalter 15"/>
          <p:cNvSpPr>
            <a:spLocks noGrp="1"/>
          </p:cNvSpPr>
          <p:nvPr>
            <p:ph type="body" sz="quarter" idx="13" hasCustomPrompt="1"/>
          </p:nvPr>
        </p:nvSpPr>
        <p:spPr>
          <a:xfrm>
            <a:off x="5868144" y="5949280"/>
            <a:ext cx="2808362" cy="288925"/>
          </a:xfrm>
        </p:spPr>
        <p:txBody>
          <a:bodyPr/>
          <a:lstStyle>
            <a:lvl1pPr algn="r">
              <a:buNone/>
              <a:defRPr b="1" baseline="0">
                <a:solidFill>
                  <a:srgbClr val="009EE2"/>
                </a:solidFill>
              </a:defRPr>
            </a:lvl1pPr>
          </a:lstStyle>
          <a:p>
            <a:pPr lvl="0"/>
            <a:r>
              <a:rPr lang="de-DE" dirty="0"/>
              <a:t>Vorname Nachname</a:t>
            </a:r>
          </a:p>
        </p:txBody>
      </p:sp>
      <p:pic>
        <p:nvPicPr>
          <p:cNvPr id="18" name="Grafik 17" descr="Powerpoint G.png"/>
          <p:cNvPicPr>
            <a:picLocks noChangeAspect="1"/>
          </p:cNvPicPr>
          <p:nvPr userDrawn="1"/>
        </p:nvPicPr>
        <p:blipFill>
          <a:blip r:embed="rId3" cstate="print"/>
          <a:srcRect r="13130"/>
          <a:stretch>
            <a:fillRect/>
          </a:stretch>
        </p:blipFill>
        <p:spPr>
          <a:xfrm>
            <a:off x="4614614" y="1412776"/>
            <a:ext cx="4529386" cy="4464496"/>
          </a:xfrm>
          <a:prstGeom prst="rect">
            <a:avLst/>
          </a:prstGeom>
        </p:spPr>
      </p:pic>
      <p:sp>
        <p:nvSpPr>
          <p:cNvPr id="8" name="bk object 18"/>
          <p:cNvSpPr/>
          <p:nvPr/>
        </p:nvSpPr>
        <p:spPr>
          <a:xfrm>
            <a:off x="2422525" y="4019550"/>
            <a:ext cx="3425825" cy="2838450"/>
          </a:xfrm>
          <a:custGeom>
            <a:avLst/>
            <a:gdLst/>
            <a:ahLst/>
            <a:cxnLst/>
            <a:rect l="l" t="t" r="r" b="b"/>
            <a:pathLst>
              <a:path w="3862704" h="3199765">
                <a:moveTo>
                  <a:pt x="2896971" y="0"/>
                </a:moveTo>
                <a:lnTo>
                  <a:pt x="965657" y="0"/>
                </a:lnTo>
                <a:lnTo>
                  <a:pt x="0" y="1682178"/>
                </a:lnTo>
                <a:lnTo>
                  <a:pt x="871093" y="3199615"/>
                </a:lnTo>
                <a:lnTo>
                  <a:pt x="2991535" y="3199615"/>
                </a:lnTo>
                <a:lnTo>
                  <a:pt x="3862628" y="1682178"/>
                </a:lnTo>
                <a:lnTo>
                  <a:pt x="2896971" y="0"/>
                </a:lnTo>
              </a:path>
            </a:pathLst>
          </a:custGeom>
          <a:solidFill>
            <a:srgbClr val="7FAED1"/>
          </a:solidFill>
        </p:spPr>
        <p:txBody>
          <a:bodyPr lIns="0" tIns="0" rIns="0" bIns="0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>
              <a:latin typeface="+mn-lt"/>
              <a:cs typeface="+mn-cs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bk object 16"/>
          <p:cNvSpPr/>
          <p:nvPr/>
        </p:nvSpPr>
        <p:spPr>
          <a:xfrm>
            <a:off x="179388" y="188913"/>
            <a:ext cx="8785225" cy="6480175"/>
          </a:xfrm>
          <a:custGeom>
            <a:avLst/>
            <a:gdLst/>
            <a:ahLst/>
            <a:cxnLst/>
            <a:rect l="l" t="t" r="r" b="b"/>
            <a:pathLst>
              <a:path w="9684385" h="7200265">
                <a:moveTo>
                  <a:pt x="0" y="7199998"/>
                </a:moveTo>
                <a:lnTo>
                  <a:pt x="9684004" y="7199998"/>
                </a:lnTo>
                <a:lnTo>
                  <a:pt x="9684004" y="0"/>
                </a:lnTo>
                <a:lnTo>
                  <a:pt x="0" y="0"/>
                </a:lnTo>
                <a:lnTo>
                  <a:pt x="0" y="7199998"/>
                </a:lnTo>
                <a:close/>
              </a:path>
            </a:pathLst>
          </a:custGeom>
          <a:solidFill>
            <a:srgbClr val="E9E9EA"/>
          </a:solidFill>
        </p:spPr>
        <p:txBody>
          <a:bodyPr lIns="0" tIns="0" rIns="0" bIns="0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>
              <a:latin typeface="+mn-lt"/>
              <a:cs typeface="+mn-cs"/>
            </a:endParaRPr>
          </a:p>
        </p:txBody>
      </p:sp>
      <p:sp>
        <p:nvSpPr>
          <p:cNvPr id="5" name="object 3"/>
          <p:cNvSpPr/>
          <p:nvPr/>
        </p:nvSpPr>
        <p:spPr>
          <a:xfrm>
            <a:off x="0" y="2320925"/>
            <a:ext cx="6421438" cy="1308100"/>
          </a:xfrm>
          <a:custGeom>
            <a:avLst/>
            <a:gdLst/>
            <a:ahLst/>
            <a:cxnLst/>
            <a:rect l="l" t="t" r="r" b="b"/>
            <a:pathLst>
              <a:path w="6421755" h="600075">
                <a:moveTo>
                  <a:pt x="0" y="599566"/>
                </a:moveTo>
                <a:lnTo>
                  <a:pt x="6421145" y="599566"/>
                </a:lnTo>
                <a:lnTo>
                  <a:pt x="6421145" y="0"/>
                </a:lnTo>
                <a:lnTo>
                  <a:pt x="0" y="0"/>
                </a:lnTo>
                <a:lnTo>
                  <a:pt x="0" y="599566"/>
                </a:lnTo>
                <a:close/>
              </a:path>
            </a:pathLst>
          </a:custGeom>
          <a:solidFill>
            <a:srgbClr val="4C4D4F"/>
          </a:solidFill>
        </p:spPr>
        <p:txBody>
          <a:bodyPr lIns="0" tIns="0" rIns="0" bIns="0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>
              <a:latin typeface="+mn-lt"/>
              <a:cs typeface="+mn-cs"/>
            </a:endParaRPr>
          </a:p>
        </p:txBody>
      </p:sp>
      <p:pic>
        <p:nvPicPr>
          <p:cNvPr id="6" name="Grafik 11" descr="SealSystems_Logo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850" y="333375"/>
            <a:ext cx="2592388" cy="682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3568" y="2492897"/>
            <a:ext cx="4248472" cy="936104"/>
          </a:xfrm>
        </p:spPr>
        <p:txBody>
          <a:bodyPr>
            <a:noAutofit/>
          </a:bodyPr>
          <a:lstStyle>
            <a:lvl1pPr algn="l">
              <a:defRPr sz="2400" b="1">
                <a:solidFill>
                  <a:schemeClr val="bg1"/>
                </a:solidFill>
                <a:latin typeface="Myriad Pro" pitchFamily="34" charset="0"/>
              </a:defRPr>
            </a:lvl1pPr>
          </a:lstStyle>
          <a:p>
            <a:r>
              <a:rPr lang="de-DE"/>
              <a:t>Titelmasterformat durch Klicken bearbeiten</a:t>
            </a:r>
            <a:endParaRPr lang="de-DE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683568" y="1916832"/>
            <a:ext cx="4384576" cy="240432"/>
          </a:xfrm>
        </p:spPr>
        <p:txBody>
          <a:bodyPr>
            <a:noAutofit/>
          </a:bodyPr>
          <a:lstStyle>
            <a:lvl1pPr marL="0" indent="0" algn="l">
              <a:buNone/>
              <a:defRPr sz="1200" b="1">
                <a:solidFill>
                  <a:srgbClr val="009EE2"/>
                </a:solidFill>
                <a:latin typeface="Myriad Pro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/>
              <a:t>Formatvorlage des Untertitelmasters durch Klicken bearbeiten</a:t>
            </a:r>
            <a:endParaRPr lang="de-DE" dirty="0"/>
          </a:p>
        </p:txBody>
      </p:sp>
      <p:sp>
        <p:nvSpPr>
          <p:cNvPr id="16" name="Textplatzhalter 15"/>
          <p:cNvSpPr>
            <a:spLocks noGrp="1"/>
          </p:cNvSpPr>
          <p:nvPr>
            <p:ph type="body" sz="quarter" idx="13" hasCustomPrompt="1"/>
          </p:nvPr>
        </p:nvSpPr>
        <p:spPr>
          <a:xfrm>
            <a:off x="5868144" y="5949280"/>
            <a:ext cx="2808362" cy="288925"/>
          </a:xfrm>
        </p:spPr>
        <p:txBody>
          <a:bodyPr/>
          <a:lstStyle>
            <a:lvl1pPr algn="r">
              <a:buNone/>
              <a:defRPr b="1" baseline="0">
                <a:solidFill>
                  <a:srgbClr val="009EE2"/>
                </a:solidFill>
              </a:defRPr>
            </a:lvl1pPr>
          </a:lstStyle>
          <a:p>
            <a:pPr lvl="0"/>
            <a:r>
              <a:rPr lang="de-DE" dirty="0"/>
              <a:t>Vorname Nachname</a:t>
            </a:r>
          </a:p>
        </p:txBody>
      </p:sp>
      <p:pic>
        <p:nvPicPr>
          <p:cNvPr id="10" name="Grafik 9" descr="Powerpoint H.png"/>
          <p:cNvPicPr>
            <a:picLocks noChangeAspect="1"/>
          </p:cNvPicPr>
          <p:nvPr userDrawn="1"/>
        </p:nvPicPr>
        <p:blipFill>
          <a:blip r:embed="rId3" cstate="print"/>
          <a:srcRect r="11815"/>
          <a:stretch>
            <a:fillRect/>
          </a:stretch>
        </p:blipFill>
        <p:spPr>
          <a:xfrm>
            <a:off x="4572000" y="1412776"/>
            <a:ext cx="4572000" cy="4439327"/>
          </a:xfrm>
          <a:prstGeom prst="rect">
            <a:avLst/>
          </a:prstGeom>
        </p:spPr>
      </p:pic>
      <p:sp>
        <p:nvSpPr>
          <p:cNvPr id="8" name="bk object 18"/>
          <p:cNvSpPr/>
          <p:nvPr/>
        </p:nvSpPr>
        <p:spPr>
          <a:xfrm>
            <a:off x="2422525" y="4019550"/>
            <a:ext cx="3425825" cy="2838450"/>
          </a:xfrm>
          <a:custGeom>
            <a:avLst/>
            <a:gdLst/>
            <a:ahLst/>
            <a:cxnLst/>
            <a:rect l="l" t="t" r="r" b="b"/>
            <a:pathLst>
              <a:path w="3862704" h="3199765">
                <a:moveTo>
                  <a:pt x="2896971" y="0"/>
                </a:moveTo>
                <a:lnTo>
                  <a:pt x="965657" y="0"/>
                </a:lnTo>
                <a:lnTo>
                  <a:pt x="0" y="1682178"/>
                </a:lnTo>
                <a:lnTo>
                  <a:pt x="871093" y="3199615"/>
                </a:lnTo>
                <a:lnTo>
                  <a:pt x="2991535" y="3199615"/>
                </a:lnTo>
                <a:lnTo>
                  <a:pt x="3862628" y="1682178"/>
                </a:lnTo>
                <a:lnTo>
                  <a:pt x="2896971" y="0"/>
                </a:lnTo>
              </a:path>
            </a:pathLst>
          </a:custGeom>
          <a:solidFill>
            <a:srgbClr val="7FAED1"/>
          </a:solidFill>
        </p:spPr>
        <p:txBody>
          <a:bodyPr lIns="0" tIns="0" rIns="0" bIns="0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>
              <a:latin typeface="+mn-lt"/>
              <a:cs typeface="+mn-cs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bk object 16"/>
          <p:cNvSpPr/>
          <p:nvPr/>
        </p:nvSpPr>
        <p:spPr>
          <a:xfrm>
            <a:off x="179388" y="188913"/>
            <a:ext cx="8785225" cy="6480175"/>
          </a:xfrm>
          <a:custGeom>
            <a:avLst/>
            <a:gdLst/>
            <a:ahLst/>
            <a:cxnLst/>
            <a:rect l="l" t="t" r="r" b="b"/>
            <a:pathLst>
              <a:path w="9684385" h="7200265">
                <a:moveTo>
                  <a:pt x="0" y="7199998"/>
                </a:moveTo>
                <a:lnTo>
                  <a:pt x="9684004" y="7199998"/>
                </a:lnTo>
                <a:lnTo>
                  <a:pt x="9684004" y="0"/>
                </a:lnTo>
                <a:lnTo>
                  <a:pt x="0" y="0"/>
                </a:lnTo>
                <a:lnTo>
                  <a:pt x="0" y="7199998"/>
                </a:lnTo>
                <a:close/>
              </a:path>
            </a:pathLst>
          </a:custGeom>
          <a:solidFill>
            <a:srgbClr val="E9E9EA"/>
          </a:solidFill>
        </p:spPr>
        <p:txBody>
          <a:bodyPr lIns="0" tIns="0" rIns="0" bIns="0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>
              <a:latin typeface="+mn-lt"/>
              <a:cs typeface="+mn-cs"/>
            </a:endParaRPr>
          </a:p>
        </p:txBody>
      </p:sp>
      <p:sp>
        <p:nvSpPr>
          <p:cNvPr id="5" name="object 3"/>
          <p:cNvSpPr/>
          <p:nvPr/>
        </p:nvSpPr>
        <p:spPr>
          <a:xfrm>
            <a:off x="0" y="2320925"/>
            <a:ext cx="6421438" cy="1308100"/>
          </a:xfrm>
          <a:custGeom>
            <a:avLst/>
            <a:gdLst/>
            <a:ahLst/>
            <a:cxnLst/>
            <a:rect l="l" t="t" r="r" b="b"/>
            <a:pathLst>
              <a:path w="6421755" h="600075">
                <a:moveTo>
                  <a:pt x="0" y="599566"/>
                </a:moveTo>
                <a:lnTo>
                  <a:pt x="6421145" y="599566"/>
                </a:lnTo>
                <a:lnTo>
                  <a:pt x="6421145" y="0"/>
                </a:lnTo>
                <a:lnTo>
                  <a:pt x="0" y="0"/>
                </a:lnTo>
                <a:lnTo>
                  <a:pt x="0" y="599566"/>
                </a:lnTo>
                <a:close/>
              </a:path>
            </a:pathLst>
          </a:custGeom>
          <a:solidFill>
            <a:srgbClr val="4C4D4F"/>
          </a:solidFill>
        </p:spPr>
        <p:txBody>
          <a:bodyPr lIns="0" tIns="0" rIns="0" bIns="0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>
              <a:latin typeface="+mn-lt"/>
              <a:cs typeface="+mn-cs"/>
            </a:endParaRPr>
          </a:p>
        </p:txBody>
      </p:sp>
      <p:pic>
        <p:nvPicPr>
          <p:cNvPr id="6" name="Grafik 11" descr="SealSystems_Logo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850" y="333375"/>
            <a:ext cx="2592388" cy="682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3568" y="2492897"/>
            <a:ext cx="4248472" cy="936104"/>
          </a:xfrm>
        </p:spPr>
        <p:txBody>
          <a:bodyPr>
            <a:noAutofit/>
          </a:bodyPr>
          <a:lstStyle>
            <a:lvl1pPr algn="l">
              <a:defRPr sz="2400" b="1">
                <a:solidFill>
                  <a:schemeClr val="bg1"/>
                </a:solidFill>
                <a:latin typeface="Myriad Pro" pitchFamily="34" charset="0"/>
              </a:defRPr>
            </a:lvl1pPr>
          </a:lstStyle>
          <a:p>
            <a:r>
              <a:rPr lang="de-DE"/>
              <a:t>Titelmasterformat durch Klicken bearbeiten</a:t>
            </a:r>
            <a:endParaRPr lang="de-DE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683568" y="1916832"/>
            <a:ext cx="4384576" cy="240432"/>
          </a:xfrm>
        </p:spPr>
        <p:txBody>
          <a:bodyPr>
            <a:noAutofit/>
          </a:bodyPr>
          <a:lstStyle>
            <a:lvl1pPr marL="0" indent="0" algn="l">
              <a:buNone/>
              <a:defRPr sz="1200" b="1">
                <a:solidFill>
                  <a:srgbClr val="009EE2"/>
                </a:solidFill>
                <a:latin typeface="Myriad Pro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/>
              <a:t>Formatvorlage des Untertitelmasters durch Klicken bearbeiten</a:t>
            </a:r>
            <a:endParaRPr lang="de-DE" dirty="0"/>
          </a:p>
        </p:txBody>
      </p:sp>
      <p:sp>
        <p:nvSpPr>
          <p:cNvPr id="16" name="Textplatzhalter 15"/>
          <p:cNvSpPr>
            <a:spLocks noGrp="1"/>
          </p:cNvSpPr>
          <p:nvPr>
            <p:ph type="body" sz="quarter" idx="13" hasCustomPrompt="1"/>
          </p:nvPr>
        </p:nvSpPr>
        <p:spPr>
          <a:xfrm>
            <a:off x="5868144" y="5949280"/>
            <a:ext cx="2808362" cy="288925"/>
          </a:xfrm>
        </p:spPr>
        <p:txBody>
          <a:bodyPr/>
          <a:lstStyle>
            <a:lvl1pPr algn="r">
              <a:buNone/>
              <a:defRPr b="1" baseline="0">
                <a:solidFill>
                  <a:srgbClr val="009EE2"/>
                </a:solidFill>
              </a:defRPr>
            </a:lvl1pPr>
          </a:lstStyle>
          <a:p>
            <a:pPr lvl="0"/>
            <a:r>
              <a:rPr lang="de-DE" dirty="0"/>
              <a:t>Vorname Nachname</a:t>
            </a:r>
          </a:p>
        </p:txBody>
      </p:sp>
      <p:pic>
        <p:nvPicPr>
          <p:cNvPr id="11" name="Grafik 10" descr="Powerpoint I.png"/>
          <p:cNvPicPr>
            <a:picLocks noChangeAspect="1"/>
          </p:cNvPicPr>
          <p:nvPr userDrawn="1"/>
        </p:nvPicPr>
        <p:blipFill>
          <a:blip r:embed="rId3" cstate="print"/>
          <a:srcRect r="11815"/>
          <a:stretch>
            <a:fillRect/>
          </a:stretch>
        </p:blipFill>
        <p:spPr>
          <a:xfrm>
            <a:off x="4572000" y="1412776"/>
            <a:ext cx="4572000" cy="4439327"/>
          </a:xfrm>
          <a:prstGeom prst="rect">
            <a:avLst/>
          </a:prstGeom>
        </p:spPr>
      </p:pic>
      <p:sp>
        <p:nvSpPr>
          <p:cNvPr id="8" name="bk object 18"/>
          <p:cNvSpPr/>
          <p:nvPr/>
        </p:nvSpPr>
        <p:spPr>
          <a:xfrm>
            <a:off x="2422525" y="4019550"/>
            <a:ext cx="3425825" cy="2838450"/>
          </a:xfrm>
          <a:custGeom>
            <a:avLst/>
            <a:gdLst/>
            <a:ahLst/>
            <a:cxnLst/>
            <a:rect l="l" t="t" r="r" b="b"/>
            <a:pathLst>
              <a:path w="3862704" h="3199765">
                <a:moveTo>
                  <a:pt x="2896971" y="0"/>
                </a:moveTo>
                <a:lnTo>
                  <a:pt x="965657" y="0"/>
                </a:lnTo>
                <a:lnTo>
                  <a:pt x="0" y="1682178"/>
                </a:lnTo>
                <a:lnTo>
                  <a:pt x="871093" y="3199615"/>
                </a:lnTo>
                <a:lnTo>
                  <a:pt x="2991535" y="3199615"/>
                </a:lnTo>
                <a:lnTo>
                  <a:pt x="3862628" y="1682178"/>
                </a:lnTo>
                <a:lnTo>
                  <a:pt x="2896971" y="0"/>
                </a:lnTo>
              </a:path>
            </a:pathLst>
          </a:custGeom>
          <a:solidFill>
            <a:srgbClr val="7FAED1"/>
          </a:solidFill>
        </p:spPr>
        <p:txBody>
          <a:bodyPr lIns="0" tIns="0" rIns="0" bIns="0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>
              <a:latin typeface="+mn-lt"/>
              <a:cs typeface="+mn-cs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lie mit Wabe zum selbstbefüll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bk object 16"/>
          <p:cNvSpPr/>
          <p:nvPr/>
        </p:nvSpPr>
        <p:spPr>
          <a:xfrm>
            <a:off x="179388" y="188913"/>
            <a:ext cx="8785225" cy="6480175"/>
          </a:xfrm>
          <a:custGeom>
            <a:avLst/>
            <a:gdLst/>
            <a:ahLst/>
            <a:cxnLst/>
            <a:rect l="l" t="t" r="r" b="b"/>
            <a:pathLst>
              <a:path w="9684385" h="7200265">
                <a:moveTo>
                  <a:pt x="0" y="7199998"/>
                </a:moveTo>
                <a:lnTo>
                  <a:pt x="9684004" y="7199998"/>
                </a:lnTo>
                <a:lnTo>
                  <a:pt x="9684004" y="0"/>
                </a:lnTo>
                <a:lnTo>
                  <a:pt x="0" y="0"/>
                </a:lnTo>
                <a:lnTo>
                  <a:pt x="0" y="7199998"/>
                </a:lnTo>
                <a:close/>
              </a:path>
            </a:pathLst>
          </a:custGeom>
          <a:solidFill>
            <a:srgbClr val="E9E9EA"/>
          </a:solidFill>
        </p:spPr>
        <p:txBody>
          <a:bodyPr lIns="0" tIns="0" rIns="0" bIns="0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>
              <a:latin typeface="+mn-lt"/>
              <a:cs typeface="+mn-cs"/>
            </a:endParaRPr>
          </a:p>
        </p:txBody>
      </p:sp>
      <p:sp>
        <p:nvSpPr>
          <p:cNvPr id="5" name="object 3"/>
          <p:cNvSpPr/>
          <p:nvPr/>
        </p:nvSpPr>
        <p:spPr>
          <a:xfrm>
            <a:off x="0" y="2320925"/>
            <a:ext cx="6421438" cy="1308100"/>
          </a:xfrm>
          <a:custGeom>
            <a:avLst/>
            <a:gdLst/>
            <a:ahLst/>
            <a:cxnLst/>
            <a:rect l="l" t="t" r="r" b="b"/>
            <a:pathLst>
              <a:path w="6421755" h="600075">
                <a:moveTo>
                  <a:pt x="0" y="599566"/>
                </a:moveTo>
                <a:lnTo>
                  <a:pt x="6421145" y="599566"/>
                </a:lnTo>
                <a:lnTo>
                  <a:pt x="6421145" y="0"/>
                </a:lnTo>
                <a:lnTo>
                  <a:pt x="0" y="0"/>
                </a:lnTo>
                <a:lnTo>
                  <a:pt x="0" y="599566"/>
                </a:lnTo>
                <a:close/>
              </a:path>
            </a:pathLst>
          </a:custGeom>
          <a:solidFill>
            <a:srgbClr val="4C4D4F"/>
          </a:solidFill>
        </p:spPr>
        <p:txBody>
          <a:bodyPr lIns="0" tIns="0" rIns="0" bIns="0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>
              <a:latin typeface="+mn-lt"/>
              <a:cs typeface="+mn-cs"/>
            </a:endParaRPr>
          </a:p>
        </p:txBody>
      </p:sp>
      <p:pic>
        <p:nvPicPr>
          <p:cNvPr id="6" name="Grafik 11" descr="SealSystems_Logo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850" y="333375"/>
            <a:ext cx="2592388" cy="682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3568" y="2492897"/>
            <a:ext cx="4248472" cy="936104"/>
          </a:xfrm>
        </p:spPr>
        <p:txBody>
          <a:bodyPr>
            <a:noAutofit/>
          </a:bodyPr>
          <a:lstStyle>
            <a:lvl1pPr algn="l">
              <a:defRPr sz="2400" b="1">
                <a:solidFill>
                  <a:schemeClr val="bg1"/>
                </a:solidFill>
                <a:latin typeface="Myriad Pro" pitchFamily="34" charset="0"/>
              </a:defRPr>
            </a:lvl1pPr>
          </a:lstStyle>
          <a:p>
            <a:r>
              <a:rPr lang="de-DE"/>
              <a:t>Titelmasterformat durch Klicken bearbeiten</a:t>
            </a:r>
            <a:endParaRPr lang="de-DE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683568" y="1916832"/>
            <a:ext cx="4384576" cy="240432"/>
          </a:xfrm>
        </p:spPr>
        <p:txBody>
          <a:bodyPr>
            <a:noAutofit/>
          </a:bodyPr>
          <a:lstStyle>
            <a:lvl1pPr marL="0" indent="0" algn="l">
              <a:buNone/>
              <a:defRPr sz="1200" b="1">
                <a:solidFill>
                  <a:srgbClr val="009EE2"/>
                </a:solidFill>
                <a:latin typeface="Myriad Pro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/>
              <a:t>Formatvorlage des Untertitelmasters durch Klicken bearbeiten</a:t>
            </a:r>
            <a:endParaRPr lang="de-DE" dirty="0"/>
          </a:p>
        </p:txBody>
      </p:sp>
      <p:sp>
        <p:nvSpPr>
          <p:cNvPr id="16" name="Textplatzhalter 15"/>
          <p:cNvSpPr>
            <a:spLocks noGrp="1"/>
          </p:cNvSpPr>
          <p:nvPr>
            <p:ph type="body" sz="quarter" idx="13" hasCustomPrompt="1"/>
          </p:nvPr>
        </p:nvSpPr>
        <p:spPr>
          <a:xfrm>
            <a:off x="5868144" y="5949280"/>
            <a:ext cx="2808362" cy="288925"/>
          </a:xfrm>
        </p:spPr>
        <p:txBody>
          <a:bodyPr/>
          <a:lstStyle>
            <a:lvl1pPr algn="r">
              <a:buNone/>
              <a:defRPr b="1" baseline="0">
                <a:solidFill>
                  <a:srgbClr val="009EE2"/>
                </a:solidFill>
              </a:defRPr>
            </a:lvl1pPr>
          </a:lstStyle>
          <a:p>
            <a:pPr lvl="0"/>
            <a:r>
              <a:rPr lang="de-DE" dirty="0"/>
              <a:t>Vorname Nachname</a:t>
            </a:r>
          </a:p>
        </p:txBody>
      </p:sp>
      <p:sp>
        <p:nvSpPr>
          <p:cNvPr id="20" name="Datumsplatzhalter 19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pPr>
              <a:defRPr/>
            </a:pPr>
            <a:fld id="{EA2021E4-9E21-4D05-8E8B-D1B6B4550C8A}" type="datetime1">
              <a:rPr lang="de-DE" smtClean="0"/>
              <a:pPr>
                <a:defRPr/>
              </a:pPr>
              <a:t>18.11.18</a:t>
            </a:fld>
            <a:endParaRPr lang="de-DE" dirty="0"/>
          </a:p>
        </p:txBody>
      </p:sp>
      <p:sp>
        <p:nvSpPr>
          <p:cNvPr id="21" name="Foliennummernplatzhalter 20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716F4645-6849-4794-B0B4-0039B2A6EC57}" type="slidenum">
              <a:rPr lang="de-DE" smtClean="0"/>
              <a:pPr>
                <a:defRPr/>
              </a:pPr>
              <a:t>‹Nr.›</a:t>
            </a:fld>
            <a:endParaRPr lang="de-DE" dirty="0"/>
          </a:p>
        </p:txBody>
      </p:sp>
      <p:sp>
        <p:nvSpPr>
          <p:cNvPr id="22" name="Fußzeilenplatzhalter 21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pPr>
              <a:defRPr/>
            </a:pPr>
            <a:endParaRPr lang="de-DE" dirty="0"/>
          </a:p>
        </p:txBody>
      </p:sp>
      <p:sp>
        <p:nvSpPr>
          <p:cNvPr id="13" name="bk object 18"/>
          <p:cNvSpPr/>
          <p:nvPr userDrawn="1"/>
        </p:nvSpPr>
        <p:spPr>
          <a:xfrm>
            <a:off x="4644008" y="1414800"/>
            <a:ext cx="5184576" cy="4464496"/>
          </a:xfrm>
          <a:custGeom>
            <a:avLst/>
            <a:gdLst/>
            <a:ahLst/>
            <a:cxnLst/>
            <a:rect l="l" t="t" r="r" b="b"/>
            <a:pathLst>
              <a:path w="3862704" h="3199765">
                <a:moveTo>
                  <a:pt x="2896971" y="0"/>
                </a:moveTo>
                <a:lnTo>
                  <a:pt x="965657" y="0"/>
                </a:lnTo>
                <a:lnTo>
                  <a:pt x="0" y="1682178"/>
                </a:lnTo>
                <a:lnTo>
                  <a:pt x="871093" y="3199615"/>
                </a:lnTo>
                <a:lnTo>
                  <a:pt x="2991535" y="3199615"/>
                </a:lnTo>
                <a:lnTo>
                  <a:pt x="3862628" y="1682178"/>
                </a:lnTo>
                <a:lnTo>
                  <a:pt x="2896971" y="0"/>
                </a:lnTo>
              </a:path>
            </a:pathLst>
          </a:custGeom>
          <a:noFill/>
          <a:ln>
            <a:solidFill>
              <a:srgbClr val="002060"/>
            </a:solidFill>
          </a:ln>
        </p:spPr>
        <p:txBody>
          <a:bodyPr lIns="0" tIns="0" rIns="0" bIns="0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>
              <a:latin typeface="+mn-lt"/>
              <a:cs typeface="+mn-cs"/>
            </a:endParaRPr>
          </a:p>
        </p:txBody>
      </p:sp>
      <p:sp>
        <p:nvSpPr>
          <p:cNvPr id="8" name="bk object 18"/>
          <p:cNvSpPr/>
          <p:nvPr/>
        </p:nvSpPr>
        <p:spPr>
          <a:xfrm>
            <a:off x="2422525" y="4019550"/>
            <a:ext cx="3425825" cy="2838450"/>
          </a:xfrm>
          <a:custGeom>
            <a:avLst/>
            <a:gdLst/>
            <a:ahLst/>
            <a:cxnLst/>
            <a:rect l="l" t="t" r="r" b="b"/>
            <a:pathLst>
              <a:path w="3862704" h="3199765">
                <a:moveTo>
                  <a:pt x="2896971" y="0"/>
                </a:moveTo>
                <a:lnTo>
                  <a:pt x="965657" y="0"/>
                </a:lnTo>
                <a:lnTo>
                  <a:pt x="0" y="1682178"/>
                </a:lnTo>
                <a:lnTo>
                  <a:pt x="871093" y="3199615"/>
                </a:lnTo>
                <a:lnTo>
                  <a:pt x="2991535" y="3199615"/>
                </a:lnTo>
                <a:lnTo>
                  <a:pt x="3862628" y="1682178"/>
                </a:lnTo>
                <a:lnTo>
                  <a:pt x="2896971" y="0"/>
                </a:lnTo>
              </a:path>
            </a:pathLst>
          </a:custGeom>
          <a:solidFill>
            <a:srgbClr val="7FAED1"/>
          </a:solidFill>
        </p:spPr>
        <p:txBody>
          <a:bodyPr lIns="0" tIns="0" rIns="0" bIns="0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>
              <a:latin typeface="+mn-lt"/>
              <a:cs typeface="+mn-cs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Übersichts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echseck 8"/>
          <p:cNvSpPr>
            <a:spLocks noChangeAspect="1"/>
          </p:cNvSpPr>
          <p:nvPr/>
        </p:nvSpPr>
        <p:spPr>
          <a:xfrm>
            <a:off x="684213" y="1485330"/>
            <a:ext cx="574675" cy="512762"/>
          </a:xfrm>
          <a:prstGeom prst="hexagon">
            <a:avLst/>
          </a:prstGeom>
          <a:solidFill>
            <a:srgbClr val="C9E8FB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de-DE"/>
          </a:p>
        </p:txBody>
      </p:sp>
      <p:sp>
        <p:nvSpPr>
          <p:cNvPr id="10" name="Sechseck 9"/>
          <p:cNvSpPr>
            <a:spLocks noChangeAspect="1"/>
          </p:cNvSpPr>
          <p:nvPr/>
        </p:nvSpPr>
        <p:spPr>
          <a:xfrm>
            <a:off x="684213" y="2204467"/>
            <a:ext cx="574675" cy="514350"/>
          </a:xfrm>
          <a:prstGeom prst="hexagon">
            <a:avLst/>
          </a:prstGeom>
          <a:solidFill>
            <a:srgbClr val="C9E8FB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de-DE"/>
          </a:p>
        </p:txBody>
      </p:sp>
      <p:sp>
        <p:nvSpPr>
          <p:cNvPr id="11" name="Sechseck 10"/>
          <p:cNvSpPr>
            <a:spLocks noChangeAspect="1"/>
          </p:cNvSpPr>
          <p:nvPr/>
        </p:nvSpPr>
        <p:spPr>
          <a:xfrm>
            <a:off x="684213" y="2925192"/>
            <a:ext cx="574675" cy="514350"/>
          </a:xfrm>
          <a:prstGeom prst="hexagon">
            <a:avLst/>
          </a:prstGeom>
          <a:solidFill>
            <a:srgbClr val="C9E8FB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de-DE"/>
          </a:p>
        </p:txBody>
      </p:sp>
      <p:sp>
        <p:nvSpPr>
          <p:cNvPr id="12" name="Sechseck 11"/>
          <p:cNvSpPr>
            <a:spLocks noChangeAspect="1"/>
          </p:cNvSpPr>
          <p:nvPr/>
        </p:nvSpPr>
        <p:spPr>
          <a:xfrm>
            <a:off x="684213" y="3644330"/>
            <a:ext cx="574675" cy="514350"/>
          </a:xfrm>
          <a:prstGeom prst="hexagon">
            <a:avLst/>
          </a:prstGeom>
          <a:solidFill>
            <a:srgbClr val="C9E8FB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de-DE"/>
          </a:p>
        </p:txBody>
      </p:sp>
      <p:sp>
        <p:nvSpPr>
          <p:cNvPr id="13" name="Sechseck 12"/>
          <p:cNvSpPr>
            <a:spLocks noChangeAspect="1"/>
          </p:cNvSpPr>
          <p:nvPr/>
        </p:nvSpPr>
        <p:spPr>
          <a:xfrm>
            <a:off x="684213" y="4365055"/>
            <a:ext cx="574675" cy="514350"/>
          </a:xfrm>
          <a:prstGeom prst="hexagon">
            <a:avLst/>
          </a:prstGeom>
          <a:solidFill>
            <a:srgbClr val="C9E8FB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de-DE"/>
          </a:p>
        </p:txBody>
      </p:sp>
      <p:sp>
        <p:nvSpPr>
          <p:cNvPr id="14" name="Sechseck 13"/>
          <p:cNvSpPr>
            <a:spLocks noChangeAspect="1"/>
          </p:cNvSpPr>
          <p:nvPr/>
        </p:nvSpPr>
        <p:spPr>
          <a:xfrm>
            <a:off x="684213" y="5085780"/>
            <a:ext cx="574675" cy="512762"/>
          </a:xfrm>
          <a:prstGeom prst="hexagon">
            <a:avLst/>
          </a:prstGeom>
          <a:solidFill>
            <a:srgbClr val="C9E8FB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de-DE"/>
          </a:p>
        </p:txBody>
      </p:sp>
      <p:sp>
        <p:nvSpPr>
          <p:cNvPr id="15" name="Textfeld 14"/>
          <p:cNvSpPr txBox="1"/>
          <p:nvPr/>
        </p:nvSpPr>
        <p:spPr>
          <a:xfrm>
            <a:off x="611188" y="1485330"/>
            <a:ext cx="720725" cy="4603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2400" dirty="0">
                <a:latin typeface="+mn-lt"/>
                <a:cs typeface="+mn-cs"/>
              </a:rPr>
              <a:t>1</a:t>
            </a:r>
          </a:p>
        </p:txBody>
      </p:sp>
      <p:sp>
        <p:nvSpPr>
          <p:cNvPr id="16" name="Textfeld 15"/>
          <p:cNvSpPr txBox="1"/>
          <p:nvPr/>
        </p:nvSpPr>
        <p:spPr>
          <a:xfrm>
            <a:off x="611188" y="2204467"/>
            <a:ext cx="720725" cy="4619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2400" dirty="0">
                <a:latin typeface="+mn-lt"/>
                <a:cs typeface="+mn-cs"/>
              </a:rPr>
              <a:t>2</a:t>
            </a:r>
          </a:p>
        </p:txBody>
      </p:sp>
      <p:sp>
        <p:nvSpPr>
          <p:cNvPr id="17" name="Textfeld 16"/>
          <p:cNvSpPr txBox="1"/>
          <p:nvPr/>
        </p:nvSpPr>
        <p:spPr>
          <a:xfrm>
            <a:off x="611188" y="2925192"/>
            <a:ext cx="720725" cy="4619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2400" dirty="0">
                <a:latin typeface="+mn-lt"/>
                <a:cs typeface="+mn-cs"/>
              </a:rPr>
              <a:t>3</a:t>
            </a:r>
          </a:p>
        </p:txBody>
      </p:sp>
      <p:sp>
        <p:nvSpPr>
          <p:cNvPr id="18" name="Textfeld 17"/>
          <p:cNvSpPr txBox="1"/>
          <p:nvPr/>
        </p:nvSpPr>
        <p:spPr>
          <a:xfrm>
            <a:off x="611188" y="3644330"/>
            <a:ext cx="720725" cy="46196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2400" dirty="0">
                <a:latin typeface="+mn-lt"/>
                <a:cs typeface="+mn-cs"/>
              </a:rPr>
              <a:t>4</a:t>
            </a:r>
          </a:p>
        </p:txBody>
      </p:sp>
      <p:sp>
        <p:nvSpPr>
          <p:cNvPr id="19" name="Textfeld 18"/>
          <p:cNvSpPr txBox="1"/>
          <p:nvPr/>
        </p:nvSpPr>
        <p:spPr>
          <a:xfrm>
            <a:off x="611188" y="4365055"/>
            <a:ext cx="720725" cy="46196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2400" dirty="0">
                <a:latin typeface="+mn-lt"/>
                <a:cs typeface="+mn-cs"/>
              </a:rPr>
              <a:t>5</a:t>
            </a:r>
          </a:p>
        </p:txBody>
      </p:sp>
      <p:sp>
        <p:nvSpPr>
          <p:cNvPr id="20" name="Textfeld 19"/>
          <p:cNvSpPr txBox="1"/>
          <p:nvPr/>
        </p:nvSpPr>
        <p:spPr>
          <a:xfrm>
            <a:off x="611188" y="5085780"/>
            <a:ext cx="720725" cy="4603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2400" dirty="0">
                <a:latin typeface="+mn-lt"/>
                <a:cs typeface="+mn-cs"/>
              </a:rPr>
              <a:t>6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67544" y="260350"/>
            <a:ext cx="6265044" cy="792163"/>
          </a:xfrm>
        </p:spPr>
        <p:txBody>
          <a:bodyPr/>
          <a:lstStyle>
            <a:lvl1pPr>
              <a:defRPr baseline="0">
                <a:solidFill>
                  <a:srgbClr val="009EE2"/>
                </a:solidFill>
              </a:defRPr>
            </a:lvl1pPr>
          </a:lstStyle>
          <a:p>
            <a:r>
              <a:rPr lang="de-DE"/>
              <a:t>Titelmasterformat durch Klicken bearbeiten</a:t>
            </a:r>
            <a:endParaRPr lang="de-DE" dirty="0"/>
          </a:p>
        </p:txBody>
      </p:sp>
      <p:sp>
        <p:nvSpPr>
          <p:cNvPr id="35" name="Textplatzhalter 34"/>
          <p:cNvSpPr>
            <a:spLocks noGrp="1"/>
          </p:cNvSpPr>
          <p:nvPr>
            <p:ph type="body" sz="quarter" idx="13"/>
          </p:nvPr>
        </p:nvSpPr>
        <p:spPr>
          <a:xfrm>
            <a:off x="1259632" y="1484784"/>
            <a:ext cx="7272808" cy="504254"/>
          </a:xfrm>
        </p:spPr>
        <p:txBody>
          <a:bodyPr>
            <a:normAutofit/>
          </a:bodyPr>
          <a:lstStyle>
            <a:lvl1pPr>
              <a:buNone/>
              <a:defRPr sz="2400" baseline="0"/>
            </a:lvl1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36" name="Textplatzhalter 34"/>
          <p:cNvSpPr>
            <a:spLocks noGrp="1"/>
          </p:cNvSpPr>
          <p:nvPr>
            <p:ph type="body" sz="quarter" idx="14"/>
          </p:nvPr>
        </p:nvSpPr>
        <p:spPr>
          <a:xfrm>
            <a:off x="1259632" y="2204864"/>
            <a:ext cx="7272808" cy="504254"/>
          </a:xfrm>
        </p:spPr>
        <p:txBody>
          <a:bodyPr>
            <a:normAutofit/>
          </a:bodyPr>
          <a:lstStyle>
            <a:lvl1pPr>
              <a:buNone/>
              <a:defRPr sz="2400" baseline="0"/>
            </a:lvl1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37" name="Textplatzhalter 34"/>
          <p:cNvSpPr>
            <a:spLocks noGrp="1"/>
          </p:cNvSpPr>
          <p:nvPr>
            <p:ph type="body" sz="quarter" idx="15"/>
          </p:nvPr>
        </p:nvSpPr>
        <p:spPr>
          <a:xfrm>
            <a:off x="1259632" y="2924944"/>
            <a:ext cx="7272808" cy="504254"/>
          </a:xfrm>
        </p:spPr>
        <p:txBody>
          <a:bodyPr>
            <a:normAutofit/>
          </a:bodyPr>
          <a:lstStyle>
            <a:lvl1pPr>
              <a:buNone/>
              <a:defRPr sz="2400" baseline="0"/>
            </a:lvl1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38" name="Textplatzhalter 34"/>
          <p:cNvSpPr>
            <a:spLocks noGrp="1"/>
          </p:cNvSpPr>
          <p:nvPr>
            <p:ph type="body" sz="quarter" idx="16"/>
          </p:nvPr>
        </p:nvSpPr>
        <p:spPr>
          <a:xfrm>
            <a:off x="1259632" y="3645024"/>
            <a:ext cx="7272808" cy="504254"/>
          </a:xfrm>
        </p:spPr>
        <p:txBody>
          <a:bodyPr>
            <a:normAutofit/>
          </a:bodyPr>
          <a:lstStyle>
            <a:lvl1pPr>
              <a:buNone/>
              <a:defRPr sz="2400" baseline="0"/>
            </a:lvl1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39" name="Textplatzhalter 34"/>
          <p:cNvSpPr>
            <a:spLocks noGrp="1"/>
          </p:cNvSpPr>
          <p:nvPr>
            <p:ph type="body" sz="quarter" idx="17"/>
          </p:nvPr>
        </p:nvSpPr>
        <p:spPr>
          <a:xfrm>
            <a:off x="1259632" y="4365104"/>
            <a:ext cx="7272808" cy="504254"/>
          </a:xfrm>
        </p:spPr>
        <p:txBody>
          <a:bodyPr>
            <a:normAutofit/>
          </a:bodyPr>
          <a:lstStyle>
            <a:lvl1pPr>
              <a:buNone/>
              <a:defRPr sz="2400" baseline="0"/>
            </a:lvl1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42" name="Textplatzhalter 34"/>
          <p:cNvSpPr>
            <a:spLocks noGrp="1"/>
          </p:cNvSpPr>
          <p:nvPr>
            <p:ph type="body" sz="quarter" idx="18"/>
          </p:nvPr>
        </p:nvSpPr>
        <p:spPr>
          <a:xfrm>
            <a:off x="1259632" y="5085184"/>
            <a:ext cx="7272808" cy="504254"/>
          </a:xfrm>
        </p:spPr>
        <p:txBody>
          <a:bodyPr>
            <a:normAutofit/>
          </a:bodyPr>
          <a:lstStyle>
            <a:lvl1pPr>
              <a:buNone/>
              <a:defRPr sz="2400" baseline="0"/>
            </a:lvl1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22" name="Fußzeilenplatzhalter 4"/>
          <p:cNvSpPr>
            <a:spLocks noGrp="1"/>
          </p:cNvSpPr>
          <p:nvPr>
            <p:ph type="ftr" sz="quarter" idx="20"/>
          </p:nvPr>
        </p:nvSpPr>
        <p:spPr/>
        <p:txBody>
          <a:bodyPr/>
          <a:lstStyle>
            <a:lvl1pPr algn="ctr">
              <a:defRPr sz="1200" dirty="0">
                <a:solidFill>
                  <a:schemeClr val="tx1">
                    <a:tint val="75000"/>
                  </a:schemeClr>
                </a:solidFill>
                <a:latin typeface="Myriad Pro" pitchFamily="34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23" name="Foliennummernplatzhalter 5"/>
          <p:cNvSpPr>
            <a:spLocks noGrp="1"/>
          </p:cNvSpPr>
          <p:nvPr>
            <p:ph type="sldNum" sz="quarter" idx="21"/>
          </p:nvPr>
        </p:nvSpPr>
        <p:spPr/>
        <p:txBody>
          <a:bodyPr/>
          <a:lstStyle>
            <a:lvl1pPr algn="r">
              <a:defRPr sz="1200" smtClean="0">
                <a:solidFill>
                  <a:schemeClr val="tx1">
                    <a:tint val="75000"/>
                  </a:schemeClr>
                </a:solidFill>
                <a:latin typeface="Myriad Pro" pitchFamily="34" charset="0"/>
              </a:defRPr>
            </a:lvl1pPr>
          </a:lstStyle>
          <a:p>
            <a:pPr>
              <a:defRPr/>
            </a:pPr>
            <a:fld id="{1AFB29EE-D97F-4A64-B11D-CD78FB9ECAB9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  <p:sp>
        <p:nvSpPr>
          <p:cNvPr id="24" name="Datumsplatzhalter 11"/>
          <p:cNvSpPr>
            <a:spLocks noGrp="1"/>
          </p:cNvSpPr>
          <p:nvPr>
            <p:ph type="dt" sz="half" idx="10"/>
          </p:nvPr>
        </p:nvSpPr>
        <p:spPr>
          <a:xfrm>
            <a:off x="467544" y="6356350"/>
            <a:ext cx="2016125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EA2021E4-9E21-4D05-8E8B-D1B6B4550C8A}" type="datetime1">
              <a:rPr lang="de-DE" smtClean="0"/>
              <a:pPr>
                <a:defRPr/>
              </a:pPr>
              <a:t>18.11.18</a:t>
            </a:fld>
            <a:endParaRPr lang="de-DE" dirty="0"/>
          </a:p>
        </p:txBody>
      </p:sp>
      <p:sp>
        <p:nvSpPr>
          <p:cNvPr id="28" name="Sechseck 27"/>
          <p:cNvSpPr>
            <a:spLocks noChangeAspect="1"/>
          </p:cNvSpPr>
          <p:nvPr userDrawn="1"/>
        </p:nvSpPr>
        <p:spPr>
          <a:xfrm>
            <a:off x="684585" y="5805860"/>
            <a:ext cx="574675" cy="512762"/>
          </a:xfrm>
          <a:prstGeom prst="hexagon">
            <a:avLst/>
          </a:prstGeom>
          <a:solidFill>
            <a:srgbClr val="C9E8FB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de-DE"/>
          </a:p>
        </p:txBody>
      </p:sp>
      <p:sp>
        <p:nvSpPr>
          <p:cNvPr id="29" name="Textfeld 28"/>
          <p:cNvSpPr txBox="1"/>
          <p:nvPr userDrawn="1"/>
        </p:nvSpPr>
        <p:spPr>
          <a:xfrm>
            <a:off x="611560" y="5805860"/>
            <a:ext cx="720725" cy="4603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2400">
                <a:latin typeface="+mn-lt"/>
                <a:cs typeface="+mn-cs"/>
              </a:rPr>
              <a:t>7</a:t>
            </a:r>
            <a:endParaRPr lang="de-DE" sz="2400" dirty="0">
              <a:latin typeface="+mn-lt"/>
              <a:cs typeface="+mn-cs"/>
            </a:endParaRPr>
          </a:p>
        </p:txBody>
      </p:sp>
      <p:sp>
        <p:nvSpPr>
          <p:cNvPr id="30" name="Textplatzhalter 34"/>
          <p:cNvSpPr>
            <a:spLocks noGrp="1"/>
          </p:cNvSpPr>
          <p:nvPr>
            <p:ph type="body" sz="quarter" idx="22"/>
          </p:nvPr>
        </p:nvSpPr>
        <p:spPr>
          <a:xfrm>
            <a:off x="1260004" y="5805264"/>
            <a:ext cx="7272808" cy="504254"/>
          </a:xfrm>
        </p:spPr>
        <p:txBody>
          <a:bodyPr>
            <a:normAutofit/>
          </a:bodyPr>
          <a:lstStyle>
            <a:lvl1pPr>
              <a:buNone/>
              <a:defRPr sz="2400" baseline="0"/>
            </a:lvl1pPr>
          </a:lstStyle>
          <a:p>
            <a:pPr lvl="0"/>
            <a:r>
              <a:rPr lang="de-DE"/>
              <a:t>Textmasterformate durch Klicken bearbeiten</a:t>
            </a: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Übersichtsfolie ohne Zahl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echseck 8"/>
          <p:cNvSpPr>
            <a:spLocks noChangeAspect="1"/>
          </p:cNvSpPr>
          <p:nvPr/>
        </p:nvSpPr>
        <p:spPr>
          <a:xfrm>
            <a:off x="684213" y="1485330"/>
            <a:ext cx="574675" cy="512762"/>
          </a:xfrm>
          <a:prstGeom prst="hexagon">
            <a:avLst/>
          </a:prstGeom>
          <a:solidFill>
            <a:srgbClr val="C9E8FB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de-DE"/>
          </a:p>
        </p:txBody>
      </p:sp>
      <p:sp>
        <p:nvSpPr>
          <p:cNvPr id="10" name="Sechseck 9"/>
          <p:cNvSpPr>
            <a:spLocks noChangeAspect="1"/>
          </p:cNvSpPr>
          <p:nvPr/>
        </p:nvSpPr>
        <p:spPr>
          <a:xfrm>
            <a:off x="684213" y="2204467"/>
            <a:ext cx="574675" cy="514350"/>
          </a:xfrm>
          <a:prstGeom prst="hexagon">
            <a:avLst/>
          </a:prstGeom>
          <a:solidFill>
            <a:srgbClr val="C9E8FB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de-DE"/>
          </a:p>
        </p:txBody>
      </p:sp>
      <p:sp>
        <p:nvSpPr>
          <p:cNvPr id="11" name="Sechseck 10"/>
          <p:cNvSpPr>
            <a:spLocks noChangeAspect="1"/>
          </p:cNvSpPr>
          <p:nvPr/>
        </p:nvSpPr>
        <p:spPr>
          <a:xfrm>
            <a:off x="684213" y="2925192"/>
            <a:ext cx="574675" cy="514350"/>
          </a:xfrm>
          <a:prstGeom prst="hexagon">
            <a:avLst/>
          </a:prstGeom>
          <a:solidFill>
            <a:srgbClr val="C9E8FB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de-DE"/>
          </a:p>
        </p:txBody>
      </p:sp>
      <p:sp>
        <p:nvSpPr>
          <p:cNvPr id="12" name="Sechseck 11"/>
          <p:cNvSpPr>
            <a:spLocks noChangeAspect="1"/>
          </p:cNvSpPr>
          <p:nvPr/>
        </p:nvSpPr>
        <p:spPr>
          <a:xfrm>
            <a:off x="684213" y="3644330"/>
            <a:ext cx="574675" cy="514350"/>
          </a:xfrm>
          <a:prstGeom prst="hexagon">
            <a:avLst/>
          </a:prstGeom>
          <a:solidFill>
            <a:srgbClr val="C9E8FB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de-DE"/>
          </a:p>
        </p:txBody>
      </p:sp>
      <p:sp>
        <p:nvSpPr>
          <p:cNvPr id="13" name="Sechseck 12"/>
          <p:cNvSpPr>
            <a:spLocks noChangeAspect="1"/>
          </p:cNvSpPr>
          <p:nvPr/>
        </p:nvSpPr>
        <p:spPr>
          <a:xfrm>
            <a:off x="684213" y="4365055"/>
            <a:ext cx="574675" cy="514350"/>
          </a:xfrm>
          <a:prstGeom prst="hexagon">
            <a:avLst/>
          </a:prstGeom>
          <a:solidFill>
            <a:srgbClr val="C9E8FB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de-DE"/>
          </a:p>
        </p:txBody>
      </p:sp>
      <p:sp>
        <p:nvSpPr>
          <p:cNvPr id="14" name="Sechseck 13"/>
          <p:cNvSpPr>
            <a:spLocks noChangeAspect="1"/>
          </p:cNvSpPr>
          <p:nvPr/>
        </p:nvSpPr>
        <p:spPr>
          <a:xfrm>
            <a:off x="684213" y="5085780"/>
            <a:ext cx="574675" cy="512762"/>
          </a:xfrm>
          <a:prstGeom prst="hexagon">
            <a:avLst/>
          </a:prstGeom>
          <a:solidFill>
            <a:srgbClr val="C9E8FB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de-DE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67544" y="260350"/>
            <a:ext cx="6265044" cy="792163"/>
          </a:xfrm>
        </p:spPr>
        <p:txBody>
          <a:bodyPr/>
          <a:lstStyle>
            <a:lvl1pPr>
              <a:defRPr baseline="0">
                <a:solidFill>
                  <a:srgbClr val="009EE2"/>
                </a:solidFill>
              </a:defRPr>
            </a:lvl1pPr>
          </a:lstStyle>
          <a:p>
            <a:r>
              <a:rPr lang="de-DE"/>
              <a:t>Titelmasterformat durch Klicken bearbeiten</a:t>
            </a:r>
            <a:endParaRPr lang="de-DE" dirty="0"/>
          </a:p>
        </p:txBody>
      </p:sp>
      <p:sp>
        <p:nvSpPr>
          <p:cNvPr id="35" name="Textplatzhalter 34"/>
          <p:cNvSpPr>
            <a:spLocks noGrp="1"/>
          </p:cNvSpPr>
          <p:nvPr>
            <p:ph type="body" sz="quarter" idx="13"/>
          </p:nvPr>
        </p:nvSpPr>
        <p:spPr>
          <a:xfrm>
            <a:off x="1259632" y="1484784"/>
            <a:ext cx="7272808" cy="504254"/>
          </a:xfrm>
        </p:spPr>
        <p:txBody>
          <a:bodyPr>
            <a:normAutofit/>
          </a:bodyPr>
          <a:lstStyle>
            <a:lvl1pPr>
              <a:buNone/>
              <a:defRPr sz="2400" baseline="0"/>
            </a:lvl1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36" name="Textplatzhalter 34"/>
          <p:cNvSpPr>
            <a:spLocks noGrp="1"/>
          </p:cNvSpPr>
          <p:nvPr>
            <p:ph type="body" sz="quarter" idx="14"/>
          </p:nvPr>
        </p:nvSpPr>
        <p:spPr>
          <a:xfrm>
            <a:off x="1259632" y="2204864"/>
            <a:ext cx="7272808" cy="504254"/>
          </a:xfrm>
        </p:spPr>
        <p:txBody>
          <a:bodyPr>
            <a:normAutofit/>
          </a:bodyPr>
          <a:lstStyle>
            <a:lvl1pPr>
              <a:buNone/>
              <a:defRPr sz="2400" baseline="0"/>
            </a:lvl1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37" name="Textplatzhalter 34"/>
          <p:cNvSpPr>
            <a:spLocks noGrp="1"/>
          </p:cNvSpPr>
          <p:nvPr>
            <p:ph type="body" sz="quarter" idx="15"/>
          </p:nvPr>
        </p:nvSpPr>
        <p:spPr>
          <a:xfrm>
            <a:off x="1259632" y="2924944"/>
            <a:ext cx="7272808" cy="504254"/>
          </a:xfrm>
        </p:spPr>
        <p:txBody>
          <a:bodyPr>
            <a:normAutofit/>
          </a:bodyPr>
          <a:lstStyle>
            <a:lvl1pPr>
              <a:buNone/>
              <a:defRPr sz="2400" baseline="0"/>
            </a:lvl1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38" name="Textplatzhalter 34"/>
          <p:cNvSpPr>
            <a:spLocks noGrp="1"/>
          </p:cNvSpPr>
          <p:nvPr>
            <p:ph type="body" sz="quarter" idx="16"/>
          </p:nvPr>
        </p:nvSpPr>
        <p:spPr>
          <a:xfrm>
            <a:off x="1259632" y="3645024"/>
            <a:ext cx="7272808" cy="504254"/>
          </a:xfrm>
        </p:spPr>
        <p:txBody>
          <a:bodyPr>
            <a:normAutofit/>
          </a:bodyPr>
          <a:lstStyle>
            <a:lvl1pPr>
              <a:buNone/>
              <a:defRPr sz="2400" baseline="0"/>
            </a:lvl1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39" name="Textplatzhalter 34"/>
          <p:cNvSpPr>
            <a:spLocks noGrp="1"/>
          </p:cNvSpPr>
          <p:nvPr>
            <p:ph type="body" sz="quarter" idx="17"/>
          </p:nvPr>
        </p:nvSpPr>
        <p:spPr>
          <a:xfrm>
            <a:off x="1259632" y="4365104"/>
            <a:ext cx="7272808" cy="504254"/>
          </a:xfrm>
        </p:spPr>
        <p:txBody>
          <a:bodyPr>
            <a:normAutofit/>
          </a:bodyPr>
          <a:lstStyle>
            <a:lvl1pPr>
              <a:buNone/>
              <a:defRPr sz="2400" baseline="0"/>
            </a:lvl1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42" name="Textplatzhalter 34"/>
          <p:cNvSpPr>
            <a:spLocks noGrp="1"/>
          </p:cNvSpPr>
          <p:nvPr>
            <p:ph type="body" sz="quarter" idx="18"/>
          </p:nvPr>
        </p:nvSpPr>
        <p:spPr>
          <a:xfrm>
            <a:off x="1259632" y="5085184"/>
            <a:ext cx="7272808" cy="504254"/>
          </a:xfrm>
        </p:spPr>
        <p:txBody>
          <a:bodyPr>
            <a:normAutofit/>
          </a:bodyPr>
          <a:lstStyle>
            <a:lvl1pPr>
              <a:buNone/>
              <a:defRPr sz="2400" baseline="0"/>
            </a:lvl1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19" name="Sechseck 18"/>
          <p:cNvSpPr>
            <a:spLocks noChangeAspect="1"/>
          </p:cNvSpPr>
          <p:nvPr userDrawn="1"/>
        </p:nvSpPr>
        <p:spPr>
          <a:xfrm>
            <a:off x="683568" y="5796558"/>
            <a:ext cx="574675" cy="512762"/>
          </a:xfrm>
          <a:prstGeom prst="hexagon">
            <a:avLst/>
          </a:prstGeom>
          <a:solidFill>
            <a:srgbClr val="C9E8FB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de-DE"/>
          </a:p>
        </p:txBody>
      </p:sp>
      <p:sp>
        <p:nvSpPr>
          <p:cNvPr id="20" name="Textplatzhalter 34"/>
          <p:cNvSpPr>
            <a:spLocks noGrp="1"/>
          </p:cNvSpPr>
          <p:nvPr>
            <p:ph type="body" sz="quarter" idx="22"/>
          </p:nvPr>
        </p:nvSpPr>
        <p:spPr>
          <a:xfrm>
            <a:off x="1258987" y="5795962"/>
            <a:ext cx="7272808" cy="504254"/>
          </a:xfrm>
        </p:spPr>
        <p:txBody>
          <a:bodyPr>
            <a:normAutofit/>
          </a:bodyPr>
          <a:lstStyle>
            <a:lvl1pPr>
              <a:buNone/>
              <a:defRPr sz="2400" baseline="0"/>
            </a:lvl1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21" name="Datumsplatzhalter 20"/>
          <p:cNvSpPr>
            <a:spLocks noGrp="1"/>
          </p:cNvSpPr>
          <p:nvPr>
            <p:ph type="dt" sz="half" idx="23"/>
          </p:nvPr>
        </p:nvSpPr>
        <p:spPr/>
        <p:txBody>
          <a:bodyPr/>
          <a:lstStyle/>
          <a:p>
            <a:pPr>
              <a:defRPr/>
            </a:pPr>
            <a:fld id="{EA2021E4-9E21-4D05-8E8B-D1B6B4550C8A}" type="datetime1">
              <a:rPr lang="de-DE" smtClean="0"/>
              <a:pPr>
                <a:defRPr/>
              </a:pPr>
              <a:t>18.11.18</a:t>
            </a:fld>
            <a:endParaRPr lang="de-DE" dirty="0"/>
          </a:p>
        </p:txBody>
      </p:sp>
      <p:sp>
        <p:nvSpPr>
          <p:cNvPr id="22" name="Foliennummernplatzhalter 21"/>
          <p:cNvSpPr>
            <a:spLocks noGrp="1"/>
          </p:cNvSpPr>
          <p:nvPr>
            <p:ph type="sldNum" sz="quarter" idx="24"/>
          </p:nvPr>
        </p:nvSpPr>
        <p:spPr/>
        <p:txBody>
          <a:bodyPr/>
          <a:lstStyle/>
          <a:p>
            <a:pPr>
              <a:defRPr/>
            </a:pPr>
            <a:fld id="{716F4645-6849-4794-B0B4-0039B2A6EC57}" type="slidenum">
              <a:rPr lang="de-DE" smtClean="0"/>
              <a:pPr>
                <a:defRPr/>
              </a:pPr>
              <a:t>‹Nr.›</a:t>
            </a:fld>
            <a:endParaRPr lang="de-DE" dirty="0"/>
          </a:p>
        </p:txBody>
      </p:sp>
      <p:sp>
        <p:nvSpPr>
          <p:cNvPr id="23" name="Fußzeilenplatzhalter 22"/>
          <p:cNvSpPr>
            <a:spLocks noGrp="1"/>
          </p:cNvSpPr>
          <p:nvPr>
            <p:ph type="ftr" sz="quarter" idx="25"/>
          </p:nvPr>
        </p:nvSpPr>
        <p:spPr/>
        <p:txBody>
          <a:bodyPr/>
          <a:lstStyle/>
          <a:p>
            <a:pPr>
              <a:defRPr/>
            </a:pPr>
            <a:r>
              <a:rPr lang="de-DE"/>
              <a:t>Hier kann auch was stehen</a:t>
            </a:r>
            <a:endParaRPr lang="de-DE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Übersichtsfolie mit Wab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echseck 8"/>
          <p:cNvSpPr>
            <a:spLocks noChangeAspect="1"/>
          </p:cNvSpPr>
          <p:nvPr/>
        </p:nvSpPr>
        <p:spPr>
          <a:xfrm>
            <a:off x="684213" y="1484784"/>
            <a:ext cx="574675" cy="514350"/>
          </a:xfrm>
          <a:prstGeom prst="hexagon">
            <a:avLst/>
          </a:prstGeom>
          <a:solidFill>
            <a:srgbClr val="C9E8FB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de-DE"/>
          </a:p>
        </p:txBody>
      </p:sp>
      <p:sp>
        <p:nvSpPr>
          <p:cNvPr id="10" name="Sechseck 9"/>
          <p:cNvSpPr>
            <a:spLocks noChangeAspect="1"/>
          </p:cNvSpPr>
          <p:nvPr/>
        </p:nvSpPr>
        <p:spPr>
          <a:xfrm>
            <a:off x="684213" y="2205509"/>
            <a:ext cx="574675" cy="512763"/>
          </a:xfrm>
          <a:prstGeom prst="hexagon">
            <a:avLst/>
          </a:prstGeom>
          <a:solidFill>
            <a:srgbClr val="C9E8FB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de-DE"/>
          </a:p>
        </p:txBody>
      </p:sp>
      <p:sp>
        <p:nvSpPr>
          <p:cNvPr id="11" name="Sechseck 10"/>
          <p:cNvSpPr>
            <a:spLocks noChangeAspect="1"/>
          </p:cNvSpPr>
          <p:nvPr/>
        </p:nvSpPr>
        <p:spPr>
          <a:xfrm>
            <a:off x="684213" y="2924647"/>
            <a:ext cx="574675" cy="514350"/>
          </a:xfrm>
          <a:prstGeom prst="hexagon">
            <a:avLst/>
          </a:prstGeom>
          <a:solidFill>
            <a:srgbClr val="C9E8FB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de-DE"/>
          </a:p>
        </p:txBody>
      </p:sp>
      <p:sp>
        <p:nvSpPr>
          <p:cNvPr id="12" name="Sechseck 11"/>
          <p:cNvSpPr>
            <a:spLocks noChangeAspect="1"/>
          </p:cNvSpPr>
          <p:nvPr/>
        </p:nvSpPr>
        <p:spPr>
          <a:xfrm>
            <a:off x="684213" y="3645372"/>
            <a:ext cx="574675" cy="514350"/>
          </a:xfrm>
          <a:prstGeom prst="hexagon">
            <a:avLst/>
          </a:prstGeom>
          <a:solidFill>
            <a:srgbClr val="C9E8FB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de-DE"/>
          </a:p>
        </p:txBody>
      </p:sp>
      <p:sp>
        <p:nvSpPr>
          <p:cNvPr id="13" name="Sechseck 12"/>
          <p:cNvSpPr>
            <a:spLocks noChangeAspect="1"/>
          </p:cNvSpPr>
          <p:nvPr/>
        </p:nvSpPr>
        <p:spPr>
          <a:xfrm>
            <a:off x="684213" y="4364509"/>
            <a:ext cx="574675" cy="514350"/>
          </a:xfrm>
          <a:prstGeom prst="hexagon">
            <a:avLst/>
          </a:prstGeom>
          <a:solidFill>
            <a:srgbClr val="C9E8FB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de-DE"/>
          </a:p>
        </p:txBody>
      </p:sp>
      <p:sp>
        <p:nvSpPr>
          <p:cNvPr id="14" name="Sechseck 13"/>
          <p:cNvSpPr>
            <a:spLocks noChangeAspect="1"/>
          </p:cNvSpPr>
          <p:nvPr/>
        </p:nvSpPr>
        <p:spPr>
          <a:xfrm>
            <a:off x="684213" y="5085234"/>
            <a:ext cx="574675" cy="514350"/>
          </a:xfrm>
          <a:prstGeom prst="hexagon">
            <a:avLst/>
          </a:prstGeom>
          <a:solidFill>
            <a:srgbClr val="C9E8FB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de-DE"/>
          </a:p>
        </p:txBody>
      </p:sp>
      <p:sp>
        <p:nvSpPr>
          <p:cNvPr id="15" name="Freihandform 14"/>
          <p:cNvSpPr/>
          <p:nvPr/>
        </p:nvSpPr>
        <p:spPr>
          <a:xfrm>
            <a:off x="6084888" y="3716338"/>
            <a:ext cx="3059112" cy="3141662"/>
          </a:xfrm>
          <a:custGeom>
            <a:avLst/>
            <a:gdLst>
              <a:gd name="connsiteX0" fmla="*/ 2803584 w 2812211"/>
              <a:gd name="connsiteY0" fmla="*/ 0 h 2441276"/>
              <a:gd name="connsiteX1" fmla="*/ 940279 w 2812211"/>
              <a:gd name="connsiteY1" fmla="*/ 0 h 2441276"/>
              <a:gd name="connsiteX2" fmla="*/ 0 w 2812211"/>
              <a:gd name="connsiteY2" fmla="*/ 1656272 h 2441276"/>
              <a:gd name="connsiteX3" fmla="*/ 500332 w 2812211"/>
              <a:gd name="connsiteY3" fmla="*/ 2441276 h 2441276"/>
              <a:gd name="connsiteX4" fmla="*/ 2812211 w 2812211"/>
              <a:gd name="connsiteY4" fmla="*/ 2441276 h 2441276"/>
              <a:gd name="connsiteX5" fmla="*/ 2803584 w 2812211"/>
              <a:gd name="connsiteY5" fmla="*/ 0 h 2441276"/>
              <a:gd name="connsiteX0" fmla="*/ 2803584 w 2812211"/>
              <a:gd name="connsiteY0" fmla="*/ 0 h 2441276"/>
              <a:gd name="connsiteX1" fmla="*/ 826592 w 2812211"/>
              <a:gd name="connsiteY1" fmla="*/ 0 h 2441276"/>
              <a:gd name="connsiteX2" fmla="*/ 0 w 2812211"/>
              <a:gd name="connsiteY2" fmla="*/ 1656272 h 2441276"/>
              <a:gd name="connsiteX3" fmla="*/ 500332 w 2812211"/>
              <a:gd name="connsiteY3" fmla="*/ 2441276 h 2441276"/>
              <a:gd name="connsiteX4" fmla="*/ 2812211 w 2812211"/>
              <a:gd name="connsiteY4" fmla="*/ 2441276 h 2441276"/>
              <a:gd name="connsiteX5" fmla="*/ 2803584 w 2812211"/>
              <a:gd name="connsiteY5" fmla="*/ 0 h 2441276"/>
              <a:gd name="connsiteX0" fmla="*/ 3057112 w 3065739"/>
              <a:gd name="connsiteY0" fmla="*/ 0 h 2441276"/>
              <a:gd name="connsiteX1" fmla="*/ 1080120 w 3065739"/>
              <a:gd name="connsiteY1" fmla="*/ 0 h 2441276"/>
              <a:gd name="connsiteX2" fmla="*/ 0 w 3065739"/>
              <a:gd name="connsiteY2" fmla="*/ 1800200 h 2441276"/>
              <a:gd name="connsiteX3" fmla="*/ 753860 w 3065739"/>
              <a:gd name="connsiteY3" fmla="*/ 2441276 h 2441276"/>
              <a:gd name="connsiteX4" fmla="*/ 3065739 w 3065739"/>
              <a:gd name="connsiteY4" fmla="*/ 2441276 h 2441276"/>
              <a:gd name="connsiteX5" fmla="*/ 3057112 w 3065739"/>
              <a:gd name="connsiteY5" fmla="*/ 0 h 2441276"/>
              <a:gd name="connsiteX0" fmla="*/ 3057112 w 3065739"/>
              <a:gd name="connsiteY0" fmla="*/ 0 h 3140968"/>
              <a:gd name="connsiteX1" fmla="*/ 1080120 w 3065739"/>
              <a:gd name="connsiteY1" fmla="*/ 0 h 3140968"/>
              <a:gd name="connsiteX2" fmla="*/ 0 w 3065739"/>
              <a:gd name="connsiteY2" fmla="*/ 1800200 h 3140968"/>
              <a:gd name="connsiteX3" fmla="*/ 792088 w 3065739"/>
              <a:gd name="connsiteY3" fmla="*/ 3140968 h 3140968"/>
              <a:gd name="connsiteX4" fmla="*/ 3065739 w 3065739"/>
              <a:gd name="connsiteY4" fmla="*/ 2441276 h 3140968"/>
              <a:gd name="connsiteX5" fmla="*/ 3057112 w 3065739"/>
              <a:gd name="connsiteY5" fmla="*/ 0 h 3140968"/>
              <a:gd name="connsiteX0" fmla="*/ 3057112 w 3059988"/>
              <a:gd name="connsiteY0" fmla="*/ 0 h 3140968"/>
              <a:gd name="connsiteX1" fmla="*/ 1080120 w 3059988"/>
              <a:gd name="connsiteY1" fmla="*/ 0 h 3140968"/>
              <a:gd name="connsiteX2" fmla="*/ 0 w 3059988"/>
              <a:gd name="connsiteY2" fmla="*/ 1800200 h 3140968"/>
              <a:gd name="connsiteX3" fmla="*/ 792088 w 3059988"/>
              <a:gd name="connsiteY3" fmla="*/ 3140968 h 3140968"/>
              <a:gd name="connsiteX4" fmla="*/ 3059832 w 3059988"/>
              <a:gd name="connsiteY4" fmla="*/ 3140968 h 3140968"/>
              <a:gd name="connsiteX5" fmla="*/ 3057112 w 3059988"/>
              <a:gd name="connsiteY5" fmla="*/ 0 h 31409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059988" h="3140968">
                <a:moveTo>
                  <a:pt x="3057112" y="0"/>
                </a:moveTo>
                <a:lnTo>
                  <a:pt x="1080120" y="0"/>
                </a:lnTo>
                <a:lnTo>
                  <a:pt x="0" y="1800200"/>
                </a:lnTo>
                <a:lnTo>
                  <a:pt x="792088" y="3140968"/>
                </a:lnTo>
                <a:lnTo>
                  <a:pt x="3059832" y="3140968"/>
                </a:lnTo>
                <a:cubicBezTo>
                  <a:pt x="3056956" y="2327209"/>
                  <a:pt x="3059988" y="813759"/>
                  <a:pt x="3057112" y="0"/>
                </a:cubicBezTo>
                <a:close/>
              </a:path>
            </a:pathLst>
          </a:custGeom>
          <a:solidFill>
            <a:srgbClr val="C9E8F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de-DE"/>
          </a:p>
        </p:txBody>
      </p:sp>
      <p:sp>
        <p:nvSpPr>
          <p:cNvPr id="16" name="Textfeld 15"/>
          <p:cNvSpPr txBox="1"/>
          <p:nvPr/>
        </p:nvSpPr>
        <p:spPr>
          <a:xfrm>
            <a:off x="611188" y="1492722"/>
            <a:ext cx="720725" cy="4603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2400" dirty="0">
                <a:latin typeface="+mn-lt"/>
                <a:cs typeface="+mn-cs"/>
              </a:rPr>
              <a:t>1</a:t>
            </a:r>
          </a:p>
        </p:txBody>
      </p:sp>
      <p:sp>
        <p:nvSpPr>
          <p:cNvPr id="17" name="Textfeld 16"/>
          <p:cNvSpPr txBox="1"/>
          <p:nvPr/>
        </p:nvSpPr>
        <p:spPr>
          <a:xfrm>
            <a:off x="611188" y="2211859"/>
            <a:ext cx="720725" cy="4619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2400" dirty="0">
                <a:latin typeface="+mn-lt"/>
                <a:cs typeface="+mn-cs"/>
              </a:rPr>
              <a:t>2</a:t>
            </a:r>
          </a:p>
        </p:txBody>
      </p:sp>
      <p:sp>
        <p:nvSpPr>
          <p:cNvPr id="18" name="Textfeld 17"/>
          <p:cNvSpPr txBox="1"/>
          <p:nvPr/>
        </p:nvSpPr>
        <p:spPr>
          <a:xfrm>
            <a:off x="611188" y="2932584"/>
            <a:ext cx="720725" cy="4619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2400" dirty="0">
                <a:latin typeface="+mn-lt"/>
                <a:cs typeface="+mn-cs"/>
              </a:rPr>
              <a:t>3</a:t>
            </a:r>
          </a:p>
        </p:txBody>
      </p:sp>
      <p:sp>
        <p:nvSpPr>
          <p:cNvPr id="19" name="Textfeld 18"/>
          <p:cNvSpPr txBox="1"/>
          <p:nvPr/>
        </p:nvSpPr>
        <p:spPr>
          <a:xfrm>
            <a:off x="611188" y="3651722"/>
            <a:ext cx="720725" cy="46196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2400" dirty="0">
                <a:latin typeface="+mn-lt"/>
                <a:cs typeface="+mn-cs"/>
              </a:rPr>
              <a:t>4</a:t>
            </a:r>
          </a:p>
        </p:txBody>
      </p:sp>
      <p:sp>
        <p:nvSpPr>
          <p:cNvPr id="20" name="Textfeld 19"/>
          <p:cNvSpPr txBox="1"/>
          <p:nvPr/>
        </p:nvSpPr>
        <p:spPr>
          <a:xfrm>
            <a:off x="611188" y="4372447"/>
            <a:ext cx="720725" cy="46196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2400" dirty="0">
                <a:latin typeface="+mn-lt"/>
                <a:cs typeface="+mn-cs"/>
              </a:rPr>
              <a:t>5</a:t>
            </a:r>
          </a:p>
        </p:txBody>
      </p:sp>
      <p:sp>
        <p:nvSpPr>
          <p:cNvPr id="21" name="Textfeld 20"/>
          <p:cNvSpPr txBox="1"/>
          <p:nvPr/>
        </p:nvSpPr>
        <p:spPr>
          <a:xfrm>
            <a:off x="611188" y="5093172"/>
            <a:ext cx="720725" cy="4603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2400" dirty="0">
                <a:latin typeface="+mn-lt"/>
                <a:cs typeface="+mn-cs"/>
              </a:rPr>
              <a:t>6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67544" y="260350"/>
            <a:ext cx="6265044" cy="792163"/>
          </a:xfrm>
        </p:spPr>
        <p:txBody>
          <a:bodyPr/>
          <a:lstStyle>
            <a:lvl1pPr>
              <a:defRPr baseline="0">
                <a:solidFill>
                  <a:srgbClr val="009EE2"/>
                </a:solidFill>
              </a:defRPr>
            </a:lvl1pPr>
          </a:lstStyle>
          <a:p>
            <a:r>
              <a:rPr lang="de-DE"/>
              <a:t>Titelmasterformat durch Klicken bearbeiten</a:t>
            </a:r>
            <a:endParaRPr lang="de-DE" dirty="0"/>
          </a:p>
        </p:txBody>
      </p:sp>
      <p:sp>
        <p:nvSpPr>
          <p:cNvPr id="35" name="Textplatzhalter 34"/>
          <p:cNvSpPr>
            <a:spLocks noGrp="1"/>
          </p:cNvSpPr>
          <p:nvPr>
            <p:ph type="body" sz="quarter" idx="13"/>
          </p:nvPr>
        </p:nvSpPr>
        <p:spPr>
          <a:xfrm>
            <a:off x="1259632" y="1492176"/>
            <a:ext cx="7272808" cy="504254"/>
          </a:xfrm>
        </p:spPr>
        <p:txBody>
          <a:bodyPr>
            <a:normAutofit/>
          </a:bodyPr>
          <a:lstStyle>
            <a:lvl1pPr>
              <a:buNone/>
              <a:defRPr sz="2400" baseline="0"/>
            </a:lvl1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36" name="Textplatzhalter 34"/>
          <p:cNvSpPr>
            <a:spLocks noGrp="1"/>
          </p:cNvSpPr>
          <p:nvPr>
            <p:ph type="body" sz="quarter" idx="14"/>
          </p:nvPr>
        </p:nvSpPr>
        <p:spPr>
          <a:xfrm>
            <a:off x="1259632" y="2212256"/>
            <a:ext cx="7272808" cy="504254"/>
          </a:xfrm>
        </p:spPr>
        <p:txBody>
          <a:bodyPr>
            <a:normAutofit/>
          </a:bodyPr>
          <a:lstStyle>
            <a:lvl1pPr>
              <a:buNone/>
              <a:defRPr sz="2400" baseline="0"/>
            </a:lvl1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37" name="Textplatzhalter 34"/>
          <p:cNvSpPr>
            <a:spLocks noGrp="1"/>
          </p:cNvSpPr>
          <p:nvPr>
            <p:ph type="body" sz="quarter" idx="15"/>
          </p:nvPr>
        </p:nvSpPr>
        <p:spPr>
          <a:xfrm>
            <a:off x="1259632" y="2932336"/>
            <a:ext cx="7272808" cy="504254"/>
          </a:xfrm>
        </p:spPr>
        <p:txBody>
          <a:bodyPr>
            <a:normAutofit/>
          </a:bodyPr>
          <a:lstStyle>
            <a:lvl1pPr>
              <a:buNone/>
              <a:defRPr sz="2400" baseline="0"/>
            </a:lvl1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38" name="Textplatzhalter 34"/>
          <p:cNvSpPr>
            <a:spLocks noGrp="1"/>
          </p:cNvSpPr>
          <p:nvPr>
            <p:ph type="body" sz="quarter" idx="16"/>
          </p:nvPr>
        </p:nvSpPr>
        <p:spPr>
          <a:xfrm>
            <a:off x="1259632" y="3652416"/>
            <a:ext cx="7272808" cy="504254"/>
          </a:xfrm>
        </p:spPr>
        <p:txBody>
          <a:bodyPr>
            <a:normAutofit/>
          </a:bodyPr>
          <a:lstStyle>
            <a:lvl1pPr>
              <a:buNone/>
              <a:defRPr sz="2400" baseline="0"/>
            </a:lvl1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39" name="Textplatzhalter 34"/>
          <p:cNvSpPr>
            <a:spLocks noGrp="1"/>
          </p:cNvSpPr>
          <p:nvPr>
            <p:ph type="body" sz="quarter" idx="17"/>
          </p:nvPr>
        </p:nvSpPr>
        <p:spPr>
          <a:xfrm>
            <a:off x="1259632" y="4372496"/>
            <a:ext cx="7272808" cy="504254"/>
          </a:xfrm>
        </p:spPr>
        <p:txBody>
          <a:bodyPr>
            <a:normAutofit/>
          </a:bodyPr>
          <a:lstStyle>
            <a:lvl1pPr>
              <a:buNone/>
              <a:defRPr sz="2400" baseline="0"/>
            </a:lvl1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42" name="Textplatzhalter 34"/>
          <p:cNvSpPr>
            <a:spLocks noGrp="1"/>
          </p:cNvSpPr>
          <p:nvPr>
            <p:ph type="body" sz="quarter" idx="18"/>
          </p:nvPr>
        </p:nvSpPr>
        <p:spPr>
          <a:xfrm>
            <a:off x="1259632" y="5092576"/>
            <a:ext cx="7272808" cy="504254"/>
          </a:xfrm>
        </p:spPr>
        <p:txBody>
          <a:bodyPr>
            <a:normAutofit/>
          </a:bodyPr>
          <a:lstStyle>
            <a:lvl1pPr>
              <a:buNone/>
              <a:defRPr sz="2400" baseline="0"/>
            </a:lvl1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23" name="Fußzeilenplatzhalter 4"/>
          <p:cNvSpPr>
            <a:spLocks noGrp="1"/>
          </p:cNvSpPr>
          <p:nvPr>
            <p:ph type="ftr" sz="quarter" idx="20"/>
          </p:nvPr>
        </p:nvSpPr>
        <p:spPr/>
        <p:txBody>
          <a:bodyPr/>
          <a:lstStyle>
            <a:lvl1pPr algn="ctr">
              <a:defRPr sz="1200" dirty="0">
                <a:solidFill>
                  <a:schemeClr val="tx1">
                    <a:tint val="75000"/>
                  </a:schemeClr>
                </a:solidFill>
                <a:latin typeface="Myriad Pro" pitchFamily="34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24" name="Foliennummernplatzhalter 5"/>
          <p:cNvSpPr>
            <a:spLocks noGrp="1"/>
          </p:cNvSpPr>
          <p:nvPr>
            <p:ph type="sldNum" sz="quarter" idx="21"/>
          </p:nvPr>
        </p:nvSpPr>
        <p:spPr/>
        <p:txBody>
          <a:bodyPr/>
          <a:lstStyle>
            <a:lvl1pPr algn="r">
              <a:defRPr sz="1200" smtClean="0">
                <a:solidFill>
                  <a:schemeClr val="tx1">
                    <a:tint val="75000"/>
                  </a:schemeClr>
                </a:solidFill>
                <a:latin typeface="Myriad Pro" pitchFamily="34" charset="0"/>
              </a:defRPr>
            </a:lvl1pPr>
          </a:lstStyle>
          <a:p>
            <a:pPr>
              <a:defRPr/>
            </a:pPr>
            <a:fld id="{364281B8-BE59-45EC-BF92-8A1DD56ADB6D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  <p:sp>
        <p:nvSpPr>
          <p:cNvPr id="25" name="Datumsplatzhalter 11"/>
          <p:cNvSpPr>
            <a:spLocks noGrp="1"/>
          </p:cNvSpPr>
          <p:nvPr>
            <p:ph type="dt" sz="half" idx="10"/>
          </p:nvPr>
        </p:nvSpPr>
        <p:spPr>
          <a:xfrm>
            <a:off x="467544" y="6356350"/>
            <a:ext cx="2016125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EA2021E4-9E21-4D05-8E8B-D1B6B4550C8A}" type="datetime1">
              <a:rPr lang="de-DE" smtClean="0"/>
              <a:pPr>
                <a:defRPr/>
              </a:pPr>
              <a:t>18.11.18</a:t>
            </a:fld>
            <a:endParaRPr lang="de-DE" dirty="0"/>
          </a:p>
        </p:txBody>
      </p:sp>
      <p:sp>
        <p:nvSpPr>
          <p:cNvPr id="26" name="Sechseck 25"/>
          <p:cNvSpPr>
            <a:spLocks noChangeAspect="1"/>
          </p:cNvSpPr>
          <p:nvPr userDrawn="1"/>
        </p:nvSpPr>
        <p:spPr>
          <a:xfrm>
            <a:off x="684585" y="5802362"/>
            <a:ext cx="574675" cy="514350"/>
          </a:xfrm>
          <a:prstGeom prst="hexagon">
            <a:avLst/>
          </a:prstGeom>
          <a:solidFill>
            <a:srgbClr val="C9E8FB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de-DE"/>
          </a:p>
        </p:txBody>
      </p:sp>
      <p:sp>
        <p:nvSpPr>
          <p:cNvPr id="27" name="Textfeld 26"/>
          <p:cNvSpPr txBox="1"/>
          <p:nvPr userDrawn="1"/>
        </p:nvSpPr>
        <p:spPr>
          <a:xfrm>
            <a:off x="611560" y="5810300"/>
            <a:ext cx="720725" cy="4603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2400">
                <a:latin typeface="+mn-lt"/>
                <a:cs typeface="+mn-cs"/>
              </a:rPr>
              <a:t>7</a:t>
            </a:r>
            <a:endParaRPr lang="de-DE" sz="2400" dirty="0">
              <a:latin typeface="+mn-lt"/>
              <a:cs typeface="+mn-cs"/>
            </a:endParaRPr>
          </a:p>
        </p:txBody>
      </p:sp>
      <p:sp>
        <p:nvSpPr>
          <p:cNvPr id="28" name="Textplatzhalter 34"/>
          <p:cNvSpPr>
            <a:spLocks noGrp="1"/>
          </p:cNvSpPr>
          <p:nvPr>
            <p:ph type="body" sz="quarter" idx="22"/>
          </p:nvPr>
        </p:nvSpPr>
        <p:spPr>
          <a:xfrm>
            <a:off x="1260004" y="5809704"/>
            <a:ext cx="7272808" cy="504254"/>
          </a:xfrm>
        </p:spPr>
        <p:txBody>
          <a:bodyPr>
            <a:normAutofit/>
          </a:bodyPr>
          <a:lstStyle>
            <a:lvl1pPr>
              <a:buNone/>
              <a:defRPr sz="2400" baseline="0"/>
            </a:lvl1pPr>
          </a:lstStyle>
          <a:p>
            <a:pPr lvl="0"/>
            <a:r>
              <a:rPr lang="de-DE"/>
              <a:t>Textmasterformate durch Klicken bearbeiten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bk object 16"/>
          <p:cNvSpPr/>
          <p:nvPr/>
        </p:nvSpPr>
        <p:spPr>
          <a:xfrm>
            <a:off x="179388" y="188913"/>
            <a:ext cx="8785225" cy="992187"/>
          </a:xfrm>
          <a:custGeom>
            <a:avLst/>
            <a:gdLst/>
            <a:ahLst/>
            <a:cxnLst/>
            <a:rect l="l" t="t" r="r" b="b"/>
            <a:pathLst>
              <a:path w="9684385" h="993140">
                <a:moveTo>
                  <a:pt x="0" y="992797"/>
                </a:moveTo>
                <a:lnTo>
                  <a:pt x="9684004" y="992797"/>
                </a:lnTo>
                <a:lnTo>
                  <a:pt x="9684004" y="0"/>
                </a:lnTo>
                <a:lnTo>
                  <a:pt x="0" y="0"/>
                </a:lnTo>
                <a:lnTo>
                  <a:pt x="0" y="992797"/>
                </a:lnTo>
                <a:close/>
              </a:path>
            </a:pathLst>
          </a:custGeom>
          <a:solidFill>
            <a:srgbClr val="E9E9EA"/>
          </a:solidFill>
        </p:spPr>
        <p:txBody>
          <a:bodyPr lIns="0" tIns="0" rIns="0" bIns="0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>
              <a:latin typeface="+mn-lt"/>
              <a:cs typeface="+mn-cs"/>
            </a:endParaRPr>
          </a:p>
        </p:txBody>
      </p:sp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67544" y="260350"/>
            <a:ext cx="6265044" cy="7921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dirty="0"/>
              <a:t>Titelmasterformat durch Klicken bearbeiten</a:t>
            </a:r>
          </a:p>
        </p:txBody>
      </p:sp>
      <p:sp>
        <p:nvSpPr>
          <p:cNvPr id="1028" name="Textplatzhalter 2"/>
          <p:cNvSpPr>
            <a:spLocks noGrp="1"/>
          </p:cNvSpPr>
          <p:nvPr>
            <p:ph type="body" idx="1"/>
          </p:nvPr>
        </p:nvSpPr>
        <p:spPr bwMode="auto">
          <a:xfrm>
            <a:off x="467545" y="1484784"/>
            <a:ext cx="8208144" cy="44540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dirty="0"/>
              <a:t>Textmasterformate durch Klicken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dirty="0">
                <a:solidFill>
                  <a:schemeClr val="tx1">
                    <a:tint val="75000"/>
                  </a:schemeClr>
                </a:solidFill>
                <a:latin typeface="Myriad Pro" pitchFamily="34" charset="0"/>
                <a:cs typeface="+mn-cs"/>
              </a:defRPr>
            </a:lvl1pPr>
          </a:lstStyle>
          <a:p>
            <a:pPr>
              <a:defRPr/>
            </a:pPr>
            <a:r>
              <a:rPr lang="de-DE" dirty="0"/>
              <a:t>Hier kann auch was stehen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Myriad Pro" pitchFamily="34" charset="0"/>
                <a:cs typeface="+mn-cs"/>
              </a:defRPr>
            </a:lvl1pPr>
          </a:lstStyle>
          <a:p>
            <a:pPr>
              <a:defRPr/>
            </a:pPr>
            <a:fld id="{716F4645-6849-4794-B0B4-0039B2A6EC57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  <p:pic>
        <p:nvPicPr>
          <p:cNvPr id="1032" name="Grafik 8" descr="SealSystems_Logo.png"/>
          <p:cNvPicPr>
            <a:picLocks noChangeAspect="1"/>
          </p:cNvPicPr>
          <p:nvPr/>
        </p:nvPicPr>
        <p:blipFill>
          <a:blip r:embed="rId24" cstate="print"/>
          <a:srcRect/>
          <a:stretch>
            <a:fillRect/>
          </a:stretch>
        </p:blipFill>
        <p:spPr bwMode="auto">
          <a:xfrm>
            <a:off x="6948488" y="404813"/>
            <a:ext cx="1814512" cy="477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Datumsplatzhalter 11"/>
          <p:cNvSpPr>
            <a:spLocks noGrp="1"/>
          </p:cNvSpPr>
          <p:nvPr>
            <p:ph type="dt" sz="half" idx="2"/>
          </p:nvPr>
        </p:nvSpPr>
        <p:spPr>
          <a:xfrm>
            <a:off x="467544" y="6356350"/>
            <a:ext cx="2016125" cy="365125"/>
          </a:xfrm>
          <a:prstGeom prst="rect">
            <a:avLst/>
          </a:prstGeom>
        </p:spPr>
        <p:txBody>
          <a:bodyPr anchor="ctr"/>
          <a:lstStyle>
            <a:lvl1pPr>
              <a:defRPr sz="1200">
                <a:solidFill>
                  <a:schemeClr val="bg1">
                    <a:lumMod val="65000"/>
                  </a:schemeClr>
                </a:solidFill>
                <a:latin typeface="Myriad Pro" pitchFamily="34" charset="0"/>
              </a:defRPr>
            </a:lvl1pPr>
          </a:lstStyle>
          <a:p>
            <a:pPr>
              <a:defRPr/>
            </a:pPr>
            <a:fld id="{EA2021E4-9E21-4D05-8E8B-D1B6B4550C8A}" type="datetime1">
              <a:rPr lang="de-DE" smtClean="0"/>
              <a:pPr>
                <a:defRPr/>
              </a:pPr>
              <a:t>18.11.18</a:t>
            </a:fld>
            <a:endParaRPr lang="de-DE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2" r:id="rId1"/>
    <p:sldLayoutId id="2147483697" r:id="rId2"/>
    <p:sldLayoutId id="2147483698" r:id="rId3"/>
    <p:sldLayoutId id="2147483701" r:id="rId4"/>
    <p:sldLayoutId id="2147483702" r:id="rId5"/>
    <p:sldLayoutId id="2147483696" r:id="rId6"/>
    <p:sldLayoutId id="2147483684" r:id="rId7"/>
    <p:sldLayoutId id="2147483685" r:id="rId8"/>
    <p:sldLayoutId id="2147483686" r:id="rId9"/>
    <p:sldLayoutId id="2147483687" r:id="rId10"/>
    <p:sldLayoutId id="2147483688" r:id="rId11"/>
    <p:sldLayoutId id="2147483699" r:id="rId12"/>
    <p:sldLayoutId id="2147483700" r:id="rId13"/>
    <p:sldLayoutId id="2147483703" r:id="rId14"/>
    <p:sldLayoutId id="2147483694" r:id="rId15"/>
    <p:sldLayoutId id="2147483704" r:id="rId16"/>
    <p:sldLayoutId id="2147483689" r:id="rId17"/>
    <p:sldLayoutId id="2147483690" r:id="rId18"/>
    <p:sldLayoutId id="2147483691" r:id="rId19"/>
    <p:sldLayoutId id="2147483692" r:id="rId20"/>
    <p:sldLayoutId id="2147483680" r:id="rId21"/>
    <p:sldLayoutId id="2147483693" r:id="rId22"/>
  </p:sldLayoutIdLst>
  <p:hf hdr="0" ftr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400" b="1" kern="1200" cap="small">
          <a:solidFill>
            <a:srgbClr val="009EE2"/>
          </a:solidFill>
          <a:latin typeface="Myriad Pro" pitchFamily="34" charset="0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9EE2"/>
          </a:solidFill>
          <a:latin typeface="Myriad Pro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9EE2"/>
          </a:solidFill>
          <a:latin typeface="Myriad Pro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9EE2"/>
          </a:solidFill>
          <a:latin typeface="Myriad Pro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9EE2"/>
          </a:solidFill>
          <a:latin typeface="Myriad Pro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9EE2"/>
          </a:solidFill>
          <a:latin typeface="Myriad Pro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9EE2"/>
          </a:solidFill>
          <a:latin typeface="Myriad Pro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9EE2"/>
          </a:solidFill>
          <a:latin typeface="Myriad Pro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9EE2"/>
          </a:solidFill>
          <a:latin typeface="Myriad Pro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None/>
        <a:defRPr sz="2000" kern="1200">
          <a:solidFill>
            <a:schemeClr val="tx1"/>
          </a:solidFill>
          <a:latin typeface="Myriad Pro" pitchFamily="34" charset="0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2000" kern="1200">
          <a:solidFill>
            <a:schemeClr val="tx1"/>
          </a:solidFill>
          <a:latin typeface="Myriad Pro" pitchFamily="34" charset="0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Myriad Pro" pitchFamily="34" charset="0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2000" kern="1200">
          <a:solidFill>
            <a:schemeClr val="tx1"/>
          </a:solidFill>
          <a:latin typeface="Myriad Pro" pitchFamily="34" charset="0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2000" kern="1200">
          <a:solidFill>
            <a:schemeClr val="tx1"/>
          </a:solidFill>
          <a:latin typeface="Myriad Pro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hyperlink" Target="https://circleci.com/workflow-run/a1fa6c61-6816-4583-b46d-7abf2caef023" TargetMode="External"/><Relationship Id="rId1" Type="http://schemas.openxmlformats.org/officeDocument/2006/relationships/slideLayout" Target="../slideLayouts/slideLayout17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15.xml.rels><?xml version="1.0" encoding="UTF-8" standalone="yes"?>
<Relationships xmlns="http://schemas.openxmlformats.org/package/2006/relationships"><Relationship Id="rId8" Type="http://schemas.microsoft.com/office/2007/relationships/diagramDrawing" Target="../diagrams/drawing3.xml"/><Relationship Id="rId3" Type="http://schemas.openxmlformats.org/officeDocument/2006/relationships/hyperlink" Target="https://circleci.com/workflow-run/aa2bcac0-f628-42ea-9b56-5970f1b04296" TargetMode="External"/><Relationship Id="rId7" Type="http://schemas.openxmlformats.org/officeDocument/2006/relationships/diagramColors" Target="../diagrams/colors3.xml"/><Relationship Id="rId2" Type="http://schemas.openxmlformats.org/officeDocument/2006/relationships/hyperlink" Target="https://delivery.sealsystems.de/index.php/apps/files/?dir=/PLOSSYS%205%20Early%20Access&amp;fileid=85252" TargetMode="External"/><Relationship Id="rId1" Type="http://schemas.openxmlformats.org/officeDocument/2006/relationships/slideLayout" Target="../slideLayouts/slideLayout17.xml"/><Relationship Id="rId6" Type="http://schemas.openxmlformats.org/officeDocument/2006/relationships/diagramQuickStyle" Target="../diagrams/quickStyle3.xml"/><Relationship Id="rId5" Type="http://schemas.openxmlformats.org/officeDocument/2006/relationships/diagramLayout" Target="../diagrams/layout3.xml"/><Relationship Id="rId4" Type="http://schemas.openxmlformats.org/officeDocument/2006/relationships/diagramData" Target="../diagrams/data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hyperlink" Target="https://delivery.sealsystems.de/index.php/apps/files/?dir=/PLOSSYS%205&amp;fileid=86869" TargetMode="External"/><Relationship Id="rId1" Type="http://schemas.openxmlformats.org/officeDocument/2006/relationships/slideLayout" Target="../slideLayouts/slideLayout17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conventionalcommits.org/en/v1.0.0-beta.2/" TargetMode="External"/><Relationship Id="rId1" Type="http://schemas.openxmlformats.org/officeDocument/2006/relationships/slideLayout" Target="../slideLayouts/slideLayout1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https://plossys-5.kb.sealsystems.cloud/" TargetMode="External"/><Relationship Id="rId1" Type="http://schemas.openxmlformats.org/officeDocument/2006/relationships/slideLayout" Target="../slideLayouts/slideLayout1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hyperlink" Target="https://unstable.plossys-5.docs.sealsystems.cloud/release_notes/index.html" TargetMode="External"/><Relationship Id="rId1" Type="http://schemas.openxmlformats.org/officeDocument/2006/relationships/slideLayout" Target="../slideLayouts/slideLayout1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hyperlink" Target="https://semver.org/" TargetMode="External"/><Relationship Id="rId1" Type="http://schemas.openxmlformats.org/officeDocument/2006/relationships/slideLayout" Target="../slideLayouts/slideLayout1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DE" dirty="0">
                <a:latin typeface="+mj-lt"/>
              </a:rPr>
              <a:t>KB, Release Notes, Releases</a:t>
            </a:r>
            <a:br>
              <a:rPr lang="de-DE" dirty="0">
                <a:latin typeface="+mj-lt"/>
              </a:rPr>
            </a:br>
            <a:r>
              <a:rPr lang="de-DE" dirty="0" err="1">
                <a:latin typeface="+mj-lt"/>
              </a:rPr>
              <a:t>Build</a:t>
            </a:r>
            <a:r>
              <a:rPr lang="de-DE" dirty="0">
                <a:latin typeface="+mj-lt"/>
              </a:rPr>
              <a:t>-Pipeline, PRs, Patches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de-DE" dirty="0"/>
              <a:t>P5 Lab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pPr>
              <a:defRPr/>
            </a:pPr>
            <a:fld id="{EA2021E4-9E21-4D05-8E8B-D1B6B4550C8A}" type="datetime1">
              <a:rPr lang="de-DE" smtClean="0"/>
              <a:pPr>
                <a:defRPr/>
              </a:pPr>
              <a:t>18.11.18</a:t>
            </a:fld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716F4645-6849-4794-B0B4-0039B2A6EC57}" type="slidenum">
              <a:rPr lang="de-DE" smtClean="0"/>
              <a:pPr>
                <a:defRPr/>
              </a:pPr>
              <a:t>1</a:t>
            </a:fld>
            <a:endParaRPr lang="de-DE" dirty="0"/>
          </a:p>
        </p:txBody>
      </p:sp>
      <p:sp>
        <p:nvSpPr>
          <p:cNvPr id="8" name="Textplatzhalter 7">
            <a:extLst>
              <a:ext uri="{FF2B5EF4-FFF2-40B4-BE49-F238E27FC236}">
                <a16:creationId xmlns:a16="http://schemas.microsoft.com/office/drawing/2014/main" id="{0E081D4E-9E10-2842-827B-ED2440FAAA8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de-DE" dirty="0">
                <a:latin typeface="+mj-lt"/>
              </a:rPr>
              <a:t>Michael Scherer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DE" dirty="0" err="1"/>
              <a:t>Build</a:t>
            </a:r>
            <a:r>
              <a:rPr lang="de-DE" dirty="0"/>
              <a:t>-Pipeline</a:t>
            </a:r>
          </a:p>
        </p:txBody>
      </p:sp>
      <p:sp>
        <p:nvSpPr>
          <p:cNvPr id="6" name="Untertitel 5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de-DE" dirty="0"/>
              <a:t>P5 Lab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4294967295"/>
          </p:nvPr>
        </p:nvSpPr>
        <p:spPr>
          <a:xfrm>
            <a:off x="7010400" y="6356350"/>
            <a:ext cx="2133600" cy="365125"/>
          </a:xfrm>
        </p:spPr>
        <p:txBody>
          <a:bodyPr/>
          <a:lstStyle/>
          <a:p>
            <a:pPr>
              <a:defRPr/>
            </a:pPr>
            <a:fld id="{CB7582F4-B095-4FFF-A863-D6E506E1E2CB}" type="slidenum">
              <a:rPr lang="de-DE" smtClean="0"/>
              <a:pPr>
                <a:defRPr/>
              </a:pPr>
              <a:t>10</a:t>
            </a:fld>
            <a:endParaRPr lang="de-DE" dirty="0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4294967295"/>
          </p:nvPr>
        </p:nvSpPr>
        <p:spPr>
          <a:xfrm>
            <a:off x="0" y="6356350"/>
            <a:ext cx="2016125" cy="365125"/>
          </a:xfrm>
        </p:spPr>
        <p:txBody>
          <a:bodyPr/>
          <a:lstStyle/>
          <a:p>
            <a:pPr>
              <a:defRPr/>
            </a:pPr>
            <a:fld id="{EA2021E4-9E21-4D05-8E8B-D1B6B4550C8A}" type="datetime1">
              <a:rPr lang="de-DE" smtClean="0"/>
              <a:pPr>
                <a:defRPr/>
              </a:pPr>
              <a:t>18.11.18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97614529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6585F6E-95E3-BC46-8B8E-FC60638232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/>
              <a:t>Build</a:t>
            </a:r>
            <a:r>
              <a:rPr lang="de-DE" dirty="0"/>
              <a:t>-Pipeline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5309A122-1D1B-1F42-9AEC-D4589033D55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/>
              <a:t>Jeder </a:t>
            </a:r>
            <a:r>
              <a:rPr lang="de-DE" dirty="0" err="1"/>
              <a:t>Build</a:t>
            </a:r>
            <a:r>
              <a:rPr lang="de-DE" dirty="0"/>
              <a:t> wird von unserer CI-Pipeline durchgeführt</a:t>
            </a:r>
          </a:p>
          <a:p>
            <a:endParaRPr lang="de-DE" dirty="0"/>
          </a:p>
          <a:p>
            <a:r>
              <a:rPr lang="de-DE" dirty="0"/>
              <a:t>Services: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de-DE" dirty="0"/>
              <a:t>Neue Version wird gebaut, sobald sich der Master-</a:t>
            </a:r>
            <a:r>
              <a:rPr lang="de-DE" dirty="0" err="1"/>
              <a:t>Branch</a:t>
            </a:r>
            <a:r>
              <a:rPr lang="de-DE" dirty="0"/>
              <a:t> ändert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de-DE" dirty="0"/>
              <a:t>Die Art des Releases (Major, Minor, Patch) wird anhand der </a:t>
            </a:r>
            <a:r>
              <a:rPr lang="de-DE" dirty="0" err="1"/>
              <a:t>Commitmessage</a:t>
            </a:r>
            <a:r>
              <a:rPr lang="de-DE" dirty="0"/>
              <a:t> ermittelt </a:t>
            </a:r>
          </a:p>
          <a:p>
            <a:pPr lvl="1"/>
            <a:r>
              <a:rPr lang="de-DE" dirty="0"/>
              <a:t>Mehr dazu in Teil 2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de-DE" dirty="0"/>
              <a:t>Statische Codeanalyse und Unit-Tests müssen erfolgreich sein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B2669215-566C-A041-B86D-2DF681A96E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A2021E4-9E21-4D05-8E8B-D1B6B4550C8A}" type="datetime1">
              <a:rPr lang="de-DE" smtClean="0"/>
              <a:pPr>
                <a:defRPr/>
              </a:pPr>
              <a:t>18.11.18</a:t>
            </a:fld>
            <a:endParaRPr lang="de-DE" dirty="0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ADA258CA-FAF5-D746-9B69-6EA6F2DF895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716F4645-6849-4794-B0B4-0039B2A6EC57}" type="slidenum">
              <a:rPr lang="de-DE" smtClean="0"/>
              <a:pPr>
                <a:defRPr/>
              </a:pPr>
              <a:t>11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03299530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6585F6E-95E3-BC46-8B8E-FC60638232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/>
              <a:t>Build</a:t>
            </a:r>
            <a:r>
              <a:rPr lang="de-DE" dirty="0"/>
              <a:t>-Pipeline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5309A122-1D1B-1F42-9AEC-D4589033D55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/>
              <a:t>Bundle: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de-DE" dirty="0" err="1"/>
              <a:t>Nightly</a:t>
            </a:r>
            <a:r>
              <a:rPr lang="de-DE" dirty="0"/>
              <a:t> </a:t>
            </a:r>
            <a:r>
              <a:rPr lang="de-DE" dirty="0" err="1"/>
              <a:t>Build</a:t>
            </a:r>
            <a:endParaRPr lang="de-DE" dirty="0"/>
          </a:p>
          <a:p>
            <a:pPr>
              <a:buFont typeface="Arial" panose="020B0604020202020204" pitchFamily="34" charset="0"/>
              <a:buChar char="•"/>
            </a:pPr>
            <a:r>
              <a:rPr lang="de-DE" dirty="0"/>
              <a:t>Major, Minor, Patch bleibt konstant; nur die </a:t>
            </a:r>
            <a:r>
              <a:rPr lang="de-DE" dirty="0" err="1"/>
              <a:t>Buildnummer</a:t>
            </a:r>
            <a:r>
              <a:rPr lang="de-DE" dirty="0"/>
              <a:t> ändert sich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de-DE" dirty="0"/>
              <a:t>Parallel dazu wird die Dokumentation als HTML-Seite gebaut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de-DE" dirty="0"/>
              <a:t>Durchläuft mehrere Stages vor Veröffentlichung</a:t>
            </a:r>
          </a:p>
          <a:p>
            <a:pPr lvl="1"/>
            <a:r>
              <a:rPr lang="de-DE" dirty="0"/>
              <a:t>Verschiedene Verzeichnisse in Auslieferungsplattform</a:t>
            </a:r>
          </a:p>
          <a:p>
            <a:pPr lvl="1"/>
            <a:r>
              <a:rPr lang="de-DE" dirty="0"/>
              <a:t>Entsprechende </a:t>
            </a:r>
            <a:r>
              <a:rPr lang="de-DE" dirty="0" err="1"/>
              <a:t>Branches</a:t>
            </a:r>
            <a:r>
              <a:rPr lang="de-DE" dirty="0"/>
              <a:t> im Bundle-Repository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B2669215-566C-A041-B86D-2DF681A96E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A2021E4-9E21-4D05-8E8B-D1B6B4550C8A}" type="datetime1">
              <a:rPr lang="de-DE" smtClean="0"/>
              <a:pPr>
                <a:defRPr/>
              </a:pPr>
              <a:t>18.11.18</a:t>
            </a:fld>
            <a:endParaRPr lang="de-DE" dirty="0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ADA258CA-FAF5-D746-9B69-6EA6F2DF895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716F4645-6849-4794-B0B4-0039B2A6EC57}" type="slidenum">
              <a:rPr lang="de-DE" smtClean="0"/>
              <a:pPr>
                <a:defRPr/>
              </a:pPr>
              <a:t>12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46010586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6585F6E-95E3-BC46-8B8E-FC60638232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/>
              <a:t>Build</a:t>
            </a:r>
            <a:r>
              <a:rPr lang="de-DE" dirty="0"/>
              <a:t>-Pipeline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5309A122-1D1B-1F42-9AEC-D4589033D55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7544" y="2708920"/>
            <a:ext cx="8208912" cy="3240360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de-DE" dirty="0"/>
              <a:t>Sammeln aller zusammengehörigen Dateien während das Bundle zusammengestellt wird:</a:t>
            </a:r>
          </a:p>
          <a:p>
            <a:pPr lvl="1"/>
            <a:r>
              <a:rPr lang="de-DE" dirty="0"/>
              <a:t>Bundle-Installer</a:t>
            </a:r>
          </a:p>
          <a:p>
            <a:pPr lvl="1"/>
            <a:r>
              <a:rPr lang="de-DE" dirty="0"/>
              <a:t>Installer der </a:t>
            </a:r>
            <a:r>
              <a:rPr lang="de-DE" dirty="0" err="1"/>
              <a:t>Microservices</a:t>
            </a:r>
            <a:endParaRPr lang="de-DE" dirty="0"/>
          </a:p>
          <a:p>
            <a:pPr lvl="1"/>
            <a:r>
              <a:rPr lang="de-DE" dirty="0"/>
              <a:t>Installationsskripte</a:t>
            </a:r>
          </a:p>
          <a:p>
            <a:pPr lvl="1"/>
            <a:r>
              <a:rPr lang="de-DE" dirty="0"/>
              <a:t>Dokumentation</a:t>
            </a:r>
          </a:p>
          <a:p>
            <a:pPr lvl="1"/>
            <a:endParaRPr lang="de-DE" dirty="0"/>
          </a:p>
          <a:p>
            <a:pPr>
              <a:buFont typeface="Arial" panose="020B0604020202020204" pitchFamily="34" charset="0"/>
              <a:buChar char="•"/>
            </a:pPr>
            <a:r>
              <a:rPr lang="de-DE" dirty="0"/>
              <a:t>Auslieferungsplattform: PLOSSYS 5 </a:t>
            </a:r>
            <a:r>
              <a:rPr lang="de-DE" dirty="0" err="1"/>
              <a:t>Staging</a:t>
            </a:r>
            <a:r>
              <a:rPr lang="de-DE" dirty="0"/>
              <a:t> (nur für Entwickler sichtbar)</a:t>
            </a:r>
          </a:p>
          <a:p>
            <a:pPr lvl="1"/>
            <a:endParaRPr lang="de-DE" dirty="0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B2669215-566C-A041-B86D-2DF681A96E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A2021E4-9E21-4D05-8E8B-D1B6B4550C8A}" type="datetime1">
              <a:rPr lang="de-DE" smtClean="0"/>
              <a:pPr>
                <a:defRPr/>
              </a:pPr>
              <a:t>18.11.18</a:t>
            </a:fld>
            <a:endParaRPr lang="de-DE" dirty="0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ADA258CA-FAF5-D746-9B69-6EA6F2DF895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716F4645-6849-4794-B0B4-0039B2A6EC57}" type="slidenum">
              <a:rPr lang="de-DE" smtClean="0"/>
              <a:pPr>
                <a:defRPr/>
              </a:pPr>
              <a:t>13</a:t>
            </a:fld>
            <a:endParaRPr lang="de-DE" dirty="0"/>
          </a:p>
        </p:txBody>
      </p:sp>
      <p:graphicFrame>
        <p:nvGraphicFramePr>
          <p:cNvPr id="12" name="Diagramm 11">
            <a:extLst>
              <a:ext uri="{FF2B5EF4-FFF2-40B4-BE49-F238E27FC236}">
                <a16:creationId xmlns:a16="http://schemas.microsoft.com/office/drawing/2014/main" id="{DFBEF534-6EAE-4249-8B93-341232F5A72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78198483"/>
              </p:ext>
            </p:extLst>
          </p:nvPr>
        </p:nvGraphicFramePr>
        <p:xfrm>
          <a:off x="467544" y="1484784"/>
          <a:ext cx="8208912" cy="9361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1623767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6585F6E-95E3-BC46-8B8E-FC60638232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/>
              <a:t>Build</a:t>
            </a:r>
            <a:r>
              <a:rPr lang="de-DE" dirty="0"/>
              <a:t>-Pipeline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5309A122-1D1B-1F42-9AEC-D4589033D55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7544" y="2708920"/>
            <a:ext cx="8208912" cy="3240360"/>
          </a:xfrm>
        </p:spPr>
        <p:txBody>
          <a:bodyPr>
            <a:normAutofit/>
          </a:bodyPr>
          <a:lstStyle/>
          <a:p>
            <a:r>
              <a:rPr lang="de-DE" dirty="0"/>
              <a:t>Automatische Tests: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de-DE" dirty="0"/>
              <a:t>Installation und Update von letztem GA-Release unter Linux und Windows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de-DE" dirty="0"/>
              <a:t>Integrationstests mit </a:t>
            </a:r>
            <a:r>
              <a:rPr lang="de-DE" dirty="0" err="1"/>
              <a:t>Cucumber</a:t>
            </a:r>
            <a:r>
              <a:rPr lang="de-DE" dirty="0"/>
              <a:t> (Docker)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de-DE" dirty="0"/>
              <a:t>GUI-Tests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de-DE" dirty="0"/>
              <a:t>Last- und Performancetests unter Linux und Windows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de-DE" dirty="0"/>
              <a:t>Auslieferungsplattform: PLOSSYS 5 </a:t>
            </a:r>
            <a:r>
              <a:rPr lang="de-DE" dirty="0" err="1"/>
              <a:t>Staging</a:t>
            </a:r>
            <a:r>
              <a:rPr lang="de-DE" dirty="0"/>
              <a:t> (nur für Entwickler sichtbar)</a:t>
            </a:r>
          </a:p>
          <a:p>
            <a:endParaRPr lang="de-DE" dirty="0"/>
          </a:p>
          <a:p>
            <a:r>
              <a:rPr lang="de-DE" dirty="0">
                <a:hlinkClick r:id="rId2"/>
              </a:rPr>
              <a:t>https://circleci.com/workflow-run/a1fa6c61-6816-4583-b46d-7abf2caef023</a:t>
            </a:r>
            <a:endParaRPr lang="de-DE" dirty="0"/>
          </a:p>
          <a:p>
            <a:endParaRPr lang="de-DE" dirty="0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B2669215-566C-A041-B86D-2DF681A96E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A2021E4-9E21-4D05-8E8B-D1B6B4550C8A}" type="datetime1">
              <a:rPr lang="de-DE" smtClean="0"/>
              <a:pPr>
                <a:defRPr/>
              </a:pPr>
              <a:t>18.11.18</a:t>
            </a:fld>
            <a:endParaRPr lang="de-DE" dirty="0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ADA258CA-FAF5-D746-9B69-6EA6F2DF895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716F4645-6849-4794-B0B4-0039B2A6EC57}" type="slidenum">
              <a:rPr lang="de-DE" smtClean="0"/>
              <a:pPr>
                <a:defRPr/>
              </a:pPr>
              <a:t>14</a:t>
            </a:fld>
            <a:endParaRPr lang="de-DE" dirty="0"/>
          </a:p>
        </p:txBody>
      </p:sp>
      <p:graphicFrame>
        <p:nvGraphicFramePr>
          <p:cNvPr id="12" name="Diagramm 11">
            <a:extLst>
              <a:ext uri="{FF2B5EF4-FFF2-40B4-BE49-F238E27FC236}">
                <a16:creationId xmlns:a16="http://schemas.microsoft.com/office/drawing/2014/main" id="{DFBEF534-6EAE-4249-8B93-341232F5A72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187901405"/>
              </p:ext>
            </p:extLst>
          </p:nvPr>
        </p:nvGraphicFramePr>
        <p:xfrm>
          <a:off x="467544" y="1484784"/>
          <a:ext cx="8208912" cy="9361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3493960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6585F6E-95E3-BC46-8B8E-FC60638232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/>
              <a:t>Build</a:t>
            </a:r>
            <a:r>
              <a:rPr lang="de-DE" dirty="0"/>
              <a:t>-Pipeline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5309A122-1D1B-1F42-9AEC-D4589033D55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7544" y="2708920"/>
            <a:ext cx="8208912" cy="3240360"/>
          </a:xfrm>
        </p:spPr>
        <p:txBody>
          <a:bodyPr/>
          <a:lstStyle/>
          <a:p>
            <a:r>
              <a:rPr lang="de-DE" dirty="0"/>
              <a:t>Manuelle Tests und Freigabe: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de-DE" dirty="0"/>
              <a:t>Auslieferungsplattform: </a:t>
            </a:r>
            <a:r>
              <a:rPr lang="de-DE" dirty="0">
                <a:hlinkClick r:id="rId2"/>
              </a:rPr>
              <a:t>PLOSSYS 5 Early Access</a:t>
            </a:r>
            <a:endParaRPr lang="de-DE" dirty="0"/>
          </a:p>
          <a:p>
            <a:pPr>
              <a:buFont typeface="Arial" panose="020B0604020202020204" pitchFamily="34" charset="0"/>
              <a:buChar char="•"/>
            </a:pPr>
            <a:r>
              <a:rPr lang="de-DE" dirty="0"/>
              <a:t>Die Freigabe erfolgt manuelle über einen </a:t>
            </a:r>
            <a:r>
              <a:rPr lang="de-DE" dirty="0" err="1"/>
              <a:t>Approve</a:t>
            </a:r>
            <a:r>
              <a:rPr lang="de-DE" dirty="0"/>
              <a:t>-Schritt:</a:t>
            </a:r>
            <a:br>
              <a:rPr lang="de-DE" dirty="0"/>
            </a:br>
            <a:r>
              <a:rPr lang="de-DE" dirty="0">
                <a:hlinkClick r:id="rId3"/>
              </a:rPr>
              <a:t>https://circleci.com/workflow-run/aa2bcac0-f628-42ea-9b56-5970f1b04296</a:t>
            </a:r>
            <a:endParaRPr lang="de-DE" dirty="0"/>
          </a:p>
          <a:p>
            <a:pPr>
              <a:buFont typeface="Arial" panose="020B0604020202020204" pitchFamily="34" charset="0"/>
              <a:buChar char="•"/>
            </a:pPr>
            <a:endParaRPr lang="de-DE" dirty="0"/>
          </a:p>
          <a:p>
            <a:pPr>
              <a:buFont typeface="Arial" panose="020B0604020202020204" pitchFamily="34" charset="0"/>
              <a:buChar char="•"/>
            </a:pPr>
            <a:endParaRPr lang="de-DE" dirty="0"/>
          </a:p>
          <a:p>
            <a:pPr>
              <a:buFont typeface="Arial" panose="020B0604020202020204" pitchFamily="34" charset="0"/>
              <a:buChar char="•"/>
            </a:pPr>
            <a:endParaRPr lang="de-DE" dirty="0"/>
          </a:p>
          <a:p>
            <a:pPr>
              <a:buFont typeface="Arial" panose="020B0604020202020204" pitchFamily="34" charset="0"/>
              <a:buChar char="•"/>
            </a:pPr>
            <a:endParaRPr lang="de-DE" dirty="0"/>
          </a:p>
          <a:p>
            <a:pPr>
              <a:buFont typeface="Arial" panose="020B0604020202020204" pitchFamily="34" charset="0"/>
              <a:buChar char="•"/>
            </a:pPr>
            <a:endParaRPr lang="de-DE" dirty="0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B2669215-566C-A041-B86D-2DF681A96E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A2021E4-9E21-4D05-8E8B-D1B6B4550C8A}" type="datetime1">
              <a:rPr lang="de-DE" smtClean="0"/>
              <a:pPr>
                <a:defRPr/>
              </a:pPr>
              <a:t>18.11.18</a:t>
            </a:fld>
            <a:endParaRPr lang="de-DE" dirty="0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ADA258CA-FAF5-D746-9B69-6EA6F2DF895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716F4645-6849-4794-B0B4-0039B2A6EC57}" type="slidenum">
              <a:rPr lang="de-DE" smtClean="0"/>
              <a:pPr>
                <a:defRPr/>
              </a:pPr>
              <a:t>15</a:t>
            </a:fld>
            <a:endParaRPr lang="de-DE" dirty="0"/>
          </a:p>
        </p:txBody>
      </p:sp>
      <p:graphicFrame>
        <p:nvGraphicFramePr>
          <p:cNvPr id="12" name="Diagramm 11">
            <a:extLst>
              <a:ext uri="{FF2B5EF4-FFF2-40B4-BE49-F238E27FC236}">
                <a16:creationId xmlns:a16="http://schemas.microsoft.com/office/drawing/2014/main" id="{DFBEF534-6EAE-4249-8B93-341232F5A72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90950255"/>
              </p:ext>
            </p:extLst>
          </p:nvPr>
        </p:nvGraphicFramePr>
        <p:xfrm>
          <a:off x="467544" y="1484784"/>
          <a:ext cx="8208912" cy="9361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96254846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6585F6E-95E3-BC46-8B8E-FC60638232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/>
              <a:t>Build</a:t>
            </a:r>
            <a:r>
              <a:rPr lang="de-DE" dirty="0"/>
              <a:t>-Pipeline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5309A122-1D1B-1F42-9AEC-D4589033D55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7544" y="2708920"/>
            <a:ext cx="8208912" cy="3240360"/>
          </a:xfrm>
        </p:spPr>
        <p:txBody>
          <a:bodyPr/>
          <a:lstStyle/>
          <a:p>
            <a:r>
              <a:rPr lang="de-DE" dirty="0"/>
              <a:t>Verfügbar für alle Kunden: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de-DE" dirty="0"/>
              <a:t>Auslieferungsplattform: </a:t>
            </a:r>
            <a:r>
              <a:rPr lang="de-DE" dirty="0">
                <a:hlinkClick r:id="rId2"/>
              </a:rPr>
              <a:t>PLOSSYS 5</a:t>
            </a:r>
            <a:endParaRPr lang="de-DE" dirty="0"/>
          </a:p>
          <a:p>
            <a:pPr>
              <a:buFont typeface="Arial" panose="020B0604020202020204" pitchFamily="34" charset="0"/>
              <a:buChar char="•"/>
            </a:pPr>
            <a:endParaRPr lang="de-DE" dirty="0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B2669215-566C-A041-B86D-2DF681A96E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A2021E4-9E21-4D05-8E8B-D1B6B4550C8A}" type="datetime1">
              <a:rPr lang="de-DE" smtClean="0"/>
              <a:pPr>
                <a:defRPr/>
              </a:pPr>
              <a:t>18.11.18</a:t>
            </a:fld>
            <a:endParaRPr lang="de-DE" dirty="0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ADA258CA-FAF5-D746-9B69-6EA6F2DF895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716F4645-6849-4794-B0B4-0039B2A6EC57}" type="slidenum">
              <a:rPr lang="de-DE" smtClean="0"/>
              <a:pPr>
                <a:defRPr/>
              </a:pPr>
              <a:t>16</a:t>
            </a:fld>
            <a:endParaRPr lang="de-DE" dirty="0"/>
          </a:p>
        </p:txBody>
      </p:sp>
      <p:graphicFrame>
        <p:nvGraphicFramePr>
          <p:cNvPr id="12" name="Diagramm 11">
            <a:extLst>
              <a:ext uri="{FF2B5EF4-FFF2-40B4-BE49-F238E27FC236}">
                <a16:creationId xmlns:a16="http://schemas.microsoft.com/office/drawing/2014/main" id="{DFBEF534-6EAE-4249-8B93-341232F5A72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548355980"/>
              </p:ext>
            </p:extLst>
          </p:nvPr>
        </p:nvGraphicFramePr>
        <p:xfrm>
          <a:off x="467544" y="1484784"/>
          <a:ext cx="8208912" cy="9361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56529278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DE" dirty="0"/>
              <a:t>Teil 2</a:t>
            </a:r>
          </a:p>
        </p:txBody>
      </p:sp>
      <p:sp>
        <p:nvSpPr>
          <p:cNvPr id="6" name="Untertitel 5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de-DE" dirty="0"/>
              <a:t>P5 Lab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4294967295"/>
          </p:nvPr>
        </p:nvSpPr>
        <p:spPr>
          <a:xfrm>
            <a:off x="7010400" y="6356350"/>
            <a:ext cx="2133600" cy="365125"/>
          </a:xfrm>
        </p:spPr>
        <p:txBody>
          <a:bodyPr/>
          <a:lstStyle/>
          <a:p>
            <a:pPr>
              <a:defRPr/>
            </a:pPr>
            <a:fld id="{CB7582F4-B095-4FFF-A863-D6E506E1E2CB}" type="slidenum">
              <a:rPr lang="de-DE" smtClean="0"/>
              <a:pPr>
                <a:defRPr/>
              </a:pPr>
              <a:t>17</a:t>
            </a:fld>
            <a:endParaRPr lang="de-DE" dirty="0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4294967295"/>
          </p:nvPr>
        </p:nvSpPr>
        <p:spPr>
          <a:xfrm>
            <a:off x="0" y="6356350"/>
            <a:ext cx="2016125" cy="365125"/>
          </a:xfrm>
        </p:spPr>
        <p:txBody>
          <a:bodyPr/>
          <a:lstStyle/>
          <a:p>
            <a:pPr>
              <a:defRPr/>
            </a:pPr>
            <a:fld id="{EA2021E4-9E21-4D05-8E8B-D1B6B4550C8A}" type="datetime1">
              <a:rPr lang="de-DE" smtClean="0"/>
              <a:pPr>
                <a:defRPr/>
              </a:pPr>
              <a:t>18.11.18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32122811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DE" dirty="0"/>
              <a:t>Release mittels PR</a:t>
            </a:r>
          </a:p>
        </p:txBody>
      </p:sp>
      <p:sp>
        <p:nvSpPr>
          <p:cNvPr id="6" name="Untertitel 5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de-DE" dirty="0"/>
              <a:t>P5 Lab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4294967295"/>
          </p:nvPr>
        </p:nvSpPr>
        <p:spPr>
          <a:xfrm>
            <a:off x="7010400" y="6356350"/>
            <a:ext cx="2133600" cy="365125"/>
          </a:xfrm>
        </p:spPr>
        <p:txBody>
          <a:bodyPr/>
          <a:lstStyle/>
          <a:p>
            <a:pPr>
              <a:defRPr/>
            </a:pPr>
            <a:fld id="{CB7582F4-B095-4FFF-A863-D6E506E1E2CB}" type="slidenum">
              <a:rPr lang="de-DE" smtClean="0"/>
              <a:pPr>
                <a:defRPr/>
              </a:pPr>
              <a:t>18</a:t>
            </a:fld>
            <a:endParaRPr lang="de-DE" dirty="0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4294967295"/>
          </p:nvPr>
        </p:nvSpPr>
        <p:spPr>
          <a:xfrm>
            <a:off x="0" y="6356350"/>
            <a:ext cx="2016125" cy="365125"/>
          </a:xfrm>
        </p:spPr>
        <p:txBody>
          <a:bodyPr/>
          <a:lstStyle/>
          <a:p>
            <a:pPr>
              <a:defRPr/>
            </a:pPr>
            <a:fld id="{EA2021E4-9E21-4D05-8E8B-D1B6B4550C8A}" type="datetime1">
              <a:rPr lang="de-DE" smtClean="0"/>
              <a:pPr>
                <a:defRPr/>
              </a:pPr>
              <a:t>18.11.18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68686980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6585F6E-95E3-BC46-8B8E-FC60638232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Release mittels Pull Request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5309A122-1D1B-1F42-9AEC-D4589033D55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b="1" dirty="0"/>
              <a:t>Rückblick</a:t>
            </a:r>
          </a:p>
          <a:p>
            <a:r>
              <a:rPr lang="de-DE" dirty="0"/>
              <a:t>Services wurden von Entwicklern lokal </a:t>
            </a:r>
            <a:r>
              <a:rPr lang="de-DE" dirty="0" err="1"/>
              <a:t>released</a:t>
            </a:r>
            <a:endParaRPr lang="de-DE" dirty="0"/>
          </a:p>
          <a:p>
            <a:endParaRPr lang="de-DE" dirty="0"/>
          </a:p>
          <a:p>
            <a:pPr>
              <a:buFont typeface="Arial" panose="020B0604020202020204" pitchFamily="34" charset="0"/>
              <a:buChar char="•"/>
            </a:pPr>
            <a:r>
              <a:rPr lang="de-DE" dirty="0"/>
              <a:t>Nicht jede Änderung hatte ein Release zur Folge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de-DE" dirty="0"/>
              <a:t>Erfolg von Tests war abhängig von lokaler Umgebung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de-DE" dirty="0"/>
              <a:t>Ältere Änderungen oft nicht bei Versionierung berücksichtigt</a:t>
            </a:r>
          </a:p>
          <a:p>
            <a:pPr>
              <a:buFont typeface="Arial" panose="020B0604020202020204" pitchFamily="34" charset="0"/>
              <a:buChar char="•"/>
            </a:pPr>
            <a:endParaRPr lang="de-DE" dirty="0"/>
          </a:p>
          <a:p>
            <a:pPr marL="0" indent="0"/>
            <a:r>
              <a:rPr lang="de-DE" b="1" dirty="0"/>
              <a:t>Heute</a:t>
            </a:r>
            <a:endParaRPr lang="de-DE" dirty="0"/>
          </a:p>
          <a:p>
            <a:pPr marL="0" indent="0"/>
            <a:r>
              <a:rPr lang="de-DE" dirty="0"/>
              <a:t>Release erfolgt über CI-Pipeline</a:t>
            </a:r>
          </a:p>
          <a:p>
            <a:pPr marL="0" indent="0"/>
            <a:endParaRPr lang="de-DE" dirty="0"/>
          </a:p>
          <a:p>
            <a:pPr>
              <a:buFont typeface="Arial" panose="020B0604020202020204" pitchFamily="34" charset="0"/>
              <a:buChar char="•"/>
            </a:pPr>
            <a:r>
              <a:rPr lang="de-DE" dirty="0"/>
              <a:t>Frage: Wie weiß der CI-Server, welche Version das Release haben soll?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B2669215-566C-A041-B86D-2DF681A96E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A2021E4-9E21-4D05-8E8B-D1B6B4550C8A}" type="datetime1">
              <a:rPr lang="de-DE" smtClean="0"/>
              <a:pPr>
                <a:defRPr/>
              </a:pPr>
              <a:t>18.11.18</a:t>
            </a:fld>
            <a:endParaRPr lang="de-DE" dirty="0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ADA258CA-FAF5-D746-9B69-6EA6F2DF895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716F4645-6849-4794-B0B4-0039B2A6EC57}" type="slidenum">
              <a:rPr lang="de-DE" smtClean="0"/>
              <a:pPr>
                <a:defRPr/>
              </a:pPr>
              <a:t>19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1607125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dirty="0"/>
              <a:t>Übersicht</a:t>
            </a:r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D484083-1086-4C36-AC27-B309D81B83A7}" type="slidenum">
              <a:rPr lang="de-DE" smtClean="0"/>
              <a:pPr>
                <a:defRPr/>
              </a:pPr>
              <a:t>2</a:t>
            </a:fld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A2021E4-9E21-4D05-8E8B-D1B6B4550C8A}" type="datetime1">
              <a:rPr lang="de-DE" smtClean="0"/>
              <a:pPr>
                <a:defRPr/>
              </a:pPr>
              <a:t>18.11.18</a:t>
            </a:fld>
            <a:endParaRPr lang="de-DE" dirty="0"/>
          </a:p>
        </p:txBody>
      </p:sp>
      <p:sp>
        <p:nvSpPr>
          <p:cNvPr id="8" name="Sechseck 7"/>
          <p:cNvSpPr/>
          <p:nvPr/>
        </p:nvSpPr>
        <p:spPr>
          <a:xfrm>
            <a:off x="1062038" y="2969423"/>
            <a:ext cx="334962" cy="298450"/>
          </a:xfrm>
          <a:prstGeom prst="hexagon">
            <a:avLst/>
          </a:prstGeom>
          <a:solidFill>
            <a:srgbClr val="C9E8FB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de-DE"/>
          </a:p>
        </p:txBody>
      </p:sp>
      <p:sp>
        <p:nvSpPr>
          <p:cNvPr id="9" name="Sechseck 8"/>
          <p:cNvSpPr/>
          <p:nvPr/>
        </p:nvSpPr>
        <p:spPr>
          <a:xfrm>
            <a:off x="1062038" y="4197499"/>
            <a:ext cx="334962" cy="300037"/>
          </a:xfrm>
          <a:prstGeom prst="hexagon">
            <a:avLst/>
          </a:prstGeom>
          <a:solidFill>
            <a:srgbClr val="C9E8FB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de-DE"/>
          </a:p>
        </p:txBody>
      </p:sp>
      <p:sp>
        <p:nvSpPr>
          <p:cNvPr id="11" name="Textfeld 10"/>
          <p:cNvSpPr txBox="1"/>
          <p:nvPr/>
        </p:nvSpPr>
        <p:spPr>
          <a:xfrm>
            <a:off x="539750" y="1403375"/>
            <a:ext cx="431800" cy="3683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DE" dirty="0">
                <a:solidFill>
                  <a:schemeClr val="bg1"/>
                </a:solidFill>
                <a:latin typeface="Myriad Pro" pitchFamily="34" charset="0"/>
                <a:cs typeface="+mn-cs"/>
              </a:rPr>
              <a:t>1</a:t>
            </a:r>
          </a:p>
        </p:txBody>
      </p:sp>
      <p:sp>
        <p:nvSpPr>
          <p:cNvPr id="12" name="Textfeld 11"/>
          <p:cNvSpPr txBox="1"/>
          <p:nvPr/>
        </p:nvSpPr>
        <p:spPr>
          <a:xfrm>
            <a:off x="539750" y="3551386"/>
            <a:ext cx="431800" cy="3698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DE" dirty="0">
                <a:solidFill>
                  <a:schemeClr val="bg1"/>
                </a:solidFill>
                <a:latin typeface="Myriad Pro" pitchFamily="34" charset="0"/>
                <a:cs typeface="+mn-cs"/>
              </a:rPr>
              <a:t>2</a:t>
            </a:r>
          </a:p>
        </p:txBody>
      </p:sp>
      <p:sp>
        <p:nvSpPr>
          <p:cNvPr id="14" name="Textfeld 13"/>
          <p:cNvSpPr txBox="1"/>
          <p:nvPr/>
        </p:nvSpPr>
        <p:spPr>
          <a:xfrm>
            <a:off x="971550" y="2978948"/>
            <a:ext cx="504825" cy="27781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1200" dirty="0">
                <a:latin typeface="+mn-lt"/>
                <a:cs typeface="+mn-cs"/>
              </a:rPr>
              <a:t>1.4</a:t>
            </a:r>
          </a:p>
        </p:txBody>
      </p:sp>
      <p:sp>
        <p:nvSpPr>
          <p:cNvPr id="15" name="Textfeld 14"/>
          <p:cNvSpPr txBox="1"/>
          <p:nvPr/>
        </p:nvSpPr>
        <p:spPr>
          <a:xfrm>
            <a:off x="971550" y="4208611"/>
            <a:ext cx="504825" cy="2778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1200" dirty="0">
                <a:latin typeface="+mn-lt"/>
                <a:cs typeface="+mn-cs"/>
              </a:rPr>
              <a:t>2.1</a:t>
            </a:r>
          </a:p>
        </p:txBody>
      </p:sp>
      <p:sp>
        <p:nvSpPr>
          <p:cNvPr id="20" name="Sechseck 19"/>
          <p:cNvSpPr/>
          <p:nvPr/>
        </p:nvSpPr>
        <p:spPr>
          <a:xfrm>
            <a:off x="1062038" y="1906612"/>
            <a:ext cx="334962" cy="298450"/>
          </a:xfrm>
          <a:prstGeom prst="hexagon">
            <a:avLst/>
          </a:prstGeom>
          <a:solidFill>
            <a:srgbClr val="C9E8FB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de-DE"/>
          </a:p>
        </p:txBody>
      </p:sp>
      <p:sp>
        <p:nvSpPr>
          <p:cNvPr id="21" name="Sechseck 20"/>
          <p:cNvSpPr/>
          <p:nvPr/>
        </p:nvSpPr>
        <p:spPr>
          <a:xfrm>
            <a:off x="1062038" y="2266975"/>
            <a:ext cx="334962" cy="298450"/>
          </a:xfrm>
          <a:prstGeom prst="hexagon">
            <a:avLst/>
          </a:prstGeom>
          <a:solidFill>
            <a:srgbClr val="C9E8FB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de-DE"/>
          </a:p>
        </p:txBody>
      </p:sp>
      <p:sp>
        <p:nvSpPr>
          <p:cNvPr id="23" name="Textfeld 22"/>
          <p:cNvSpPr txBox="1"/>
          <p:nvPr/>
        </p:nvSpPr>
        <p:spPr>
          <a:xfrm>
            <a:off x="971550" y="1906612"/>
            <a:ext cx="504825" cy="2778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1200" dirty="0">
                <a:latin typeface="+mn-lt"/>
                <a:cs typeface="+mn-cs"/>
              </a:rPr>
              <a:t>1.1</a:t>
            </a:r>
          </a:p>
        </p:txBody>
      </p:sp>
      <p:sp>
        <p:nvSpPr>
          <p:cNvPr id="24" name="Textfeld 23"/>
          <p:cNvSpPr txBox="1"/>
          <p:nvPr/>
        </p:nvSpPr>
        <p:spPr>
          <a:xfrm>
            <a:off x="979488" y="2266975"/>
            <a:ext cx="503237" cy="2762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1200" dirty="0">
                <a:latin typeface="+mn-lt"/>
                <a:cs typeface="+mn-cs"/>
              </a:rPr>
              <a:t>1.2</a:t>
            </a:r>
          </a:p>
        </p:txBody>
      </p:sp>
      <p:sp>
        <p:nvSpPr>
          <p:cNvPr id="26" name="Sechseck 25"/>
          <p:cNvSpPr>
            <a:spLocks noChangeAspect="1"/>
          </p:cNvSpPr>
          <p:nvPr/>
        </p:nvSpPr>
        <p:spPr>
          <a:xfrm>
            <a:off x="539750" y="1403375"/>
            <a:ext cx="434975" cy="387350"/>
          </a:xfrm>
          <a:prstGeom prst="hexagon">
            <a:avLst/>
          </a:prstGeom>
          <a:solidFill>
            <a:srgbClr val="003E75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de-DE"/>
          </a:p>
        </p:txBody>
      </p:sp>
      <p:sp>
        <p:nvSpPr>
          <p:cNvPr id="27" name="Textfeld 26"/>
          <p:cNvSpPr txBox="1"/>
          <p:nvPr/>
        </p:nvSpPr>
        <p:spPr>
          <a:xfrm>
            <a:off x="509588" y="1449412"/>
            <a:ext cx="504825" cy="2762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1200" dirty="0">
                <a:solidFill>
                  <a:srgbClr val="FFFFFF"/>
                </a:solidFill>
                <a:latin typeface="+mn-lt"/>
                <a:cs typeface="+mn-cs"/>
              </a:rPr>
              <a:t>1</a:t>
            </a:r>
          </a:p>
        </p:txBody>
      </p:sp>
      <p:sp>
        <p:nvSpPr>
          <p:cNvPr id="29" name="Textfeld 28"/>
          <p:cNvSpPr txBox="1"/>
          <p:nvPr/>
        </p:nvSpPr>
        <p:spPr>
          <a:xfrm>
            <a:off x="528234" y="3667931"/>
            <a:ext cx="431800" cy="3683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DE" dirty="0">
                <a:solidFill>
                  <a:schemeClr val="bg1"/>
                </a:solidFill>
                <a:latin typeface="Myriad Pro" pitchFamily="34" charset="0"/>
                <a:cs typeface="+mn-cs"/>
              </a:rPr>
              <a:t>1</a:t>
            </a:r>
          </a:p>
        </p:txBody>
      </p:sp>
      <p:sp>
        <p:nvSpPr>
          <p:cNvPr id="30" name="Sechseck 29"/>
          <p:cNvSpPr>
            <a:spLocks noChangeAspect="1"/>
          </p:cNvSpPr>
          <p:nvPr/>
        </p:nvSpPr>
        <p:spPr>
          <a:xfrm>
            <a:off x="528234" y="3667931"/>
            <a:ext cx="434975" cy="388938"/>
          </a:xfrm>
          <a:prstGeom prst="hexagon">
            <a:avLst/>
          </a:prstGeom>
          <a:solidFill>
            <a:srgbClr val="003E75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de-DE"/>
          </a:p>
        </p:txBody>
      </p:sp>
      <p:sp>
        <p:nvSpPr>
          <p:cNvPr id="31" name="Textfeld 30"/>
          <p:cNvSpPr txBox="1"/>
          <p:nvPr/>
        </p:nvSpPr>
        <p:spPr>
          <a:xfrm>
            <a:off x="528234" y="3731431"/>
            <a:ext cx="431800" cy="2762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1200" dirty="0">
                <a:solidFill>
                  <a:srgbClr val="FFFFFF"/>
                </a:solidFill>
                <a:latin typeface="+mn-lt"/>
                <a:cs typeface="+mn-cs"/>
              </a:rPr>
              <a:t>2</a:t>
            </a:r>
          </a:p>
        </p:txBody>
      </p:sp>
      <p:sp>
        <p:nvSpPr>
          <p:cNvPr id="33" name="Textplatzhalter 34"/>
          <p:cNvSpPr txBox="1">
            <a:spLocks/>
          </p:cNvSpPr>
          <p:nvPr/>
        </p:nvSpPr>
        <p:spPr>
          <a:xfrm>
            <a:off x="971600" y="1402705"/>
            <a:ext cx="6048672" cy="360040"/>
          </a:xfrm>
          <a:prstGeom prst="rect">
            <a:avLst/>
          </a:prstGeom>
        </p:spPr>
        <p:txBody>
          <a:bodyPr>
            <a:normAutofit fontScale="92500" lnSpcReduction="10000"/>
          </a:bodyPr>
          <a:lstStyle>
            <a:lvl1pPr>
              <a:buNone/>
              <a:defRPr sz="2000" baseline="0"/>
            </a:lvl1pPr>
          </a:lstStyle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endParaRPr kumimoji="0" lang="de-DE" sz="2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Myriad Pro" pitchFamily="34" charset="0"/>
              <a:ea typeface="+mn-ea"/>
              <a:cs typeface="+mn-cs"/>
            </a:endParaRPr>
          </a:p>
        </p:txBody>
      </p:sp>
      <p:sp>
        <p:nvSpPr>
          <p:cNvPr id="34" name="Textplatzhalter 34"/>
          <p:cNvSpPr txBox="1">
            <a:spLocks/>
          </p:cNvSpPr>
          <p:nvPr/>
        </p:nvSpPr>
        <p:spPr>
          <a:xfrm>
            <a:off x="1403648" y="1906761"/>
            <a:ext cx="5616624" cy="288032"/>
          </a:xfrm>
          <a:prstGeom prst="rect">
            <a:avLst/>
          </a:prstGeom>
        </p:spPr>
        <p:txBody>
          <a:bodyPr>
            <a:normAutofit fontScale="92500" lnSpcReduction="20000"/>
          </a:bodyPr>
          <a:lstStyle>
            <a:lvl1pPr>
              <a:buNone/>
              <a:defRPr sz="1600" baseline="0"/>
            </a:lvl1pPr>
          </a:lstStyle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de-DE" sz="16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Myriad Pro" pitchFamily="34" charset="0"/>
                <a:ea typeface="+mn-ea"/>
                <a:cs typeface="+mn-cs"/>
              </a:rPr>
              <a:t>Knowledge Base Demo</a:t>
            </a:r>
          </a:p>
        </p:txBody>
      </p:sp>
      <p:sp>
        <p:nvSpPr>
          <p:cNvPr id="37" name="Textplatzhalter 34"/>
          <p:cNvSpPr txBox="1">
            <a:spLocks/>
          </p:cNvSpPr>
          <p:nvPr/>
        </p:nvSpPr>
        <p:spPr>
          <a:xfrm>
            <a:off x="1403648" y="2266801"/>
            <a:ext cx="5616624" cy="288032"/>
          </a:xfrm>
          <a:prstGeom prst="rect">
            <a:avLst/>
          </a:prstGeom>
        </p:spPr>
        <p:txBody>
          <a:bodyPr>
            <a:normAutofit fontScale="92500" lnSpcReduction="20000"/>
          </a:bodyPr>
          <a:lstStyle>
            <a:lvl1pPr>
              <a:buNone/>
              <a:defRPr sz="1600" baseline="0"/>
            </a:lvl1pPr>
          </a:lstStyle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de-DE" sz="16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Myriad Pro" pitchFamily="34" charset="0"/>
                <a:ea typeface="+mn-ea"/>
                <a:cs typeface="+mn-cs"/>
              </a:rPr>
              <a:t>Release Notes</a:t>
            </a:r>
          </a:p>
        </p:txBody>
      </p:sp>
      <p:sp>
        <p:nvSpPr>
          <p:cNvPr id="38" name="Textplatzhalter 34"/>
          <p:cNvSpPr txBox="1">
            <a:spLocks/>
          </p:cNvSpPr>
          <p:nvPr/>
        </p:nvSpPr>
        <p:spPr>
          <a:xfrm>
            <a:off x="1403648" y="2626841"/>
            <a:ext cx="5616624" cy="288032"/>
          </a:xfrm>
          <a:prstGeom prst="rect">
            <a:avLst/>
          </a:prstGeom>
        </p:spPr>
        <p:txBody>
          <a:bodyPr>
            <a:normAutofit fontScale="92500" lnSpcReduction="20000"/>
          </a:bodyPr>
          <a:lstStyle>
            <a:lvl1pPr>
              <a:buNone/>
              <a:defRPr sz="1600" baseline="0"/>
            </a:lvl1pPr>
          </a:lstStyle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de-DE" sz="16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Myriad Pro" pitchFamily="34" charset="0"/>
                <a:ea typeface="+mn-ea"/>
                <a:cs typeface="+mn-cs"/>
              </a:rPr>
              <a:t>Versionierung</a:t>
            </a:r>
          </a:p>
        </p:txBody>
      </p:sp>
      <p:sp>
        <p:nvSpPr>
          <p:cNvPr id="39" name="Textplatzhalter 34"/>
          <p:cNvSpPr txBox="1">
            <a:spLocks/>
          </p:cNvSpPr>
          <p:nvPr/>
        </p:nvSpPr>
        <p:spPr>
          <a:xfrm>
            <a:off x="971600" y="3344763"/>
            <a:ext cx="6048672" cy="360040"/>
          </a:xfrm>
          <a:prstGeom prst="rect">
            <a:avLst/>
          </a:prstGeom>
        </p:spPr>
        <p:txBody>
          <a:bodyPr>
            <a:normAutofit fontScale="92500" lnSpcReduction="10000"/>
          </a:bodyPr>
          <a:lstStyle>
            <a:lvl1pPr>
              <a:buNone/>
              <a:defRPr sz="2000" baseline="0"/>
            </a:lvl1pPr>
          </a:lstStyle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endParaRPr kumimoji="0" lang="de-DE" sz="2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Myriad Pro" pitchFamily="34" charset="0"/>
              <a:ea typeface="+mn-ea"/>
              <a:cs typeface="+mn-cs"/>
            </a:endParaRPr>
          </a:p>
        </p:txBody>
      </p:sp>
      <p:sp>
        <p:nvSpPr>
          <p:cNvPr id="41" name="Textplatzhalter 34"/>
          <p:cNvSpPr txBox="1">
            <a:spLocks/>
          </p:cNvSpPr>
          <p:nvPr/>
        </p:nvSpPr>
        <p:spPr>
          <a:xfrm>
            <a:off x="1403648" y="2979518"/>
            <a:ext cx="5616624" cy="288032"/>
          </a:xfrm>
          <a:prstGeom prst="rect">
            <a:avLst/>
          </a:prstGeom>
        </p:spPr>
        <p:txBody>
          <a:bodyPr>
            <a:normAutofit fontScale="92500" lnSpcReduction="20000"/>
          </a:bodyPr>
          <a:lstStyle>
            <a:lvl1pPr>
              <a:buNone/>
              <a:defRPr sz="1600" baseline="0"/>
            </a:lvl1pPr>
          </a:lstStyle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de-DE" sz="16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Myriad Pro" pitchFamily="34" charset="0"/>
                <a:ea typeface="+mn-ea"/>
                <a:cs typeface="+mn-cs"/>
              </a:rPr>
              <a:t>Build</a:t>
            </a:r>
            <a:r>
              <a:rPr kumimoji="0" lang="de-DE" sz="16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Myriad Pro" pitchFamily="34" charset="0"/>
                <a:ea typeface="+mn-ea"/>
                <a:cs typeface="+mn-cs"/>
              </a:rPr>
              <a:t>-Pipeline</a:t>
            </a:r>
          </a:p>
        </p:txBody>
      </p:sp>
      <p:sp>
        <p:nvSpPr>
          <p:cNvPr id="42" name="Textplatzhalter 34"/>
          <p:cNvSpPr txBox="1">
            <a:spLocks/>
          </p:cNvSpPr>
          <p:nvPr/>
        </p:nvSpPr>
        <p:spPr>
          <a:xfrm>
            <a:off x="1403648" y="4208859"/>
            <a:ext cx="5616624" cy="288032"/>
          </a:xfrm>
          <a:prstGeom prst="rect">
            <a:avLst/>
          </a:prstGeom>
        </p:spPr>
        <p:txBody>
          <a:bodyPr>
            <a:normAutofit fontScale="92500" lnSpcReduction="20000"/>
          </a:bodyPr>
          <a:lstStyle>
            <a:lvl1pPr>
              <a:buNone/>
              <a:defRPr sz="1600" baseline="0"/>
            </a:lvl1pPr>
          </a:lstStyle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de-DE" sz="16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Myriad Pro" pitchFamily="34" charset="0"/>
                <a:ea typeface="+mn-ea"/>
                <a:cs typeface="+mn-cs"/>
              </a:rPr>
              <a:t>Release mittels Pull Request</a:t>
            </a:r>
          </a:p>
        </p:txBody>
      </p:sp>
      <p:sp>
        <p:nvSpPr>
          <p:cNvPr id="43" name="Textplatzhalter 34"/>
          <p:cNvSpPr txBox="1">
            <a:spLocks/>
          </p:cNvSpPr>
          <p:nvPr/>
        </p:nvSpPr>
        <p:spPr>
          <a:xfrm>
            <a:off x="1403648" y="4568899"/>
            <a:ext cx="5616624" cy="288032"/>
          </a:xfrm>
          <a:prstGeom prst="rect">
            <a:avLst/>
          </a:prstGeom>
        </p:spPr>
        <p:txBody>
          <a:bodyPr>
            <a:normAutofit fontScale="92500" lnSpcReduction="20000"/>
          </a:bodyPr>
          <a:lstStyle>
            <a:lvl1pPr>
              <a:buNone/>
              <a:defRPr sz="1600" baseline="0"/>
            </a:lvl1pPr>
          </a:lstStyle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de-DE" sz="16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Myriad Pro" pitchFamily="34" charset="0"/>
                <a:ea typeface="+mn-ea"/>
                <a:cs typeface="+mn-cs"/>
              </a:rPr>
              <a:t>Patch älterer Releases</a:t>
            </a:r>
          </a:p>
        </p:txBody>
      </p:sp>
      <p:sp>
        <p:nvSpPr>
          <p:cNvPr id="48" name="Sechseck 47">
            <a:extLst>
              <a:ext uri="{FF2B5EF4-FFF2-40B4-BE49-F238E27FC236}">
                <a16:creationId xmlns:a16="http://schemas.microsoft.com/office/drawing/2014/main" id="{73C4203A-4C3A-2F49-ACBA-1ED1BC5D00CE}"/>
              </a:ext>
            </a:extLst>
          </p:cNvPr>
          <p:cNvSpPr/>
          <p:nvPr/>
        </p:nvSpPr>
        <p:spPr>
          <a:xfrm>
            <a:off x="1062038" y="4550643"/>
            <a:ext cx="334962" cy="300037"/>
          </a:xfrm>
          <a:prstGeom prst="hexagon">
            <a:avLst/>
          </a:prstGeom>
          <a:solidFill>
            <a:srgbClr val="C9E8FB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de-DE"/>
          </a:p>
        </p:txBody>
      </p:sp>
      <p:sp>
        <p:nvSpPr>
          <p:cNvPr id="49" name="Textfeld 48">
            <a:extLst>
              <a:ext uri="{FF2B5EF4-FFF2-40B4-BE49-F238E27FC236}">
                <a16:creationId xmlns:a16="http://schemas.microsoft.com/office/drawing/2014/main" id="{045F2CEB-698C-0343-A818-6F7D29EE2D67}"/>
              </a:ext>
            </a:extLst>
          </p:cNvPr>
          <p:cNvSpPr txBox="1"/>
          <p:nvPr/>
        </p:nvSpPr>
        <p:spPr>
          <a:xfrm>
            <a:off x="971550" y="4561755"/>
            <a:ext cx="504825" cy="2778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1200" dirty="0">
                <a:latin typeface="+mn-lt"/>
                <a:cs typeface="+mn-cs"/>
              </a:rPr>
              <a:t>2.2</a:t>
            </a:r>
          </a:p>
        </p:txBody>
      </p:sp>
      <p:sp>
        <p:nvSpPr>
          <p:cNvPr id="50" name="Sechseck 49">
            <a:extLst>
              <a:ext uri="{FF2B5EF4-FFF2-40B4-BE49-F238E27FC236}">
                <a16:creationId xmlns:a16="http://schemas.microsoft.com/office/drawing/2014/main" id="{9DD81852-FC1F-0346-9A4F-5B5BEBFDA91B}"/>
              </a:ext>
            </a:extLst>
          </p:cNvPr>
          <p:cNvSpPr/>
          <p:nvPr/>
        </p:nvSpPr>
        <p:spPr>
          <a:xfrm>
            <a:off x="1055688" y="2622198"/>
            <a:ext cx="334962" cy="298450"/>
          </a:xfrm>
          <a:prstGeom prst="hexagon">
            <a:avLst/>
          </a:prstGeom>
          <a:solidFill>
            <a:srgbClr val="C9E8FB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de-DE"/>
          </a:p>
        </p:txBody>
      </p:sp>
      <p:sp>
        <p:nvSpPr>
          <p:cNvPr id="51" name="Textfeld 50">
            <a:extLst>
              <a:ext uri="{FF2B5EF4-FFF2-40B4-BE49-F238E27FC236}">
                <a16:creationId xmlns:a16="http://schemas.microsoft.com/office/drawing/2014/main" id="{88FBE7DC-2F2D-9744-A5A7-7490565717F4}"/>
              </a:ext>
            </a:extLst>
          </p:cNvPr>
          <p:cNvSpPr txBox="1"/>
          <p:nvPr/>
        </p:nvSpPr>
        <p:spPr>
          <a:xfrm>
            <a:off x="973138" y="2622198"/>
            <a:ext cx="503237" cy="2762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1200" dirty="0">
                <a:latin typeface="+mn-lt"/>
                <a:cs typeface="+mn-cs"/>
              </a:rPr>
              <a:t>1.2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6585F6E-95E3-BC46-8B8E-FC60638232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Release mittels Pull Request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5309A122-1D1B-1F42-9AEC-D4589033D55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de-DE" b="1" dirty="0"/>
              <a:t>Antwort:</a:t>
            </a:r>
            <a:r>
              <a:rPr lang="de-DE" dirty="0"/>
              <a:t> </a:t>
            </a:r>
            <a:r>
              <a:rPr lang="de-DE" dirty="0" err="1"/>
              <a:t>Semantic</a:t>
            </a:r>
            <a:r>
              <a:rPr lang="de-DE" dirty="0"/>
              <a:t> Release / </a:t>
            </a:r>
            <a:r>
              <a:rPr lang="de-DE" dirty="0" err="1"/>
              <a:t>Conventional</a:t>
            </a:r>
            <a:r>
              <a:rPr lang="de-DE" dirty="0"/>
              <a:t> Commit Messages</a:t>
            </a:r>
          </a:p>
          <a:p>
            <a:endParaRPr lang="de-DE" dirty="0"/>
          </a:p>
          <a:p>
            <a:pPr>
              <a:buFont typeface="Arial" panose="020B0604020202020204" pitchFamily="34" charset="0"/>
              <a:buChar char="•"/>
            </a:pPr>
            <a:r>
              <a:rPr lang="de-DE" dirty="0"/>
              <a:t>Jede Änderung, die ein neues Release triggern soll, muss eine Commit-Message in einem </a:t>
            </a:r>
            <a:r>
              <a:rPr lang="de-DE" dirty="0">
                <a:hlinkClick r:id="rId2"/>
              </a:rPr>
              <a:t>bestimmten Format</a:t>
            </a:r>
            <a:r>
              <a:rPr lang="de-DE" dirty="0"/>
              <a:t> enthalten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de-DE" dirty="0"/>
              <a:t>Dadurch wird festgelegt, ob die Änderung ein </a:t>
            </a:r>
            <a:r>
              <a:rPr lang="de-DE" dirty="0" err="1"/>
              <a:t>Bugfix</a:t>
            </a:r>
            <a:r>
              <a:rPr lang="de-DE" dirty="0"/>
              <a:t>, Feature oder </a:t>
            </a:r>
            <a:r>
              <a:rPr lang="de-DE" dirty="0" err="1"/>
              <a:t>Breaking</a:t>
            </a:r>
            <a:r>
              <a:rPr lang="de-DE" dirty="0"/>
              <a:t> Change ist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de-DE" dirty="0"/>
              <a:t>CI-Server scannt alle </a:t>
            </a:r>
            <a:r>
              <a:rPr lang="de-DE" dirty="0" err="1"/>
              <a:t>Commits</a:t>
            </a:r>
            <a:r>
              <a:rPr lang="de-DE" dirty="0"/>
              <a:t> seit letztem Release und ermittelt neue Versionsnummer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de-DE" dirty="0"/>
              <a:t>Wird auch für die Release Notes verwendet: </a:t>
            </a:r>
            <a:r>
              <a:rPr lang="de-DE" dirty="0" err="1"/>
              <a:t>Approve</a:t>
            </a:r>
            <a:r>
              <a:rPr lang="de-DE" dirty="0"/>
              <a:t> von </a:t>
            </a:r>
            <a:r>
              <a:rPr lang="de-DE" dirty="0" err="1"/>
              <a:t>Docs</a:t>
            </a:r>
            <a:r>
              <a:rPr lang="de-DE" dirty="0"/>
              <a:t>-Team!</a:t>
            </a:r>
          </a:p>
          <a:p>
            <a:pPr>
              <a:buFont typeface="Arial" panose="020B0604020202020204" pitchFamily="34" charset="0"/>
              <a:buChar char="•"/>
            </a:pPr>
            <a:endParaRPr lang="de-DE" dirty="0"/>
          </a:p>
          <a:p>
            <a:pPr marL="0" indent="0"/>
            <a:r>
              <a:rPr lang="de-DE" b="1" dirty="0"/>
              <a:t>Problem: </a:t>
            </a:r>
            <a:r>
              <a:rPr lang="de-DE" dirty="0"/>
              <a:t>Format muss genau eingehalten werden!</a:t>
            </a:r>
          </a:p>
          <a:p>
            <a:pPr marL="0" indent="0"/>
            <a:endParaRPr lang="de-DE" dirty="0"/>
          </a:p>
          <a:p>
            <a:pPr marL="0" indent="0"/>
            <a:r>
              <a:rPr lang="de-DE" dirty="0" err="1"/>
              <a:t>Merge</a:t>
            </a:r>
            <a:r>
              <a:rPr lang="de-DE" dirty="0"/>
              <a:t> eines Pull Request erfolgt durch einen Bot, der korrekte Message erzeugt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B2669215-566C-A041-B86D-2DF681A96E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A2021E4-9E21-4D05-8E8B-D1B6B4550C8A}" type="datetime1">
              <a:rPr lang="de-DE" smtClean="0"/>
              <a:pPr>
                <a:defRPr/>
              </a:pPr>
              <a:t>18.11.18</a:t>
            </a:fld>
            <a:endParaRPr lang="de-DE" dirty="0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ADA258CA-FAF5-D746-9B69-6EA6F2DF895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716F4645-6849-4794-B0B4-0039B2A6EC57}" type="slidenum">
              <a:rPr lang="de-DE" smtClean="0"/>
              <a:pPr>
                <a:defRPr/>
              </a:pPr>
              <a:t>20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83325165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FD6A8F1-90EA-8F4B-B379-63317850C1A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DE" dirty="0"/>
              <a:t>Demo</a:t>
            </a:r>
          </a:p>
        </p:txBody>
      </p: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9D8CD1FA-B62B-744C-B354-695EB5EA97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B7582F4-B095-4FFF-A863-D6E506E1E2CB}" type="slidenum">
              <a:rPr lang="de-DE" smtClean="0"/>
              <a:pPr>
                <a:defRPr/>
              </a:pPr>
              <a:t>21</a:t>
            </a:fld>
            <a:endParaRPr lang="de-DE" dirty="0"/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FF896ABB-1156-A042-8E19-5D80458E5133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de-DE" dirty="0"/>
              <a:t>Release mittels Pull Request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14FC6D1F-0CFF-0A4E-81A9-51DCD60885EE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pPr>
              <a:defRPr/>
            </a:pPr>
            <a:fld id="{EA2021E4-9E21-4D05-8E8B-D1B6B4550C8A}" type="datetime1">
              <a:rPr lang="de-DE" smtClean="0"/>
              <a:pPr>
                <a:defRPr/>
              </a:pPr>
              <a:t>18.11.18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04719529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6585F6E-95E3-BC46-8B8E-FC60638232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Patch älterer Releases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5309A122-1D1B-1F42-9AEC-D4589033D55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de-DE" dirty="0"/>
              <a:t>Ein </a:t>
            </a:r>
            <a:r>
              <a:rPr lang="de-DE" dirty="0" err="1"/>
              <a:t>Bugfix</a:t>
            </a:r>
            <a:r>
              <a:rPr lang="de-DE" dirty="0"/>
              <a:t> muss auf eine ältere Version zurückportiert werden</a:t>
            </a:r>
          </a:p>
          <a:p>
            <a:endParaRPr lang="de-DE" dirty="0"/>
          </a:p>
          <a:p>
            <a:pPr marL="0" indent="0"/>
            <a:r>
              <a:rPr lang="de-DE" dirty="0"/>
              <a:t>Service: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de-DE" dirty="0"/>
              <a:t>Nur notwendig, wenn sich Major oder Minor Version geändert hat!</a:t>
            </a:r>
            <a:br>
              <a:rPr lang="de-DE" dirty="0"/>
            </a:br>
            <a:r>
              <a:rPr lang="de-DE" dirty="0"/>
              <a:t>Sonst neueste Patch Version verwenden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de-DE" dirty="0"/>
              <a:t>Letzte veröffentlichte Version auschecken (Tag)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de-DE" dirty="0" err="1"/>
              <a:t>Branch</a:t>
            </a:r>
            <a:r>
              <a:rPr lang="de-DE" dirty="0"/>
              <a:t> erstellen nach dem Muster </a:t>
            </a:r>
            <a:r>
              <a:rPr lang="de-DE" b="1" dirty="0"/>
              <a:t>&lt;Major&gt;.&lt;Minor&gt;.x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de-DE" dirty="0"/>
              <a:t>Neuen </a:t>
            </a:r>
            <a:r>
              <a:rPr lang="de-DE" dirty="0" err="1"/>
              <a:t>Branch</a:t>
            </a:r>
            <a:r>
              <a:rPr lang="de-DE" dirty="0"/>
              <a:t> für Fehlerbeseitigung erstellen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de-DE" dirty="0"/>
              <a:t>Mittels Pull Request ein neues Patch Release erstellen</a:t>
            </a:r>
          </a:p>
          <a:p>
            <a:pPr>
              <a:buFont typeface="Arial" panose="020B0604020202020204" pitchFamily="34" charset="0"/>
              <a:buChar char="•"/>
            </a:pPr>
            <a:endParaRPr lang="de-DE" dirty="0"/>
          </a:p>
          <a:p>
            <a:pPr>
              <a:buFont typeface="Arial" panose="020B0604020202020204" pitchFamily="34" charset="0"/>
              <a:buChar char="•"/>
            </a:pPr>
            <a:endParaRPr lang="de-DE" dirty="0"/>
          </a:p>
          <a:p>
            <a:pPr marL="0" indent="0"/>
            <a:endParaRPr lang="de-DE" dirty="0"/>
          </a:p>
          <a:p>
            <a:pPr marL="0" indent="0"/>
            <a:endParaRPr lang="de-DE" dirty="0"/>
          </a:p>
          <a:p>
            <a:endParaRPr lang="de-DE" dirty="0"/>
          </a:p>
          <a:p>
            <a:pPr>
              <a:buFont typeface="Arial" panose="020B0604020202020204" pitchFamily="34" charset="0"/>
              <a:buChar char="•"/>
            </a:pPr>
            <a:endParaRPr lang="de-DE" dirty="0"/>
          </a:p>
          <a:p>
            <a:endParaRPr lang="de-DE" dirty="0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B2669215-566C-A041-B86D-2DF681A96E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A2021E4-9E21-4D05-8E8B-D1B6B4550C8A}" type="datetime1">
              <a:rPr lang="de-DE" smtClean="0"/>
              <a:pPr>
                <a:defRPr/>
              </a:pPr>
              <a:t>18.11.18</a:t>
            </a:fld>
            <a:endParaRPr lang="de-DE" dirty="0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ADA258CA-FAF5-D746-9B69-6EA6F2DF895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716F4645-6849-4794-B0B4-0039B2A6EC57}" type="slidenum">
              <a:rPr lang="de-DE" smtClean="0"/>
              <a:pPr>
                <a:defRPr/>
              </a:pPr>
              <a:t>22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75064096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6585F6E-95E3-BC46-8B8E-FC60638232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Patch älterer Releases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5309A122-1D1B-1F42-9AEC-D4589033D55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de-DE" dirty="0"/>
              <a:t>Ein </a:t>
            </a:r>
            <a:r>
              <a:rPr lang="de-DE" dirty="0" err="1"/>
              <a:t>Bugfix</a:t>
            </a:r>
            <a:r>
              <a:rPr lang="de-DE" dirty="0"/>
              <a:t> muss auf eine ältere Version zurückportiert werden</a:t>
            </a:r>
          </a:p>
          <a:p>
            <a:pPr>
              <a:buFont typeface="Arial" panose="020B0604020202020204" pitchFamily="34" charset="0"/>
              <a:buChar char="•"/>
            </a:pPr>
            <a:endParaRPr lang="de-DE" dirty="0"/>
          </a:p>
          <a:p>
            <a:pPr marL="0" indent="0"/>
            <a:r>
              <a:rPr lang="de-DE" dirty="0"/>
              <a:t>Bundle: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de-DE" dirty="0" err="1"/>
              <a:t>Branch</a:t>
            </a:r>
            <a:r>
              <a:rPr lang="de-DE" dirty="0"/>
              <a:t> erstellen nach dem Muster </a:t>
            </a:r>
            <a:r>
              <a:rPr lang="de-DE" b="1" dirty="0"/>
              <a:t>&lt;Major&gt;.&lt;Minor&gt;.&lt;Patch&gt;.x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de-DE" dirty="0"/>
              <a:t>Manuell die </a:t>
            </a:r>
            <a:r>
              <a:rPr lang="de-DE" dirty="0" err="1"/>
              <a:t>Dependencies</a:t>
            </a:r>
            <a:r>
              <a:rPr lang="de-DE" dirty="0"/>
              <a:t> in der </a:t>
            </a:r>
            <a:r>
              <a:rPr lang="de-DE" dirty="0" err="1">
                <a:latin typeface="Consolas" panose="020B0609020204030204" pitchFamily="49" charset="0"/>
                <a:cs typeface="Consolas" panose="020B0609020204030204" pitchFamily="49" charset="0"/>
              </a:rPr>
              <a:t>package.json</a:t>
            </a:r>
            <a:r>
              <a:rPr lang="de-DE" dirty="0"/>
              <a:t> ändern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de-DE" dirty="0" err="1"/>
              <a:t>Staging</a:t>
            </a:r>
            <a:r>
              <a:rPr lang="de-DE" dirty="0"/>
              <a:t> ist noch nicht dafür angepasst</a:t>
            </a:r>
          </a:p>
          <a:p>
            <a:pPr>
              <a:buFont typeface="Arial" panose="020B0604020202020204" pitchFamily="34" charset="0"/>
              <a:buChar char="•"/>
            </a:pPr>
            <a:endParaRPr lang="de-DE" dirty="0"/>
          </a:p>
          <a:p>
            <a:pPr>
              <a:buFont typeface="Arial" panose="020B0604020202020204" pitchFamily="34" charset="0"/>
              <a:buChar char="•"/>
            </a:pPr>
            <a:endParaRPr lang="de-DE" dirty="0"/>
          </a:p>
          <a:p>
            <a:pPr marL="0" indent="0"/>
            <a:endParaRPr lang="de-DE" dirty="0"/>
          </a:p>
          <a:p>
            <a:pPr marL="0" indent="0"/>
            <a:endParaRPr lang="de-DE" dirty="0"/>
          </a:p>
          <a:p>
            <a:endParaRPr lang="de-DE" dirty="0"/>
          </a:p>
          <a:p>
            <a:pPr>
              <a:buFont typeface="Arial" panose="020B0604020202020204" pitchFamily="34" charset="0"/>
              <a:buChar char="•"/>
            </a:pPr>
            <a:endParaRPr lang="de-DE" dirty="0"/>
          </a:p>
          <a:p>
            <a:endParaRPr lang="de-DE" dirty="0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B2669215-566C-A041-B86D-2DF681A96E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A2021E4-9E21-4D05-8E8B-D1B6B4550C8A}" type="datetime1">
              <a:rPr lang="de-DE" smtClean="0"/>
              <a:pPr>
                <a:defRPr/>
              </a:pPr>
              <a:t>18.11.18</a:t>
            </a:fld>
            <a:endParaRPr lang="de-DE" dirty="0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ADA258CA-FAF5-D746-9B69-6EA6F2DF895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716F4645-6849-4794-B0B4-0039B2A6EC57}" type="slidenum">
              <a:rPr lang="de-DE" smtClean="0"/>
              <a:pPr>
                <a:defRPr/>
              </a:pPr>
              <a:t>23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83604842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FD6A8F1-90EA-8F4B-B379-63317850C1A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DE" dirty="0"/>
              <a:t>Demo</a:t>
            </a:r>
          </a:p>
        </p:txBody>
      </p: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9D8CD1FA-B62B-744C-B354-695EB5EA97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B7582F4-B095-4FFF-A863-D6E506E1E2CB}" type="slidenum">
              <a:rPr lang="de-DE" smtClean="0"/>
              <a:pPr>
                <a:defRPr/>
              </a:pPr>
              <a:t>24</a:t>
            </a:fld>
            <a:endParaRPr lang="de-DE" dirty="0"/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FF896ABB-1156-A042-8E19-5D80458E5133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de-DE" dirty="0"/>
              <a:t>Patch eines älteres Service Releases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14FC6D1F-0CFF-0A4E-81A9-51DCD60885EE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pPr>
              <a:defRPr/>
            </a:pPr>
            <a:fld id="{EA2021E4-9E21-4D05-8E8B-D1B6B4550C8A}" type="datetime1">
              <a:rPr lang="de-DE" smtClean="0"/>
              <a:pPr>
                <a:defRPr/>
              </a:pPr>
              <a:t>18.11.18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79602260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DE" dirty="0"/>
              <a:t>Knowledge Base</a:t>
            </a:r>
          </a:p>
        </p:txBody>
      </p:sp>
      <p:sp>
        <p:nvSpPr>
          <p:cNvPr id="6" name="Untertitel 5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de-DE" dirty="0"/>
              <a:t>P5 Lab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4294967295"/>
          </p:nvPr>
        </p:nvSpPr>
        <p:spPr>
          <a:xfrm>
            <a:off x="7010400" y="6356350"/>
            <a:ext cx="2133600" cy="365125"/>
          </a:xfrm>
        </p:spPr>
        <p:txBody>
          <a:bodyPr/>
          <a:lstStyle/>
          <a:p>
            <a:pPr>
              <a:defRPr/>
            </a:pPr>
            <a:fld id="{CB7582F4-B095-4FFF-A863-D6E506E1E2CB}" type="slidenum">
              <a:rPr lang="de-DE" smtClean="0"/>
              <a:pPr>
                <a:defRPr/>
              </a:pPr>
              <a:t>3</a:t>
            </a:fld>
            <a:endParaRPr lang="de-DE" dirty="0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4294967295"/>
          </p:nvPr>
        </p:nvSpPr>
        <p:spPr>
          <a:xfrm>
            <a:off x="0" y="6356350"/>
            <a:ext cx="2016125" cy="365125"/>
          </a:xfrm>
        </p:spPr>
        <p:txBody>
          <a:bodyPr/>
          <a:lstStyle/>
          <a:p>
            <a:pPr>
              <a:defRPr/>
            </a:pPr>
            <a:fld id="{EA2021E4-9E21-4D05-8E8B-D1B6B4550C8A}" type="datetime1">
              <a:rPr lang="de-DE" smtClean="0"/>
              <a:pPr>
                <a:defRPr/>
              </a:pPr>
              <a:t>18.11.18</a:t>
            </a:fld>
            <a:endParaRPr lang="de-DE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dirty="0"/>
              <a:t>Knowledge Base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539552" y="1268760"/>
            <a:ext cx="8064896" cy="4886003"/>
          </a:xfrm>
        </p:spPr>
        <p:txBody>
          <a:bodyPr>
            <a:noAutofit/>
          </a:bodyPr>
          <a:lstStyle/>
          <a:p>
            <a:pPr lvl="0"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de-DE" sz="1800" dirty="0"/>
              <a:t>Zunächst für neue COM Produkte wie PLOSSYS 5, SEAL Print Client, …</a:t>
            </a:r>
          </a:p>
          <a:p>
            <a:pPr lvl="0"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de-DE" sz="1800" dirty="0"/>
              <a:t>Inhalt</a:t>
            </a:r>
          </a:p>
          <a:p>
            <a:pPr lvl="1">
              <a:spcAft>
                <a:spcPts val="600"/>
              </a:spcAft>
              <a:defRPr/>
            </a:pPr>
            <a:r>
              <a:rPr lang="de-DE" sz="1800" dirty="0"/>
              <a:t>Allgemeine Hilfestellungen</a:t>
            </a:r>
          </a:p>
          <a:p>
            <a:pPr lvl="1">
              <a:spcAft>
                <a:spcPts val="600"/>
              </a:spcAft>
              <a:defRPr/>
            </a:pPr>
            <a:r>
              <a:rPr lang="de-DE" sz="1800" dirty="0"/>
              <a:t>Fehlercodes mit Lösungsvorschlägen</a:t>
            </a:r>
          </a:p>
          <a:p>
            <a:pPr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de-DE" sz="1800" dirty="0"/>
              <a:t>Gleiche technische Basis wie Dokumentation</a:t>
            </a:r>
          </a:p>
          <a:p>
            <a:pPr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endParaRPr lang="de-DE" sz="1800" dirty="0"/>
          </a:p>
          <a:p>
            <a:pPr marL="0" indent="0">
              <a:spcAft>
                <a:spcPts val="600"/>
              </a:spcAft>
              <a:defRPr/>
            </a:pPr>
            <a:r>
              <a:rPr lang="de-DE" sz="1800" dirty="0">
                <a:hlinkClick r:id="rId2"/>
              </a:rPr>
              <a:t>https://plossys-5.kb.sealsystems.cloud</a:t>
            </a:r>
            <a:endParaRPr lang="de-DE" sz="1800" dirty="0"/>
          </a:p>
          <a:p>
            <a:pPr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endParaRPr lang="de-DE" sz="1800" dirty="0"/>
          </a:p>
          <a:p>
            <a:pPr lvl="0">
              <a:spcAft>
                <a:spcPts val="600"/>
              </a:spcAft>
              <a:defRPr/>
            </a:pPr>
            <a:endParaRPr lang="de-DE" sz="1800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1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6629A16C-6EE4-4755-BA5F-951CCAC6D9AF}" type="slidenum">
              <a:rPr lang="de-DE" smtClean="0"/>
              <a:pPr/>
              <a:t>4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66543698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FD6A8F1-90EA-8F4B-B379-63317850C1A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DE" dirty="0"/>
              <a:t>Demo</a:t>
            </a:r>
          </a:p>
        </p:txBody>
      </p: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9D8CD1FA-B62B-744C-B354-695EB5EA97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B7582F4-B095-4FFF-A863-D6E506E1E2CB}" type="slidenum">
              <a:rPr lang="de-DE" smtClean="0"/>
              <a:pPr>
                <a:defRPr/>
              </a:pPr>
              <a:t>5</a:t>
            </a:fld>
            <a:endParaRPr lang="de-DE" dirty="0"/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FF896ABB-1156-A042-8E19-5D80458E5133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de-DE" dirty="0"/>
              <a:t>Knowledge Base: Error Codes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14FC6D1F-0CFF-0A4E-81A9-51DCD60885EE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pPr>
              <a:defRPr/>
            </a:pPr>
            <a:fld id="{EA2021E4-9E21-4D05-8E8B-D1B6B4550C8A}" type="datetime1">
              <a:rPr lang="de-DE" smtClean="0"/>
              <a:pPr>
                <a:defRPr/>
              </a:pPr>
              <a:t>18.11.18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07230931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DE" dirty="0"/>
              <a:t>Release Notes</a:t>
            </a:r>
          </a:p>
        </p:txBody>
      </p:sp>
      <p:sp>
        <p:nvSpPr>
          <p:cNvPr id="6" name="Untertitel 5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de-DE" dirty="0"/>
              <a:t>P5 Lab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4294967295"/>
          </p:nvPr>
        </p:nvSpPr>
        <p:spPr>
          <a:xfrm>
            <a:off x="7010400" y="6356350"/>
            <a:ext cx="2133600" cy="365125"/>
          </a:xfrm>
        </p:spPr>
        <p:txBody>
          <a:bodyPr/>
          <a:lstStyle/>
          <a:p>
            <a:pPr>
              <a:defRPr/>
            </a:pPr>
            <a:fld id="{CB7582F4-B095-4FFF-A863-D6E506E1E2CB}" type="slidenum">
              <a:rPr lang="de-DE" smtClean="0"/>
              <a:pPr>
                <a:defRPr/>
              </a:pPr>
              <a:t>6</a:t>
            </a:fld>
            <a:endParaRPr lang="de-DE" dirty="0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4294967295"/>
          </p:nvPr>
        </p:nvSpPr>
        <p:spPr>
          <a:xfrm>
            <a:off x="0" y="6356350"/>
            <a:ext cx="2016125" cy="365125"/>
          </a:xfrm>
        </p:spPr>
        <p:txBody>
          <a:bodyPr/>
          <a:lstStyle/>
          <a:p>
            <a:pPr>
              <a:defRPr/>
            </a:pPr>
            <a:fld id="{EA2021E4-9E21-4D05-8E8B-D1B6B4550C8A}" type="datetime1">
              <a:rPr lang="de-DE" smtClean="0"/>
              <a:pPr>
                <a:defRPr/>
              </a:pPr>
              <a:t>18.11.18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76915140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dirty="0"/>
              <a:t>Release Notes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539552" y="1268760"/>
            <a:ext cx="8064896" cy="4886003"/>
          </a:xfrm>
        </p:spPr>
        <p:txBody>
          <a:bodyPr>
            <a:noAutofit/>
          </a:bodyPr>
          <a:lstStyle/>
          <a:p>
            <a:pPr lvl="0"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de-DE" sz="1800" dirty="0"/>
              <a:t>Zusammen mit der Dokumentation veröffentlicht</a:t>
            </a:r>
          </a:p>
          <a:p>
            <a:pPr lvl="0"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de-DE" sz="1800" dirty="0"/>
              <a:t>Für jeden </a:t>
            </a:r>
            <a:r>
              <a:rPr lang="de-DE" sz="1800" dirty="0" err="1"/>
              <a:t>Microservice</a:t>
            </a:r>
            <a:endParaRPr lang="de-DE" sz="1800" dirty="0"/>
          </a:p>
          <a:p>
            <a:pPr lvl="0"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de-DE" sz="1800" dirty="0"/>
              <a:t>Automatisch aus den Codeänderungen generiert</a:t>
            </a:r>
          </a:p>
          <a:p>
            <a:pPr lvl="1">
              <a:spcAft>
                <a:spcPts val="600"/>
              </a:spcAft>
              <a:defRPr/>
            </a:pPr>
            <a:r>
              <a:rPr lang="de-DE" sz="1800" dirty="0"/>
              <a:t>Mehr dazu in Teil 2</a:t>
            </a:r>
          </a:p>
          <a:p>
            <a:pPr>
              <a:spcAft>
                <a:spcPts val="600"/>
              </a:spcAft>
              <a:defRPr/>
            </a:pPr>
            <a:endParaRPr lang="de-DE" sz="1800" dirty="0"/>
          </a:p>
          <a:p>
            <a:pPr>
              <a:spcAft>
                <a:spcPts val="600"/>
              </a:spcAft>
              <a:defRPr/>
            </a:pPr>
            <a:r>
              <a:rPr lang="de-DE" sz="1800" dirty="0">
                <a:hlinkClick r:id="rId2"/>
              </a:rPr>
              <a:t>https://unstable.plossys-5.docs.sealsystems.cloud/release_notes/index.html</a:t>
            </a:r>
            <a:endParaRPr lang="de-DE" sz="1800" dirty="0"/>
          </a:p>
          <a:p>
            <a:pPr>
              <a:spcAft>
                <a:spcPts val="600"/>
              </a:spcAft>
              <a:defRPr/>
            </a:pPr>
            <a:endParaRPr lang="de-DE" sz="1800" dirty="0"/>
          </a:p>
          <a:p>
            <a:pPr lvl="0">
              <a:spcAft>
                <a:spcPts val="600"/>
              </a:spcAft>
              <a:defRPr/>
            </a:pPr>
            <a:endParaRPr lang="de-DE" sz="1800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1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6629A16C-6EE4-4755-BA5F-951CCAC6D9AF}" type="slidenum">
              <a:rPr lang="de-DE" smtClean="0"/>
              <a:pPr/>
              <a:t>7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88949803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DE" dirty="0"/>
              <a:t>Versionierung</a:t>
            </a:r>
          </a:p>
        </p:txBody>
      </p:sp>
      <p:sp>
        <p:nvSpPr>
          <p:cNvPr id="6" name="Untertitel 5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de-DE" dirty="0"/>
              <a:t>P5 Lab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4294967295"/>
          </p:nvPr>
        </p:nvSpPr>
        <p:spPr>
          <a:xfrm>
            <a:off x="7010400" y="6356350"/>
            <a:ext cx="2133600" cy="365125"/>
          </a:xfrm>
        </p:spPr>
        <p:txBody>
          <a:bodyPr/>
          <a:lstStyle/>
          <a:p>
            <a:pPr>
              <a:defRPr/>
            </a:pPr>
            <a:fld id="{CB7582F4-B095-4FFF-A863-D6E506E1E2CB}" type="slidenum">
              <a:rPr lang="de-DE" smtClean="0"/>
              <a:pPr>
                <a:defRPr/>
              </a:pPr>
              <a:t>8</a:t>
            </a:fld>
            <a:endParaRPr lang="de-DE" dirty="0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4294967295"/>
          </p:nvPr>
        </p:nvSpPr>
        <p:spPr>
          <a:xfrm>
            <a:off x="0" y="6356350"/>
            <a:ext cx="2016125" cy="365125"/>
          </a:xfrm>
        </p:spPr>
        <p:txBody>
          <a:bodyPr/>
          <a:lstStyle/>
          <a:p>
            <a:pPr>
              <a:defRPr/>
            </a:pPr>
            <a:fld id="{EA2021E4-9E21-4D05-8E8B-D1B6B4550C8A}" type="datetime1">
              <a:rPr lang="de-DE" smtClean="0"/>
              <a:pPr>
                <a:defRPr/>
              </a:pPr>
              <a:t>18.11.18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76492767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6">
            <a:extLst>
              <a:ext uri="{FF2B5EF4-FFF2-40B4-BE49-F238E27FC236}">
                <a16:creationId xmlns:a16="http://schemas.microsoft.com/office/drawing/2014/main" id="{EC4E3673-94F4-4848-8BBF-0CB562E6F7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Versionierung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067C460C-7196-ED4E-BE4F-F9D99142DE4D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spcAft>
                <a:spcPts val="600"/>
              </a:spcAft>
              <a:defRPr/>
            </a:pPr>
            <a:r>
              <a:rPr lang="de-DE" b="1" dirty="0"/>
              <a:t>Services</a:t>
            </a:r>
          </a:p>
          <a:p>
            <a:pPr>
              <a:spcAft>
                <a:spcPts val="600"/>
              </a:spcAft>
              <a:defRPr/>
            </a:pPr>
            <a:r>
              <a:rPr lang="de-DE" dirty="0" err="1">
                <a:hlinkClick r:id="rId2"/>
              </a:rPr>
              <a:t>Semantic</a:t>
            </a:r>
            <a:r>
              <a:rPr lang="de-DE" dirty="0">
                <a:hlinkClick r:id="rId2"/>
              </a:rPr>
              <a:t> </a:t>
            </a:r>
            <a:r>
              <a:rPr lang="de-DE" dirty="0" err="1">
                <a:hlinkClick r:id="rId2"/>
              </a:rPr>
              <a:t>Versioning</a:t>
            </a:r>
            <a:r>
              <a:rPr lang="de-DE" dirty="0"/>
              <a:t>:</a:t>
            </a:r>
            <a:br>
              <a:rPr lang="de-DE" dirty="0"/>
            </a:br>
            <a:r>
              <a:rPr lang="de-DE" dirty="0"/>
              <a:t>&lt;Major&gt;.&lt;Minor&gt;.&lt;Patch&gt;.&lt;</a:t>
            </a:r>
            <a:r>
              <a:rPr lang="de-DE" dirty="0" err="1"/>
              <a:t>Build</a:t>
            </a:r>
            <a:r>
              <a:rPr lang="de-DE" dirty="0"/>
              <a:t>&gt;</a:t>
            </a:r>
          </a:p>
          <a:p>
            <a:pPr lvl="1">
              <a:spcAft>
                <a:spcPts val="600"/>
              </a:spcAft>
              <a:defRPr/>
            </a:pPr>
            <a:r>
              <a:rPr lang="de-DE" dirty="0"/>
              <a:t>Major: Inkompatible Änderungen</a:t>
            </a:r>
          </a:p>
          <a:p>
            <a:pPr lvl="1">
              <a:spcAft>
                <a:spcPts val="600"/>
              </a:spcAft>
              <a:defRPr/>
            </a:pPr>
            <a:r>
              <a:rPr lang="de-DE" dirty="0"/>
              <a:t>Minor: Neue Features, kompatibel</a:t>
            </a:r>
          </a:p>
          <a:p>
            <a:pPr lvl="1">
              <a:spcAft>
                <a:spcPts val="600"/>
              </a:spcAft>
              <a:defRPr/>
            </a:pPr>
            <a:r>
              <a:rPr lang="de-DE" dirty="0"/>
              <a:t>Patch: </a:t>
            </a:r>
            <a:r>
              <a:rPr lang="de-DE" dirty="0" err="1"/>
              <a:t>Bugfixes</a:t>
            </a:r>
            <a:r>
              <a:rPr lang="de-DE" dirty="0"/>
              <a:t>, kompatibel</a:t>
            </a:r>
          </a:p>
          <a:p>
            <a:pPr lvl="1">
              <a:spcAft>
                <a:spcPts val="600"/>
              </a:spcAft>
              <a:defRPr/>
            </a:pPr>
            <a:r>
              <a:rPr lang="de-DE" dirty="0" err="1"/>
              <a:t>Build</a:t>
            </a:r>
            <a:r>
              <a:rPr lang="de-DE" dirty="0"/>
              <a:t>: Laufende Nummer für jeden </a:t>
            </a:r>
            <a:r>
              <a:rPr lang="de-DE" dirty="0" err="1"/>
              <a:t>Build</a:t>
            </a:r>
            <a:endParaRPr lang="de-DE" dirty="0"/>
          </a:p>
          <a:p>
            <a:pPr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endParaRPr lang="de-DE" dirty="0"/>
          </a:p>
          <a:p>
            <a:pPr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endParaRPr lang="de-DE" dirty="0"/>
          </a:p>
          <a:p>
            <a:pPr lvl="0">
              <a:spcAft>
                <a:spcPts val="600"/>
              </a:spcAft>
              <a:defRPr/>
            </a:pPr>
            <a:endParaRPr lang="de-DE" dirty="0"/>
          </a:p>
          <a:p>
            <a:endParaRPr lang="de-DE" dirty="0"/>
          </a:p>
        </p:txBody>
      </p:sp>
      <p:sp>
        <p:nvSpPr>
          <p:cNvPr id="8" name="Inhaltsplatzhalter 7">
            <a:extLst>
              <a:ext uri="{FF2B5EF4-FFF2-40B4-BE49-F238E27FC236}">
                <a16:creationId xmlns:a16="http://schemas.microsoft.com/office/drawing/2014/main" id="{7A82C9B0-E23B-8C4C-BCA6-4F4E30851CA8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>
              <a:spcAft>
                <a:spcPts val="600"/>
              </a:spcAft>
              <a:defRPr/>
            </a:pPr>
            <a:r>
              <a:rPr lang="de-DE" b="1" dirty="0"/>
              <a:t>Bundle</a:t>
            </a:r>
          </a:p>
          <a:p>
            <a:pPr>
              <a:spcAft>
                <a:spcPts val="600"/>
              </a:spcAft>
              <a:defRPr/>
            </a:pPr>
            <a:r>
              <a:rPr lang="de-DE" dirty="0"/>
              <a:t>Größtenteils Marketing:</a:t>
            </a:r>
            <a:br>
              <a:rPr lang="de-DE" dirty="0"/>
            </a:br>
            <a:r>
              <a:rPr lang="de-DE" dirty="0"/>
              <a:t>&lt;Major&gt;.&lt;Minor&gt;.&lt;Patch&gt;.&lt;</a:t>
            </a:r>
            <a:r>
              <a:rPr lang="de-DE" dirty="0" err="1"/>
              <a:t>Build</a:t>
            </a:r>
            <a:r>
              <a:rPr lang="de-DE" dirty="0"/>
              <a:t>&gt;</a:t>
            </a:r>
          </a:p>
          <a:p>
            <a:pPr lvl="1">
              <a:spcAft>
                <a:spcPts val="600"/>
              </a:spcAft>
              <a:defRPr/>
            </a:pPr>
            <a:r>
              <a:rPr lang="de-DE" dirty="0"/>
              <a:t>Major, Minor, Patch: Marketing</a:t>
            </a:r>
          </a:p>
          <a:p>
            <a:pPr lvl="1">
              <a:spcAft>
                <a:spcPts val="600"/>
              </a:spcAft>
              <a:defRPr/>
            </a:pPr>
            <a:r>
              <a:rPr lang="de-DE" dirty="0" err="1"/>
              <a:t>Build</a:t>
            </a:r>
            <a:r>
              <a:rPr lang="de-DE" dirty="0"/>
              <a:t>: Laufende Nummer für jeden </a:t>
            </a:r>
            <a:r>
              <a:rPr lang="de-DE" dirty="0" err="1"/>
              <a:t>Build</a:t>
            </a:r>
            <a:endParaRPr lang="de-DE" dirty="0"/>
          </a:p>
          <a:p>
            <a:pPr lvl="1">
              <a:spcAft>
                <a:spcPts val="600"/>
              </a:spcAft>
              <a:defRPr/>
            </a:pPr>
            <a:endParaRPr lang="de-DE" dirty="0"/>
          </a:p>
          <a:p>
            <a:pPr marL="0" indent="0">
              <a:spcAft>
                <a:spcPts val="600"/>
              </a:spcAft>
              <a:defRPr/>
            </a:pPr>
            <a:r>
              <a:rPr lang="de-DE" dirty="0"/>
              <a:t>Patches unterschieden sich in der </a:t>
            </a:r>
            <a:r>
              <a:rPr lang="de-DE" dirty="0" err="1"/>
              <a:t>Buildnummer</a:t>
            </a:r>
            <a:r>
              <a:rPr lang="de-DE" dirty="0"/>
              <a:t>!</a:t>
            </a:r>
          </a:p>
          <a:p>
            <a:pPr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endParaRPr lang="de-DE" dirty="0"/>
          </a:p>
          <a:p>
            <a:pPr lvl="0">
              <a:spcAft>
                <a:spcPts val="600"/>
              </a:spcAft>
              <a:defRPr/>
            </a:pPr>
            <a:endParaRPr lang="de-DE" dirty="0"/>
          </a:p>
          <a:p>
            <a:endParaRPr lang="de-DE" dirty="0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E3B7B05A-E753-314D-9E7A-F241EBACC08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716F4645-6849-4794-B0B4-0039B2A6EC57}" type="slidenum">
              <a:rPr lang="de-DE" smtClean="0"/>
              <a:pPr>
                <a:defRPr/>
              </a:pPr>
              <a:t>9</a:t>
            </a:fld>
            <a:endParaRPr lang="de-DE" dirty="0"/>
          </a:p>
        </p:txBody>
      </p:sp>
      <p:sp>
        <p:nvSpPr>
          <p:cNvPr id="6" name="Datumsplatzhalter 5">
            <a:extLst>
              <a:ext uri="{FF2B5EF4-FFF2-40B4-BE49-F238E27FC236}">
                <a16:creationId xmlns:a16="http://schemas.microsoft.com/office/drawing/2014/main" id="{FDFACB7C-A2FB-6C4B-A8AA-5169198F34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A2021E4-9E21-4D05-8E8B-D1B6B4550C8A}" type="datetime1">
              <a:rPr lang="de-DE" smtClean="0"/>
              <a:pPr>
                <a:defRPr/>
              </a:pPr>
              <a:t>18.11.18</a:t>
            </a:fld>
            <a:endParaRPr lang="de-DE" dirty="0"/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89B6B79F-0E23-EB4F-B83A-F36E9523B141}"/>
              </a:ext>
            </a:extLst>
          </p:cNvPr>
          <p:cNvSpPr txBox="1"/>
          <p:nvPr/>
        </p:nvSpPr>
        <p:spPr>
          <a:xfrm>
            <a:off x="467544" y="5518973"/>
            <a:ext cx="82192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dirty="0"/>
              <a:t>Das wichtigste: JEDER </a:t>
            </a:r>
            <a:r>
              <a:rPr lang="de-DE" dirty="0" err="1"/>
              <a:t>Build</a:t>
            </a:r>
            <a:r>
              <a:rPr lang="de-DE" dirty="0"/>
              <a:t> hat eine eindeutige Nummer!</a:t>
            </a:r>
          </a:p>
          <a:p>
            <a:pPr algn="ctr"/>
            <a:endParaRPr lang="de-DE" dirty="0">
              <a:latin typeface="Myriad Pro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94022250"/>
      </p:ext>
    </p:extLst>
  </p:cSld>
  <p:clrMapOvr>
    <a:masterClrMapping/>
  </p:clrMapOvr>
</p:sld>
</file>

<file path=ppt/theme/theme1.xml><?xml version="1.0" encoding="utf-8"?>
<a:theme xmlns:a="http://schemas.openxmlformats.org/drawingml/2006/main" name="SEAL_4zu3">
  <a:themeElements>
    <a:clrScheme name="SEAL Systems">
      <a:dk1>
        <a:srgbClr val="000000"/>
      </a:dk1>
      <a:lt1>
        <a:sysClr val="window" lastClr="FFFFFF"/>
      </a:lt1>
      <a:dk2>
        <a:srgbClr val="1F497D"/>
      </a:dk2>
      <a:lt2>
        <a:srgbClr val="EEECE1"/>
      </a:lt2>
      <a:accent1>
        <a:srgbClr val="009EE2"/>
      </a:accent1>
      <a:accent2>
        <a:srgbClr val="C9E8FB"/>
      </a:accent2>
      <a:accent3>
        <a:srgbClr val="005F9F"/>
      </a:accent3>
      <a:accent4>
        <a:srgbClr val="003E75"/>
      </a:accent4>
      <a:accent5>
        <a:srgbClr val="4A4A49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>
          <a:defRPr dirty="0" smtClean="0">
            <a:latin typeface="Myriad Pro" pitchFamily="34" charset="0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SEAL_4zu3</Template>
  <TotalTime>0</TotalTime>
  <Words>643</Words>
  <Application>Microsoft Macintosh PowerPoint</Application>
  <PresentationFormat>Bildschirmpräsentation (4:3)</PresentationFormat>
  <Paragraphs>225</Paragraphs>
  <Slides>24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3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24</vt:i4>
      </vt:variant>
    </vt:vector>
  </HeadingPairs>
  <TitlesOfParts>
    <vt:vector size="28" baseType="lpstr">
      <vt:lpstr>Myriad Pro</vt:lpstr>
      <vt:lpstr>Calibri</vt:lpstr>
      <vt:lpstr>Arial</vt:lpstr>
      <vt:lpstr>SEAL_4zu3</vt:lpstr>
      <vt:lpstr>KB, Release Notes, Releases Build-Pipeline, PRs, Patches</vt:lpstr>
      <vt:lpstr>Übersicht</vt:lpstr>
      <vt:lpstr>Knowledge Base</vt:lpstr>
      <vt:lpstr>Knowledge Base</vt:lpstr>
      <vt:lpstr>Demo</vt:lpstr>
      <vt:lpstr>Release Notes</vt:lpstr>
      <vt:lpstr>Release Notes</vt:lpstr>
      <vt:lpstr>Versionierung</vt:lpstr>
      <vt:lpstr>Versionierung</vt:lpstr>
      <vt:lpstr>Build-Pipeline</vt:lpstr>
      <vt:lpstr>Build-Pipeline</vt:lpstr>
      <vt:lpstr>Build-Pipeline</vt:lpstr>
      <vt:lpstr>Build-Pipeline</vt:lpstr>
      <vt:lpstr>Build-Pipeline</vt:lpstr>
      <vt:lpstr>Build-Pipeline</vt:lpstr>
      <vt:lpstr>Build-Pipeline</vt:lpstr>
      <vt:lpstr>Teil 2</vt:lpstr>
      <vt:lpstr>Release mittels PR</vt:lpstr>
      <vt:lpstr>Release mittels Pull Request</vt:lpstr>
      <vt:lpstr>Release mittels Pull Request</vt:lpstr>
      <vt:lpstr>Demo</vt:lpstr>
      <vt:lpstr>Patch älterer Releases</vt:lpstr>
      <vt:lpstr>Patch älterer Releases</vt:lpstr>
      <vt:lpstr>Demo</vt:lpstr>
    </vt:vector>
  </TitlesOfParts>
  <Company>SEAL Systems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Die neuen SEAL Systems Powerpoint-Vorlagen</dc:title>
  <dc:creator>Michael Scherer</dc:creator>
  <cp:lastModifiedBy>Scherer, Michael</cp:lastModifiedBy>
  <cp:revision>70</cp:revision>
  <cp:lastPrinted>2016-01-28T09:42:33Z</cp:lastPrinted>
  <dcterms:created xsi:type="dcterms:W3CDTF">2018-05-08T08:31:59Z</dcterms:created>
  <dcterms:modified xsi:type="dcterms:W3CDTF">2018-11-19T13:38:28Z</dcterms:modified>
</cp:coreProperties>
</file>