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4" r:id="rId2"/>
    <p:sldId id="327" r:id="rId3"/>
    <p:sldId id="328" r:id="rId4"/>
    <p:sldId id="329" r:id="rId5"/>
    <p:sldId id="330" r:id="rId6"/>
    <p:sldId id="325" r:id="rId7"/>
    <p:sldId id="323" r:id="rId8"/>
    <p:sldId id="313" r:id="rId9"/>
    <p:sldId id="314" r:id="rId10"/>
    <p:sldId id="315" r:id="rId11"/>
    <p:sldId id="332" r:id="rId12"/>
    <p:sldId id="331" r:id="rId13"/>
    <p:sldId id="267" r:id="rId1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7"/>
      <p:bold r:id="rId17"/>
      <p:italic r:id="rId17"/>
      <p:boldItalic r:id="rId1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9"/>
    <a:srgbClr val="005F9F"/>
    <a:srgbClr val="7FAED1"/>
    <a:srgbClr val="005691"/>
    <a:srgbClr val="009EE2"/>
    <a:srgbClr val="FFFFFF"/>
    <a:srgbClr val="003E75"/>
    <a:srgbClr val="005FE2"/>
    <a:srgbClr val="C9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 autoAdjust="0"/>
    <p:restoredTop sz="52741" autoAdjust="0"/>
  </p:normalViewPr>
  <p:slideViewPr>
    <p:cSldViewPr>
      <p:cViewPr varScale="1">
        <p:scale>
          <a:sx n="98" d="100"/>
          <a:sy n="98" d="100"/>
        </p:scale>
        <p:origin x="2528" y="176"/>
      </p:cViewPr>
      <p:guideLst>
        <p:guide orient="horz" pos="3185"/>
        <p:guide pos="56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44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NUL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64803-251D-1E4C-8076-DFFE72BCF111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7D232-0600-DD44-BBB4-34B87D394CD9}">
      <dgm:prSet phldrT="[Text]"/>
      <dgm:spPr/>
      <dgm:t>
        <a:bodyPr/>
        <a:lstStyle/>
        <a:p>
          <a:r>
            <a:rPr lang="en-US"/>
            <a:t>Infrastructure as a Service</a:t>
          </a:r>
        </a:p>
      </dgm:t>
    </dgm:pt>
    <dgm:pt modelId="{248ACC2B-604E-114A-8B2E-79B04DDB21E1}" type="parTrans" cxnId="{BB9C9D30-BDCF-E747-8E08-1BB1736011E8}">
      <dgm:prSet/>
      <dgm:spPr/>
      <dgm:t>
        <a:bodyPr/>
        <a:lstStyle/>
        <a:p>
          <a:endParaRPr lang="en-US"/>
        </a:p>
      </dgm:t>
    </dgm:pt>
    <dgm:pt modelId="{F928CCA9-18D5-0A4F-9E1F-28A53EB19418}" type="sibTrans" cxnId="{BB9C9D30-BDCF-E747-8E08-1BB1736011E8}">
      <dgm:prSet/>
      <dgm:spPr/>
      <dgm:t>
        <a:bodyPr/>
        <a:lstStyle/>
        <a:p>
          <a:endParaRPr lang="en-US"/>
        </a:p>
      </dgm:t>
    </dgm:pt>
    <dgm:pt modelId="{2EB0901C-F48D-D240-B275-6DBF3139E84D}">
      <dgm:prSet phldrT="[Text]"/>
      <dgm:spPr/>
      <dgm:t>
        <a:bodyPr/>
        <a:lstStyle/>
        <a:p>
          <a:r>
            <a:rPr lang="en-US"/>
            <a:t>Managed hardware</a:t>
          </a:r>
        </a:p>
      </dgm:t>
    </dgm:pt>
    <dgm:pt modelId="{B2DB0DF2-9E69-B643-803F-A348FDDBF34F}" type="parTrans" cxnId="{A11F1D31-6785-E242-AF52-DE07E40EC871}">
      <dgm:prSet/>
      <dgm:spPr/>
      <dgm:t>
        <a:bodyPr/>
        <a:lstStyle/>
        <a:p>
          <a:endParaRPr lang="en-US"/>
        </a:p>
      </dgm:t>
    </dgm:pt>
    <dgm:pt modelId="{976D670B-1D2D-4C45-BDA5-41B718707D12}" type="sibTrans" cxnId="{A11F1D31-6785-E242-AF52-DE07E40EC871}">
      <dgm:prSet/>
      <dgm:spPr/>
      <dgm:t>
        <a:bodyPr/>
        <a:lstStyle/>
        <a:p>
          <a:endParaRPr lang="en-US"/>
        </a:p>
      </dgm:t>
    </dgm:pt>
    <dgm:pt modelId="{E394A8F9-9F21-2A4B-BB8A-082A2051AE90}">
      <dgm:prSet phldrT="[Text]"/>
      <dgm:spPr/>
      <dgm:t>
        <a:bodyPr/>
        <a:lstStyle/>
        <a:p>
          <a:r>
            <a:rPr lang="en-US"/>
            <a:t>Highly configurable environment</a:t>
          </a:r>
        </a:p>
      </dgm:t>
    </dgm:pt>
    <dgm:pt modelId="{4A533FA5-8B78-4446-89E9-8ACF351095EA}" type="parTrans" cxnId="{69828317-50C6-CC44-B524-3A1FDFBA4235}">
      <dgm:prSet/>
      <dgm:spPr/>
      <dgm:t>
        <a:bodyPr/>
        <a:lstStyle/>
        <a:p>
          <a:endParaRPr lang="en-US"/>
        </a:p>
      </dgm:t>
    </dgm:pt>
    <dgm:pt modelId="{CD003751-A8FD-DF44-9D22-FA2290AF4B2A}" type="sibTrans" cxnId="{69828317-50C6-CC44-B524-3A1FDFBA4235}">
      <dgm:prSet/>
      <dgm:spPr/>
      <dgm:t>
        <a:bodyPr/>
        <a:lstStyle/>
        <a:p>
          <a:endParaRPr lang="en-US"/>
        </a:p>
      </dgm:t>
    </dgm:pt>
    <dgm:pt modelId="{D28FB6C7-D767-C144-8C1C-BF82790318EE}">
      <dgm:prSet/>
      <dgm:spPr/>
      <dgm:t>
        <a:bodyPr/>
        <a:lstStyle/>
        <a:p>
          <a:r>
            <a:rPr lang="en-US"/>
            <a:t>Software as a Service</a:t>
          </a:r>
        </a:p>
      </dgm:t>
    </dgm:pt>
    <dgm:pt modelId="{281C9849-4E2E-284C-89AE-C0A81D5518B3}" type="parTrans" cxnId="{95D25029-2104-A44E-8559-14F2D6AB01A9}">
      <dgm:prSet/>
      <dgm:spPr/>
      <dgm:t>
        <a:bodyPr/>
        <a:lstStyle/>
        <a:p>
          <a:endParaRPr lang="en-US"/>
        </a:p>
      </dgm:t>
    </dgm:pt>
    <dgm:pt modelId="{2B42F59A-59CB-C04C-A272-D121F2E42C7A}" type="sibTrans" cxnId="{95D25029-2104-A44E-8559-14F2D6AB01A9}">
      <dgm:prSet/>
      <dgm:spPr/>
      <dgm:t>
        <a:bodyPr/>
        <a:lstStyle/>
        <a:p>
          <a:endParaRPr lang="en-US"/>
        </a:p>
      </dgm:t>
    </dgm:pt>
    <dgm:pt modelId="{F7898C99-8ACC-7944-BD3E-2F30049C9387}">
      <dgm:prSet/>
      <dgm:spPr/>
      <dgm:t>
        <a:bodyPr/>
        <a:lstStyle/>
        <a:p>
          <a:r>
            <a:rPr lang="en-US"/>
            <a:t>Platform as a Service</a:t>
          </a:r>
        </a:p>
      </dgm:t>
    </dgm:pt>
    <dgm:pt modelId="{E7B4FA72-B693-394B-86F9-3C4CFB3102E3}" type="parTrans" cxnId="{7BD6142A-BF5B-404B-9944-C65A0FA229EB}">
      <dgm:prSet/>
      <dgm:spPr/>
      <dgm:t>
        <a:bodyPr/>
        <a:lstStyle/>
        <a:p>
          <a:endParaRPr lang="en-US"/>
        </a:p>
      </dgm:t>
    </dgm:pt>
    <dgm:pt modelId="{E4A51622-FAD1-6E44-81DB-11434996C80B}" type="sibTrans" cxnId="{7BD6142A-BF5B-404B-9944-C65A0FA229EB}">
      <dgm:prSet/>
      <dgm:spPr/>
      <dgm:t>
        <a:bodyPr/>
        <a:lstStyle/>
        <a:p>
          <a:endParaRPr lang="en-US"/>
        </a:p>
      </dgm:t>
    </dgm:pt>
    <dgm:pt modelId="{E07D9F79-4558-704C-B7E5-BAAD9D2BB961}">
      <dgm:prSet/>
      <dgm:spPr/>
      <dgm:t>
        <a:bodyPr/>
        <a:lstStyle/>
        <a:p>
          <a:r>
            <a:rPr lang="en-US"/>
            <a:t>Complete managed stack</a:t>
          </a:r>
        </a:p>
      </dgm:t>
    </dgm:pt>
    <dgm:pt modelId="{AFA09F8D-EF5A-774A-A2A8-7C66AD04A43E}" type="parTrans" cxnId="{0B5A0F12-82A6-574E-BF63-C1E9172043BB}">
      <dgm:prSet/>
      <dgm:spPr/>
      <dgm:t>
        <a:bodyPr/>
        <a:lstStyle/>
        <a:p>
          <a:endParaRPr lang="en-US"/>
        </a:p>
      </dgm:t>
    </dgm:pt>
    <dgm:pt modelId="{B75EC6E5-DCBB-CC4F-A943-EAEAD4D7C329}" type="sibTrans" cxnId="{0B5A0F12-82A6-574E-BF63-C1E9172043BB}">
      <dgm:prSet/>
      <dgm:spPr/>
      <dgm:t>
        <a:bodyPr/>
        <a:lstStyle/>
        <a:p>
          <a:endParaRPr lang="en-US"/>
        </a:p>
      </dgm:t>
    </dgm:pt>
    <dgm:pt modelId="{739E4E59-0FA0-534E-BF14-006890C388F9}">
      <dgm:prSet/>
      <dgm:spPr/>
      <dgm:t>
        <a:bodyPr/>
        <a:lstStyle/>
        <a:p>
          <a:r>
            <a:rPr lang="en-US"/>
            <a:t>Managed OS, Frameworks, …</a:t>
          </a:r>
        </a:p>
      </dgm:t>
    </dgm:pt>
    <dgm:pt modelId="{E71FC8DA-054D-124F-98BF-351D246F5826}" type="parTrans" cxnId="{9CCC99A6-B5A4-A449-9B7F-48A2396CB20F}">
      <dgm:prSet/>
      <dgm:spPr/>
      <dgm:t>
        <a:bodyPr/>
        <a:lstStyle/>
        <a:p>
          <a:endParaRPr lang="en-US"/>
        </a:p>
      </dgm:t>
    </dgm:pt>
    <dgm:pt modelId="{F3F260E5-94CD-9246-8EC3-C867D9546382}" type="sibTrans" cxnId="{9CCC99A6-B5A4-A449-9B7F-48A2396CB20F}">
      <dgm:prSet/>
      <dgm:spPr/>
      <dgm:t>
        <a:bodyPr/>
        <a:lstStyle/>
        <a:p>
          <a:endParaRPr lang="en-US"/>
        </a:p>
      </dgm:t>
    </dgm:pt>
    <dgm:pt modelId="{43D3DECC-D1FB-0244-96E2-573B28B158E3}">
      <dgm:prSet/>
      <dgm:spPr/>
      <dgm:t>
        <a:bodyPr/>
        <a:lstStyle/>
        <a:p>
          <a:r>
            <a:rPr lang="en-US"/>
            <a:t>"Deploy and Run"</a:t>
          </a:r>
        </a:p>
      </dgm:t>
    </dgm:pt>
    <dgm:pt modelId="{FD9D0C91-3FAD-4142-A5E3-239C5DC9CE2E}" type="parTrans" cxnId="{EED60B92-6229-8F41-BF76-FD4F9134A1A2}">
      <dgm:prSet/>
      <dgm:spPr/>
      <dgm:t>
        <a:bodyPr/>
        <a:lstStyle/>
        <a:p>
          <a:endParaRPr lang="en-US"/>
        </a:p>
      </dgm:t>
    </dgm:pt>
    <dgm:pt modelId="{48541321-2F4A-A446-9E78-64DD711D2732}" type="sibTrans" cxnId="{EED60B92-6229-8F41-BF76-FD4F9134A1A2}">
      <dgm:prSet/>
      <dgm:spPr/>
      <dgm:t>
        <a:bodyPr/>
        <a:lstStyle/>
        <a:p>
          <a:endParaRPr lang="en-US"/>
        </a:p>
      </dgm:t>
    </dgm:pt>
    <dgm:pt modelId="{DC0563D7-5B15-F74F-BEB7-F71A1D8BC3C0}">
      <dgm:prSet/>
      <dgm:spPr/>
      <dgm:t>
        <a:bodyPr/>
        <a:lstStyle/>
        <a:p>
          <a:r>
            <a:rPr lang="en-US"/>
            <a:t>Completely under control of provider</a:t>
          </a:r>
        </a:p>
      </dgm:t>
    </dgm:pt>
    <dgm:pt modelId="{060299F9-635E-1A41-8BA8-9EA531C24ED7}" type="parTrans" cxnId="{47A76590-F5A8-7045-93A6-3661F10E8344}">
      <dgm:prSet/>
      <dgm:spPr/>
      <dgm:t>
        <a:bodyPr/>
        <a:lstStyle/>
        <a:p>
          <a:endParaRPr lang="en-US"/>
        </a:p>
      </dgm:t>
    </dgm:pt>
    <dgm:pt modelId="{10119676-6007-F844-9345-40F0F8BB0F58}" type="sibTrans" cxnId="{47A76590-F5A8-7045-93A6-3661F10E8344}">
      <dgm:prSet/>
      <dgm:spPr/>
      <dgm:t>
        <a:bodyPr/>
        <a:lstStyle/>
        <a:p>
          <a:endParaRPr lang="en-US"/>
        </a:p>
      </dgm:t>
    </dgm:pt>
    <dgm:pt modelId="{6D4248B2-8599-454C-832E-C1F7EADBF36D}" type="pres">
      <dgm:prSet presAssocID="{A1F64803-251D-1E4C-8076-DFFE72BCF111}" presName="linear" presStyleCnt="0">
        <dgm:presLayoutVars>
          <dgm:dir/>
          <dgm:animLvl val="lvl"/>
          <dgm:resizeHandles val="exact"/>
        </dgm:presLayoutVars>
      </dgm:prSet>
      <dgm:spPr/>
    </dgm:pt>
    <dgm:pt modelId="{BE56ED6E-09FD-AB4F-B230-EF7CC784FB35}" type="pres">
      <dgm:prSet presAssocID="{D28FB6C7-D767-C144-8C1C-BF82790318EE}" presName="parentLin" presStyleCnt="0"/>
      <dgm:spPr/>
    </dgm:pt>
    <dgm:pt modelId="{F46657DE-A404-E344-973D-2C01A437B247}" type="pres">
      <dgm:prSet presAssocID="{D28FB6C7-D767-C144-8C1C-BF82790318EE}" presName="parentLeftMargin" presStyleLbl="node1" presStyleIdx="0" presStyleCnt="3"/>
      <dgm:spPr/>
    </dgm:pt>
    <dgm:pt modelId="{F18558E1-0635-9245-970F-104F1FBBF563}" type="pres">
      <dgm:prSet presAssocID="{D28FB6C7-D767-C144-8C1C-BF8279031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3AEEB9-248B-A742-8A5C-9A851863B8BD}" type="pres">
      <dgm:prSet presAssocID="{D28FB6C7-D767-C144-8C1C-BF82790318EE}" presName="negativeSpace" presStyleCnt="0"/>
      <dgm:spPr/>
    </dgm:pt>
    <dgm:pt modelId="{5E772904-7E33-1A4C-86AB-C7C6A8A60409}" type="pres">
      <dgm:prSet presAssocID="{D28FB6C7-D767-C144-8C1C-BF82790318EE}" presName="childText" presStyleLbl="conFgAcc1" presStyleIdx="0" presStyleCnt="3">
        <dgm:presLayoutVars>
          <dgm:bulletEnabled val="1"/>
        </dgm:presLayoutVars>
      </dgm:prSet>
      <dgm:spPr/>
    </dgm:pt>
    <dgm:pt modelId="{4DDD11C6-0090-C04F-8835-1E3130565C47}" type="pres">
      <dgm:prSet presAssocID="{2B42F59A-59CB-C04C-A272-D121F2E42C7A}" presName="spaceBetweenRectangles" presStyleCnt="0"/>
      <dgm:spPr/>
    </dgm:pt>
    <dgm:pt modelId="{EE7DA706-065E-7E40-A238-63237910F107}" type="pres">
      <dgm:prSet presAssocID="{F7898C99-8ACC-7944-BD3E-2F30049C9387}" presName="parentLin" presStyleCnt="0"/>
      <dgm:spPr/>
    </dgm:pt>
    <dgm:pt modelId="{5110C310-C013-5C42-8D79-BE0AA92F2AC1}" type="pres">
      <dgm:prSet presAssocID="{F7898C99-8ACC-7944-BD3E-2F30049C9387}" presName="parentLeftMargin" presStyleLbl="node1" presStyleIdx="0" presStyleCnt="3"/>
      <dgm:spPr/>
    </dgm:pt>
    <dgm:pt modelId="{B73E71E9-367B-2F49-93B4-5C51C4DDEDDB}" type="pres">
      <dgm:prSet presAssocID="{F7898C99-8ACC-7944-BD3E-2F30049C9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5D248B-E433-5E48-95FB-952E89F0B0C7}" type="pres">
      <dgm:prSet presAssocID="{F7898C99-8ACC-7944-BD3E-2F30049C9387}" presName="negativeSpace" presStyleCnt="0"/>
      <dgm:spPr/>
    </dgm:pt>
    <dgm:pt modelId="{20931B65-7F18-0A4B-B015-5009582B016F}" type="pres">
      <dgm:prSet presAssocID="{F7898C99-8ACC-7944-BD3E-2F30049C9387}" presName="childText" presStyleLbl="conFgAcc1" presStyleIdx="1" presStyleCnt="3">
        <dgm:presLayoutVars>
          <dgm:bulletEnabled val="1"/>
        </dgm:presLayoutVars>
      </dgm:prSet>
      <dgm:spPr/>
    </dgm:pt>
    <dgm:pt modelId="{41D8F0A6-520B-D143-B543-F9FC29D68784}" type="pres">
      <dgm:prSet presAssocID="{E4A51622-FAD1-6E44-81DB-11434996C80B}" presName="spaceBetweenRectangles" presStyleCnt="0"/>
      <dgm:spPr/>
    </dgm:pt>
    <dgm:pt modelId="{F3D5963E-6A13-3340-92BF-FFCE9B55CE3B}" type="pres">
      <dgm:prSet presAssocID="{87C7D232-0600-DD44-BBB4-34B87D394CD9}" presName="parentLin" presStyleCnt="0"/>
      <dgm:spPr/>
    </dgm:pt>
    <dgm:pt modelId="{BB307C4A-AD16-A440-99C8-2B580BB36C7F}" type="pres">
      <dgm:prSet presAssocID="{87C7D232-0600-DD44-BBB4-34B87D394CD9}" presName="parentLeftMargin" presStyleLbl="node1" presStyleIdx="1" presStyleCnt="3"/>
      <dgm:spPr/>
    </dgm:pt>
    <dgm:pt modelId="{44B93A1F-5A73-6244-A746-F6810D12E03D}" type="pres">
      <dgm:prSet presAssocID="{87C7D232-0600-DD44-BBB4-34B87D394C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B10E6C-54B7-C84A-8C07-478B142A8E76}" type="pres">
      <dgm:prSet presAssocID="{87C7D232-0600-DD44-BBB4-34B87D394CD9}" presName="negativeSpace" presStyleCnt="0"/>
      <dgm:spPr/>
    </dgm:pt>
    <dgm:pt modelId="{1637B7A4-8F35-D644-BEB4-4E2ACCAFC5A5}" type="pres">
      <dgm:prSet presAssocID="{87C7D232-0600-DD44-BBB4-34B87D394C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295008-27CD-CA43-B26D-4D4F54534A78}" type="presOf" srcId="{D28FB6C7-D767-C144-8C1C-BF82790318EE}" destId="{F18558E1-0635-9245-970F-104F1FBBF563}" srcOrd="1" destOrd="0" presId="urn:microsoft.com/office/officeart/2005/8/layout/list1"/>
    <dgm:cxn modelId="{0B5A0F12-82A6-574E-BF63-C1E9172043BB}" srcId="{D28FB6C7-D767-C144-8C1C-BF82790318EE}" destId="{E07D9F79-4558-704C-B7E5-BAAD9D2BB961}" srcOrd="0" destOrd="0" parTransId="{AFA09F8D-EF5A-774A-A2A8-7C66AD04A43E}" sibTransId="{B75EC6E5-DCBB-CC4F-A943-EAEAD4D7C329}"/>
    <dgm:cxn modelId="{69828317-50C6-CC44-B524-3A1FDFBA4235}" srcId="{87C7D232-0600-DD44-BBB4-34B87D394CD9}" destId="{E394A8F9-9F21-2A4B-BB8A-082A2051AE90}" srcOrd="1" destOrd="0" parTransId="{4A533FA5-8B78-4446-89E9-8ACF351095EA}" sibTransId="{CD003751-A8FD-DF44-9D22-FA2290AF4B2A}"/>
    <dgm:cxn modelId="{95D25029-2104-A44E-8559-14F2D6AB01A9}" srcId="{A1F64803-251D-1E4C-8076-DFFE72BCF111}" destId="{D28FB6C7-D767-C144-8C1C-BF82790318EE}" srcOrd="0" destOrd="0" parTransId="{281C9849-4E2E-284C-89AE-C0A81D5518B3}" sibTransId="{2B42F59A-59CB-C04C-A272-D121F2E42C7A}"/>
    <dgm:cxn modelId="{7BD6142A-BF5B-404B-9944-C65A0FA229EB}" srcId="{A1F64803-251D-1E4C-8076-DFFE72BCF111}" destId="{F7898C99-8ACC-7944-BD3E-2F30049C9387}" srcOrd="1" destOrd="0" parTransId="{E7B4FA72-B693-394B-86F9-3C4CFB3102E3}" sibTransId="{E4A51622-FAD1-6E44-81DB-11434996C80B}"/>
    <dgm:cxn modelId="{9BB86B2F-DD78-2A4C-A479-E0D39E3A07B6}" type="presOf" srcId="{D28FB6C7-D767-C144-8C1C-BF82790318EE}" destId="{F46657DE-A404-E344-973D-2C01A437B247}" srcOrd="0" destOrd="0" presId="urn:microsoft.com/office/officeart/2005/8/layout/list1"/>
    <dgm:cxn modelId="{BB9C9D30-BDCF-E747-8E08-1BB1736011E8}" srcId="{A1F64803-251D-1E4C-8076-DFFE72BCF111}" destId="{87C7D232-0600-DD44-BBB4-34B87D394CD9}" srcOrd="2" destOrd="0" parTransId="{248ACC2B-604E-114A-8B2E-79B04DDB21E1}" sibTransId="{F928CCA9-18D5-0A4F-9E1F-28A53EB19418}"/>
    <dgm:cxn modelId="{A11F1D31-6785-E242-AF52-DE07E40EC871}" srcId="{87C7D232-0600-DD44-BBB4-34B87D394CD9}" destId="{2EB0901C-F48D-D240-B275-6DBF3139E84D}" srcOrd="0" destOrd="0" parTransId="{B2DB0DF2-9E69-B643-803F-A348FDDBF34F}" sibTransId="{976D670B-1D2D-4C45-BDA5-41B718707D12}"/>
    <dgm:cxn modelId="{1DDC0350-5137-844F-91AD-BE7369A583B4}" type="presOf" srcId="{E07D9F79-4558-704C-B7E5-BAAD9D2BB961}" destId="{5E772904-7E33-1A4C-86AB-C7C6A8A60409}" srcOrd="0" destOrd="0" presId="urn:microsoft.com/office/officeart/2005/8/layout/list1"/>
    <dgm:cxn modelId="{2D7F6269-D3C2-454F-BEC4-C623C77E9E79}" type="presOf" srcId="{739E4E59-0FA0-534E-BF14-006890C388F9}" destId="{20931B65-7F18-0A4B-B015-5009582B016F}" srcOrd="0" destOrd="0" presId="urn:microsoft.com/office/officeart/2005/8/layout/list1"/>
    <dgm:cxn modelId="{B1D51A6F-A75F-954A-A497-3EAC00D72645}" type="presOf" srcId="{A1F64803-251D-1E4C-8076-DFFE72BCF111}" destId="{6D4248B2-8599-454C-832E-C1F7EADBF36D}" srcOrd="0" destOrd="0" presId="urn:microsoft.com/office/officeart/2005/8/layout/list1"/>
    <dgm:cxn modelId="{47A76590-F5A8-7045-93A6-3661F10E8344}" srcId="{D28FB6C7-D767-C144-8C1C-BF82790318EE}" destId="{DC0563D7-5B15-F74F-BEB7-F71A1D8BC3C0}" srcOrd="1" destOrd="0" parTransId="{060299F9-635E-1A41-8BA8-9EA531C24ED7}" sibTransId="{10119676-6007-F844-9345-40F0F8BB0F58}"/>
    <dgm:cxn modelId="{EED60B92-6229-8F41-BF76-FD4F9134A1A2}" srcId="{F7898C99-8ACC-7944-BD3E-2F30049C9387}" destId="{43D3DECC-D1FB-0244-96E2-573B28B158E3}" srcOrd="1" destOrd="0" parTransId="{FD9D0C91-3FAD-4142-A5E3-239C5DC9CE2E}" sibTransId="{48541321-2F4A-A446-9E78-64DD711D2732}"/>
    <dgm:cxn modelId="{9CCC99A6-B5A4-A449-9B7F-48A2396CB20F}" srcId="{F7898C99-8ACC-7944-BD3E-2F30049C9387}" destId="{739E4E59-0FA0-534E-BF14-006890C388F9}" srcOrd="0" destOrd="0" parTransId="{E71FC8DA-054D-124F-98BF-351D246F5826}" sibTransId="{F3F260E5-94CD-9246-8EC3-C867D9546382}"/>
    <dgm:cxn modelId="{EABD0FAB-31B8-1047-A98E-51196B9090B1}" type="presOf" srcId="{87C7D232-0600-DD44-BBB4-34B87D394CD9}" destId="{44B93A1F-5A73-6244-A746-F6810D12E03D}" srcOrd="1" destOrd="0" presId="urn:microsoft.com/office/officeart/2005/8/layout/list1"/>
    <dgm:cxn modelId="{5395CBAD-7DDD-3B48-9A37-38C3AF801005}" type="presOf" srcId="{DC0563D7-5B15-F74F-BEB7-F71A1D8BC3C0}" destId="{5E772904-7E33-1A4C-86AB-C7C6A8A60409}" srcOrd="0" destOrd="1" presId="urn:microsoft.com/office/officeart/2005/8/layout/list1"/>
    <dgm:cxn modelId="{E851C2C6-368C-ED44-B210-561F1847F757}" type="presOf" srcId="{F7898C99-8ACC-7944-BD3E-2F30049C9387}" destId="{B73E71E9-367B-2F49-93B4-5C51C4DDEDDB}" srcOrd="1" destOrd="0" presId="urn:microsoft.com/office/officeart/2005/8/layout/list1"/>
    <dgm:cxn modelId="{FAFC9EC9-A317-7045-92EA-2EAEEAFCA818}" type="presOf" srcId="{E394A8F9-9F21-2A4B-BB8A-082A2051AE90}" destId="{1637B7A4-8F35-D644-BEB4-4E2ACCAFC5A5}" srcOrd="0" destOrd="1" presId="urn:microsoft.com/office/officeart/2005/8/layout/list1"/>
    <dgm:cxn modelId="{D6E5EADA-A88B-6344-9161-7CE4CDEDCD1A}" type="presOf" srcId="{43D3DECC-D1FB-0244-96E2-573B28B158E3}" destId="{20931B65-7F18-0A4B-B015-5009582B016F}" srcOrd="0" destOrd="1" presId="urn:microsoft.com/office/officeart/2005/8/layout/list1"/>
    <dgm:cxn modelId="{C08874DB-7080-024C-91A7-19F2DA5AA219}" type="presOf" srcId="{87C7D232-0600-DD44-BBB4-34B87D394CD9}" destId="{BB307C4A-AD16-A440-99C8-2B580BB36C7F}" srcOrd="0" destOrd="0" presId="urn:microsoft.com/office/officeart/2005/8/layout/list1"/>
    <dgm:cxn modelId="{B817DADB-84B7-9043-B15F-FBFFFF9A4696}" type="presOf" srcId="{F7898C99-8ACC-7944-BD3E-2F30049C9387}" destId="{5110C310-C013-5C42-8D79-BE0AA92F2AC1}" srcOrd="0" destOrd="0" presId="urn:microsoft.com/office/officeart/2005/8/layout/list1"/>
    <dgm:cxn modelId="{8BB0B6DD-0BEE-B344-8567-1F09ACD8FEA3}" type="presOf" srcId="{2EB0901C-F48D-D240-B275-6DBF3139E84D}" destId="{1637B7A4-8F35-D644-BEB4-4E2ACCAFC5A5}" srcOrd="0" destOrd="0" presId="urn:microsoft.com/office/officeart/2005/8/layout/list1"/>
    <dgm:cxn modelId="{88A46442-005C-5D4A-8350-462D61F748EA}" type="presParOf" srcId="{6D4248B2-8599-454C-832E-C1F7EADBF36D}" destId="{BE56ED6E-09FD-AB4F-B230-EF7CC784FB35}" srcOrd="0" destOrd="0" presId="urn:microsoft.com/office/officeart/2005/8/layout/list1"/>
    <dgm:cxn modelId="{71216743-F77D-CC4E-B6B2-1EDC286571FC}" type="presParOf" srcId="{BE56ED6E-09FD-AB4F-B230-EF7CC784FB35}" destId="{F46657DE-A404-E344-973D-2C01A437B247}" srcOrd="0" destOrd="0" presId="urn:microsoft.com/office/officeart/2005/8/layout/list1"/>
    <dgm:cxn modelId="{F5740A07-A246-834B-9C22-04A43105F70D}" type="presParOf" srcId="{BE56ED6E-09FD-AB4F-B230-EF7CC784FB35}" destId="{F18558E1-0635-9245-970F-104F1FBBF563}" srcOrd="1" destOrd="0" presId="urn:microsoft.com/office/officeart/2005/8/layout/list1"/>
    <dgm:cxn modelId="{047CC380-B8EF-D24A-9EC4-3398010B7E17}" type="presParOf" srcId="{6D4248B2-8599-454C-832E-C1F7EADBF36D}" destId="{D43AEEB9-248B-A742-8A5C-9A851863B8BD}" srcOrd="1" destOrd="0" presId="urn:microsoft.com/office/officeart/2005/8/layout/list1"/>
    <dgm:cxn modelId="{CDE69014-9CBA-BA4B-BA90-C40F5B4F2C25}" type="presParOf" srcId="{6D4248B2-8599-454C-832E-C1F7EADBF36D}" destId="{5E772904-7E33-1A4C-86AB-C7C6A8A60409}" srcOrd="2" destOrd="0" presId="urn:microsoft.com/office/officeart/2005/8/layout/list1"/>
    <dgm:cxn modelId="{7350E680-32D3-A141-B587-03EDEE1CD8E0}" type="presParOf" srcId="{6D4248B2-8599-454C-832E-C1F7EADBF36D}" destId="{4DDD11C6-0090-C04F-8835-1E3130565C47}" srcOrd="3" destOrd="0" presId="urn:microsoft.com/office/officeart/2005/8/layout/list1"/>
    <dgm:cxn modelId="{261E0F9D-BDAD-A848-9EFA-2D0E7A5B11A7}" type="presParOf" srcId="{6D4248B2-8599-454C-832E-C1F7EADBF36D}" destId="{EE7DA706-065E-7E40-A238-63237910F107}" srcOrd="4" destOrd="0" presId="urn:microsoft.com/office/officeart/2005/8/layout/list1"/>
    <dgm:cxn modelId="{33EF557C-EF3C-1341-A0DF-DA9F6A63F471}" type="presParOf" srcId="{EE7DA706-065E-7E40-A238-63237910F107}" destId="{5110C310-C013-5C42-8D79-BE0AA92F2AC1}" srcOrd="0" destOrd="0" presId="urn:microsoft.com/office/officeart/2005/8/layout/list1"/>
    <dgm:cxn modelId="{14AFB21B-006E-A34F-BF34-3185EE3F181C}" type="presParOf" srcId="{EE7DA706-065E-7E40-A238-63237910F107}" destId="{B73E71E9-367B-2F49-93B4-5C51C4DDEDDB}" srcOrd="1" destOrd="0" presId="urn:microsoft.com/office/officeart/2005/8/layout/list1"/>
    <dgm:cxn modelId="{F94EB9B9-54C9-1141-936F-29A469D0E724}" type="presParOf" srcId="{6D4248B2-8599-454C-832E-C1F7EADBF36D}" destId="{F85D248B-E433-5E48-95FB-952E89F0B0C7}" srcOrd="5" destOrd="0" presId="urn:microsoft.com/office/officeart/2005/8/layout/list1"/>
    <dgm:cxn modelId="{DAD53DD7-8E5B-3145-8039-1D2760C2B8C3}" type="presParOf" srcId="{6D4248B2-8599-454C-832E-C1F7EADBF36D}" destId="{20931B65-7F18-0A4B-B015-5009582B016F}" srcOrd="6" destOrd="0" presId="urn:microsoft.com/office/officeart/2005/8/layout/list1"/>
    <dgm:cxn modelId="{ABDEB248-8C3D-B44E-8EF4-72E569EFF8E5}" type="presParOf" srcId="{6D4248B2-8599-454C-832E-C1F7EADBF36D}" destId="{41D8F0A6-520B-D143-B543-F9FC29D68784}" srcOrd="7" destOrd="0" presId="urn:microsoft.com/office/officeart/2005/8/layout/list1"/>
    <dgm:cxn modelId="{32D05E3D-5457-0B43-9FA9-B66E2C3B697F}" type="presParOf" srcId="{6D4248B2-8599-454C-832E-C1F7EADBF36D}" destId="{F3D5963E-6A13-3340-92BF-FFCE9B55CE3B}" srcOrd="8" destOrd="0" presId="urn:microsoft.com/office/officeart/2005/8/layout/list1"/>
    <dgm:cxn modelId="{1045B70D-380B-D14C-B8CA-B5C9DAA0F79E}" type="presParOf" srcId="{F3D5963E-6A13-3340-92BF-FFCE9B55CE3B}" destId="{BB307C4A-AD16-A440-99C8-2B580BB36C7F}" srcOrd="0" destOrd="0" presId="urn:microsoft.com/office/officeart/2005/8/layout/list1"/>
    <dgm:cxn modelId="{0A36AE0D-709E-6248-83D0-C4DF5096676A}" type="presParOf" srcId="{F3D5963E-6A13-3340-92BF-FFCE9B55CE3B}" destId="{44B93A1F-5A73-6244-A746-F6810D12E03D}" srcOrd="1" destOrd="0" presId="urn:microsoft.com/office/officeart/2005/8/layout/list1"/>
    <dgm:cxn modelId="{744A3FE9-3865-3040-81E9-6F92101DBB0B}" type="presParOf" srcId="{6D4248B2-8599-454C-832E-C1F7EADBF36D}" destId="{44B10E6C-54B7-C84A-8C07-478B142A8E76}" srcOrd="9" destOrd="0" presId="urn:microsoft.com/office/officeart/2005/8/layout/list1"/>
    <dgm:cxn modelId="{AAF49EDC-33B5-7C4E-8210-82A9A424E2B3}" type="presParOf" srcId="{6D4248B2-8599-454C-832E-C1F7EADBF36D}" destId="{1637B7A4-8F35-D644-BEB4-4E2ACCAFC5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64803-251D-1E4C-8076-DFFE72BCF111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7D232-0600-DD44-BBB4-34B87D394CD9}">
      <dgm:prSet phldrT="[Text]"/>
      <dgm:spPr/>
      <dgm:t>
        <a:bodyPr/>
        <a:lstStyle/>
        <a:p>
          <a:r>
            <a:rPr lang="en-US"/>
            <a:t>Infrastructure as a Service</a:t>
          </a:r>
        </a:p>
      </dgm:t>
    </dgm:pt>
    <dgm:pt modelId="{248ACC2B-604E-114A-8B2E-79B04DDB21E1}" type="parTrans" cxnId="{BB9C9D30-BDCF-E747-8E08-1BB1736011E8}">
      <dgm:prSet/>
      <dgm:spPr/>
      <dgm:t>
        <a:bodyPr/>
        <a:lstStyle/>
        <a:p>
          <a:endParaRPr lang="en-US"/>
        </a:p>
      </dgm:t>
    </dgm:pt>
    <dgm:pt modelId="{F928CCA9-18D5-0A4F-9E1F-28A53EB19418}" type="sibTrans" cxnId="{BB9C9D30-BDCF-E747-8E08-1BB1736011E8}">
      <dgm:prSet/>
      <dgm:spPr/>
      <dgm:t>
        <a:bodyPr/>
        <a:lstStyle/>
        <a:p>
          <a:endParaRPr lang="en-US"/>
        </a:p>
      </dgm:t>
    </dgm:pt>
    <dgm:pt modelId="{2EB0901C-F48D-D240-B275-6DBF3139E84D}">
      <dgm:prSet phldrT="[Text]"/>
      <dgm:spPr/>
      <dgm:t>
        <a:bodyPr/>
        <a:lstStyle/>
        <a:p>
          <a:r>
            <a:rPr lang="en-US"/>
            <a:t>Managed hardware</a:t>
          </a:r>
        </a:p>
      </dgm:t>
    </dgm:pt>
    <dgm:pt modelId="{B2DB0DF2-9E69-B643-803F-A348FDDBF34F}" type="parTrans" cxnId="{A11F1D31-6785-E242-AF52-DE07E40EC871}">
      <dgm:prSet/>
      <dgm:spPr/>
      <dgm:t>
        <a:bodyPr/>
        <a:lstStyle/>
        <a:p>
          <a:endParaRPr lang="en-US"/>
        </a:p>
      </dgm:t>
    </dgm:pt>
    <dgm:pt modelId="{976D670B-1D2D-4C45-BDA5-41B718707D12}" type="sibTrans" cxnId="{A11F1D31-6785-E242-AF52-DE07E40EC871}">
      <dgm:prSet/>
      <dgm:spPr/>
      <dgm:t>
        <a:bodyPr/>
        <a:lstStyle/>
        <a:p>
          <a:endParaRPr lang="en-US"/>
        </a:p>
      </dgm:t>
    </dgm:pt>
    <dgm:pt modelId="{E394A8F9-9F21-2A4B-BB8A-082A2051AE90}">
      <dgm:prSet phldrT="[Text]"/>
      <dgm:spPr/>
      <dgm:t>
        <a:bodyPr/>
        <a:lstStyle/>
        <a:p>
          <a:r>
            <a:rPr lang="en-US"/>
            <a:t>Highly configurable environment</a:t>
          </a:r>
        </a:p>
      </dgm:t>
    </dgm:pt>
    <dgm:pt modelId="{4A533FA5-8B78-4446-89E9-8ACF351095EA}" type="parTrans" cxnId="{69828317-50C6-CC44-B524-3A1FDFBA4235}">
      <dgm:prSet/>
      <dgm:spPr/>
      <dgm:t>
        <a:bodyPr/>
        <a:lstStyle/>
        <a:p>
          <a:endParaRPr lang="en-US"/>
        </a:p>
      </dgm:t>
    </dgm:pt>
    <dgm:pt modelId="{CD003751-A8FD-DF44-9D22-FA2290AF4B2A}" type="sibTrans" cxnId="{69828317-50C6-CC44-B524-3A1FDFBA4235}">
      <dgm:prSet/>
      <dgm:spPr/>
      <dgm:t>
        <a:bodyPr/>
        <a:lstStyle/>
        <a:p>
          <a:endParaRPr lang="en-US"/>
        </a:p>
      </dgm:t>
    </dgm:pt>
    <dgm:pt modelId="{D28FB6C7-D767-C144-8C1C-BF82790318EE}">
      <dgm:prSet/>
      <dgm:spPr/>
      <dgm:t>
        <a:bodyPr/>
        <a:lstStyle/>
        <a:p>
          <a:r>
            <a:rPr lang="en-US"/>
            <a:t>Software as a Service</a:t>
          </a:r>
        </a:p>
      </dgm:t>
    </dgm:pt>
    <dgm:pt modelId="{281C9849-4E2E-284C-89AE-C0A81D5518B3}" type="parTrans" cxnId="{95D25029-2104-A44E-8559-14F2D6AB01A9}">
      <dgm:prSet/>
      <dgm:spPr/>
      <dgm:t>
        <a:bodyPr/>
        <a:lstStyle/>
        <a:p>
          <a:endParaRPr lang="en-US"/>
        </a:p>
      </dgm:t>
    </dgm:pt>
    <dgm:pt modelId="{2B42F59A-59CB-C04C-A272-D121F2E42C7A}" type="sibTrans" cxnId="{95D25029-2104-A44E-8559-14F2D6AB01A9}">
      <dgm:prSet/>
      <dgm:spPr/>
      <dgm:t>
        <a:bodyPr/>
        <a:lstStyle/>
        <a:p>
          <a:endParaRPr lang="en-US"/>
        </a:p>
      </dgm:t>
    </dgm:pt>
    <dgm:pt modelId="{F7898C99-8ACC-7944-BD3E-2F30049C9387}">
      <dgm:prSet/>
      <dgm:spPr/>
      <dgm:t>
        <a:bodyPr/>
        <a:lstStyle/>
        <a:p>
          <a:r>
            <a:rPr lang="en-US"/>
            <a:t>Platform as a Service</a:t>
          </a:r>
        </a:p>
      </dgm:t>
    </dgm:pt>
    <dgm:pt modelId="{E7B4FA72-B693-394B-86F9-3C4CFB3102E3}" type="parTrans" cxnId="{7BD6142A-BF5B-404B-9944-C65A0FA229EB}">
      <dgm:prSet/>
      <dgm:spPr/>
      <dgm:t>
        <a:bodyPr/>
        <a:lstStyle/>
        <a:p>
          <a:endParaRPr lang="en-US"/>
        </a:p>
      </dgm:t>
    </dgm:pt>
    <dgm:pt modelId="{E4A51622-FAD1-6E44-81DB-11434996C80B}" type="sibTrans" cxnId="{7BD6142A-BF5B-404B-9944-C65A0FA229EB}">
      <dgm:prSet/>
      <dgm:spPr/>
      <dgm:t>
        <a:bodyPr/>
        <a:lstStyle/>
        <a:p>
          <a:endParaRPr lang="en-US"/>
        </a:p>
      </dgm:t>
    </dgm:pt>
    <dgm:pt modelId="{E07D9F79-4558-704C-B7E5-BAAD9D2BB961}">
      <dgm:prSet/>
      <dgm:spPr/>
      <dgm:t>
        <a:bodyPr/>
        <a:lstStyle/>
        <a:p>
          <a:r>
            <a:rPr lang="en-US"/>
            <a:t>Complete managed stack</a:t>
          </a:r>
        </a:p>
      </dgm:t>
    </dgm:pt>
    <dgm:pt modelId="{AFA09F8D-EF5A-774A-A2A8-7C66AD04A43E}" type="parTrans" cxnId="{0B5A0F12-82A6-574E-BF63-C1E9172043BB}">
      <dgm:prSet/>
      <dgm:spPr/>
      <dgm:t>
        <a:bodyPr/>
        <a:lstStyle/>
        <a:p>
          <a:endParaRPr lang="en-US"/>
        </a:p>
      </dgm:t>
    </dgm:pt>
    <dgm:pt modelId="{B75EC6E5-DCBB-CC4F-A943-EAEAD4D7C329}" type="sibTrans" cxnId="{0B5A0F12-82A6-574E-BF63-C1E9172043BB}">
      <dgm:prSet/>
      <dgm:spPr/>
      <dgm:t>
        <a:bodyPr/>
        <a:lstStyle/>
        <a:p>
          <a:endParaRPr lang="en-US"/>
        </a:p>
      </dgm:t>
    </dgm:pt>
    <dgm:pt modelId="{739E4E59-0FA0-534E-BF14-006890C388F9}">
      <dgm:prSet/>
      <dgm:spPr/>
      <dgm:t>
        <a:bodyPr/>
        <a:lstStyle/>
        <a:p>
          <a:r>
            <a:rPr lang="en-US"/>
            <a:t>Managed OS, Frameworks, …</a:t>
          </a:r>
        </a:p>
      </dgm:t>
    </dgm:pt>
    <dgm:pt modelId="{E71FC8DA-054D-124F-98BF-351D246F5826}" type="parTrans" cxnId="{9CCC99A6-B5A4-A449-9B7F-48A2396CB20F}">
      <dgm:prSet/>
      <dgm:spPr/>
      <dgm:t>
        <a:bodyPr/>
        <a:lstStyle/>
        <a:p>
          <a:endParaRPr lang="en-US"/>
        </a:p>
      </dgm:t>
    </dgm:pt>
    <dgm:pt modelId="{F3F260E5-94CD-9246-8EC3-C867D9546382}" type="sibTrans" cxnId="{9CCC99A6-B5A4-A449-9B7F-48A2396CB20F}">
      <dgm:prSet/>
      <dgm:spPr/>
      <dgm:t>
        <a:bodyPr/>
        <a:lstStyle/>
        <a:p>
          <a:endParaRPr lang="en-US"/>
        </a:p>
      </dgm:t>
    </dgm:pt>
    <dgm:pt modelId="{43D3DECC-D1FB-0244-96E2-573B28B158E3}">
      <dgm:prSet/>
      <dgm:spPr/>
      <dgm:t>
        <a:bodyPr/>
        <a:lstStyle/>
        <a:p>
          <a:r>
            <a:rPr lang="en-US"/>
            <a:t>"Deploy and Run"</a:t>
          </a:r>
        </a:p>
      </dgm:t>
    </dgm:pt>
    <dgm:pt modelId="{FD9D0C91-3FAD-4142-A5E3-239C5DC9CE2E}" type="parTrans" cxnId="{EED60B92-6229-8F41-BF76-FD4F9134A1A2}">
      <dgm:prSet/>
      <dgm:spPr/>
      <dgm:t>
        <a:bodyPr/>
        <a:lstStyle/>
        <a:p>
          <a:endParaRPr lang="en-US"/>
        </a:p>
      </dgm:t>
    </dgm:pt>
    <dgm:pt modelId="{48541321-2F4A-A446-9E78-64DD711D2732}" type="sibTrans" cxnId="{EED60B92-6229-8F41-BF76-FD4F9134A1A2}">
      <dgm:prSet/>
      <dgm:spPr/>
      <dgm:t>
        <a:bodyPr/>
        <a:lstStyle/>
        <a:p>
          <a:endParaRPr lang="en-US"/>
        </a:p>
      </dgm:t>
    </dgm:pt>
    <dgm:pt modelId="{DC0563D7-5B15-F74F-BEB7-F71A1D8BC3C0}">
      <dgm:prSet/>
      <dgm:spPr/>
      <dgm:t>
        <a:bodyPr/>
        <a:lstStyle/>
        <a:p>
          <a:r>
            <a:rPr lang="en-US"/>
            <a:t>Completely under control of provider</a:t>
          </a:r>
        </a:p>
      </dgm:t>
    </dgm:pt>
    <dgm:pt modelId="{060299F9-635E-1A41-8BA8-9EA531C24ED7}" type="parTrans" cxnId="{47A76590-F5A8-7045-93A6-3661F10E8344}">
      <dgm:prSet/>
      <dgm:spPr/>
      <dgm:t>
        <a:bodyPr/>
        <a:lstStyle/>
        <a:p>
          <a:endParaRPr lang="en-US"/>
        </a:p>
      </dgm:t>
    </dgm:pt>
    <dgm:pt modelId="{10119676-6007-F844-9345-40F0F8BB0F58}" type="sibTrans" cxnId="{47A76590-F5A8-7045-93A6-3661F10E8344}">
      <dgm:prSet/>
      <dgm:spPr/>
      <dgm:t>
        <a:bodyPr/>
        <a:lstStyle/>
        <a:p>
          <a:endParaRPr lang="en-US"/>
        </a:p>
      </dgm:t>
    </dgm:pt>
    <dgm:pt modelId="{6D4248B2-8599-454C-832E-C1F7EADBF36D}" type="pres">
      <dgm:prSet presAssocID="{A1F64803-251D-1E4C-8076-DFFE72BCF111}" presName="linear" presStyleCnt="0">
        <dgm:presLayoutVars>
          <dgm:dir/>
          <dgm:animLvl val="lvl"/>
          <dgm:resizeHandles val="exact"/>
        </dgm:presLayoutVars>
      </dgm:prSet>
      <dgm:spPr/>
    </dgm:pt>
    <dgm:pt modelId="{BE56ED6E-09FD-AB4F-B230-EF7CC784FB35}" type="pres">
      <dgm:prSet presAssocID="{D28FB6C7-D767-C144-8C1C-BF82790318EE}" presName="parentLin" presStyleCnt="0"/>
      <dgm:spPr/>
    </dgm:pt>
    <dgm:pt modelId="{F46657DE-A404-E344-973D-2C01A437B247}" type="pres">
      <dgm:prSet presAssocID="{D28FB6C7-D767-C144-8C1C-BF82790318EE}" presName="parentLeftMargin" presStyleLbl="node1" presStyleIdx="0" presStyleCnt="3"/>
      <dgm:spPr/>
    </dgm:pt>
    <dgm:pt modelId="{F18558E1-0635-9245-970F-104F1FBBF563}" type="pres">
      <dgm:prSet presAssocID="{D28FB6C7-D767-C144-8C1C-BF8279031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3AEEB9-248B-A742-8A5C-9A851863B8BD}" type="pres">
      <dgm:prSet presAssocID="{D28FB6C7-D767-C144-8C1C-BF82790318EE}" presName="negativeSpace" presStyleCnt="0"/>
      <dgm:spPr/>
    </dgm:pt>
    <dgm:pt modelId="{5E772904-7E33-1A4C-86AB-C7C6A8A60409}" type="pres">
      <dgm:prSet presAssocID="{D28FB6C7-D767-C144-8C1C-BF82790318EE}" presName="childText" presStyleLbl="conFgAcc1" presStyleIdx="0" presStyleCnt="3">
        <dgm:presLayoutVars>
          <dgm:bulletEnabled val="1"/>
        </dgm:presLayoutVars>
      </dgm:prSet>
      <dgm:spPr/>
    </dgm:pt>
    <dgm:pt modelId="{4DDD11C6-0090-C04F-8835-1E3130565C47}" type="pres">
      <dgm:prSet presAssocID="{2B42F59A-59CB-C04C-A272-D121F2E42C7A}" presName="spaceBetweenRectangles" presStyleCnt="0"/>
      <dgm:spPr/>
    </dgm:pt>
    <dgm:pt modelId="{EE7DA706-065E-7E40-A238-63237910F107}" type="pres">
      <dgm:prSet presAssocID="{F7898C99-8ACC-7944-BD3E-2F30049C9387}" presName="parentLin" presStyleCnt="0"/>
      <dgm:spPr/>
    </dgm:pt>
    <dgm:pt modelId="{5110C310-C013-5C42-8D79-BE0AA92F2AC1}" type="pres">
      <dgm:prSet presAssocID="{F7898C99-8ACC-7944-BD3E-2F30049C9387}" presName="parentLeftMargin" presStyleLbl="node1" presStyleIdx="0" presStyleCnt="3"/>
      <dgm:spPr/>
    </dgm:pt>
    <dgm:pt modelId="{B73E71E9-367B-2F49-93B4-5C51C4DDEDDB}" type="pres">
      <dgm:prSet presAssocID="{F7898C99-8ACC-7944-BD3E-2F30049C9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5D248B-E433-5E48-95FB-952E89F0B0C7}" type="pres">
      <dgm:prSet presAssocID="{F7898C99-8ACC-7944-BD3E-2F30049C9387}" presName="negativeSpace" presStyleCnt="0"/>
      <dgm:spPr/>
    </dgm:pt>
    <dgm:pt modelId="{20931B65-7F18-0A4B-B015-5009582B016F}" type="pres">
      <dgm:prSet presAssocID="{F7898C99-8ACC-7944-BD3E-2F30049C9387}" presName="childText" presStyleLbl="conFgAcc1" presStyleIdx="1" presStyleCnt="3">
        <dgm:presLayoutVars>
          <dgm:bulletEnabled val="1"/>
        </dgm:presLayoutVars>
      </dgm:prSet>
      <dgm:spPr/>
    </dgm:pt>
    <dgm:pt modelId="{41D8F0A6-520B-D143-B543-F9FC29D68784}" type="pres">
      <dgm:prSet presAssocID="{E4A51622-FAD1-6E44-81DB-11434996C80B}" presName="spaceBetweenRectangles" presStyleCnt="0"/>
      <dgm:spPr/>
    </dgm:pt>
    <dgm:pt modelId="{F3D5963E-6A13-3340-92BF-FFCE9B55CE3B}" type="pres">
      <dgm:prSet presAssocID="{87C7D232-0600-DD44-BBB4-34B87D394CD9}" presName="parentLin" presStyleCnt="0"/>
      <dgm:spPr/>
    </dgm:pt>
    <dgm:pt modelId="{BB307C4A-AD16-A440-99C8-2B580BB36C7F}" type="pres">
      <dgm:prSet presAssocID="{87C7D232-0600-DD44-BBB4-34B87D394CD9}" presName="parentLeftMargin" presStyleLbl="node1" presStyleIdx="1" presStyleCnt="3"/>
      <dgm:spPr/>
    </dgm:pt>
    <dgm:pt modelId="{44B93A1F-5A73-6244-A746-F6810D12E03D}" type="pres">
      <dgm:prSet presAssocID="{87C7D232-0600-DD44-BBB4-34B87D394C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B10E6C-54B7-C84A-8C07-478B142A8E76}" type="pres">
      <dgm:prSet presAssocID="{87C7D232-0600-DD44-BBB4-34B87D394CD9}" presName="negativeSpace" presStyleCnt="0"/>
      <dgm:spPr/>
    </dgm:pt>
    <dgm:pt modelId="{1637B7A4-8F35-D644-BEB4-4E2ACCAFC5A5}" type="pres">
      <dgm:prSet presAssocID="{87C7D232-0600-DD44-BBB4-34B87D394C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295008-27CD-CA43-B26D-4D4F54534A78}" type="presOf" srcId="{D28FB6C7-D767-C144-8C1C-BF82790318EE}" destId="{F18558E1-0635-9245-970F-104F1FBBF563}" srcOrd="1" destOrd="0" presId="urn:microsoft.com/office/officeart/2005/8/layout/list1"/>
    <dgm:cxn modelId="{0B5A0F12-82A6-574E-BF63-C1E9172043BB}" srcId="{D28FB6C7-D767-C144-8C1C-BF82790318EE}" destId="{E07D9F79-4558-704C-B7E5-BAAD9D2BB961}" srcOrd="0" destOrd="0" parTransId="{AFA09F8D-EF5A-774A-A2A8-7C66AD04A43E}" sibTransId="{B75EC6E5-DCBB-CC4F-A943-EAEAD4D7C329}"/>
    <dgm:cxn modelId="{69828317-50C6-CC44-B524-3A1FDFBA4235}" srcId="{87C7D232-0600-DD44-BBB4-34B87D394CD9}" destId="{E394A8F9-9F21-2A4B-BB8A-082A2051AE90}" srcOrd="1" destOrd="0" parTransId="{4A533FA5-8B78-4446-89E9-8ACF351095EA}" sibTransId="{CD003751-A8FD-DF44-9D22-FA2290AF4B2A}"/>
    <dgm:cxn modelId="{95D25029-2104-A44E-8559-14F2D6AB01A9}" srcId="{A1F64803-251D-1E4C-8076-DFFE72BCF111}" destId="{D28FB6C7-D767-C144-8C1C-BF82790318EE}" srcOrd="0" destOrd="0" parTransId="{281C9849-4E2E-284C-89AE-C0A81D5518B3}" sibTransId="{2B42F59A-59CB-C04C-A272-D121F2E42C7A}"/>
    <dgm:cxn modelId="{7BD6142A-BF5B-404B-9944-C65A0FA229EB}" srcId="{A1F64803-251D-1E4C-8076-DFFE72BCF111}" destId="{F7898C99-8ACC-7944-BD3E-2F30049C9387}" srcOrd="1" destOrd="0" parTransId="{E7B4FA72-B693-394B-86F9-3C4CFB3102E3}" sibTransId="{E4A51622-FAD1-6E44-81DB-11434996C80B}"/>
    <dgm:cxn modelId="{9BB86B2F-DD78-2A4C-A479-E0D39E3A07B6}" type="presOf" srcId="{D28FB6C7-D767-C144-8C1C-BF82790318EE}" destId="{F46657DE-A404-E344-973D-2C01A437B247}" srcOrd="0" destOrd="0" presId="urn:microsoft.com/office/officeart/2005/8/layout/list1"/>
    <dgm:cxn modelId="{BB9C9D30-BDCF-E747-8E08-1BB1736011E8}" srcId="{A1F64803-251D-1E4C-8076-DFFE72BCF111}" destId="{87C7D232-0600-DD44-BBB4-34B87D394CD9}" srcOrd="2" destOrd="0" parTransId="{248ACC2B-604E-114A-8B2E-79B04DDB21E1}" sibTransId="{F928CCA9-18D5-0A4F-9E1F-28A53EB19418}"/>
    <dgm:cxn modelId="{A11F1D31-6785-E242-AF52-DE07E40EC871}" srcId="{87C7D232-0600-DD44-BBB4-34B87D394CD9}" destId="{2EB0901C-F48D-D240-B275-6DBF3139E84D}" srcOrd="0" destOrd="0" parTransId="{B2DB0DF2-9E69-B643-803F-A348FDDBF34F}" sibTransId="{976D670B-1D2D-4C45-BDA5-41B718707D12}"/>
    <dgm:cxn modelId="{1DDC0350-5137-844F-91AD-BE7369A583B4}" type="presOf" srcId="{E07D9F79-4558-704C-B7E5-BAAD9D2BB961}" destId="{5E772904-7E33-1A4C-86AB-C7C6A8A60409}" srcOrd="0" destOrd="0" presId="urn:microsoft.com/office/officeart/2005/8/layout/list1"/>
    <dgm:cxn modelId="{2D7F6269-D3C2-454F-BEC4-C623C77E9E79}" type="presOf" srcId="{739E4E59-0FA0-534E-BF14-006890C388F9}" destId="{20931B65-7F18-0A4B-B015-5009582B016F}" srcOrd="0" destOrd="0" presId="urn:microsoft.com/office/officeart/2005/8/layout/list1"/>
    <dgm:cxn modelId="{B1D51A6F-A75F-954A-A497-3EAC00D72645}" type="presOf" srcId="{A1F64803-251D-1E4C-8076-DFFE72BCF111}" destId="{6D4248B2-8599-454C-832E-C1F7EADBF36D}" srcOrd="0" destOrd="0" presId="urn:microsoft.com/office/officeart/2005/8/layout/list1"/>
    <dgm:cxn modelId="{47A76590-F5A8-7045-93A6-3661F10E8344}" srcId="{D28FB6C7-D767-C144-8C1C-BF82790318EE}" destId="{DC0563D7-5B15-F74F-BEB7-F71A1D8BC3C0}" srcOrd="1" destOrd="0" parTransId="{060299F9-635E-1A41-8BA8-9EA531C24ED7}" sibTransId="{10119676-6007-F844-9345-40F0F8BB0F58}"/>
    <dgm:cxn modelId="{EED60B92-6229-8F41-BF76-FD4F9134A1A2}" srcId="{F7898C99-8ACC-7944-BD3E-2F30049C9387}" destId="{43D3DECC-D1FB-0244-96E2-573B28B158E3}" srcOrd="1" destOrd="0" parTransId="{FD9D0C91-3FAD-4142-A5E3-239C5DC9CE2E}" sibTransId="{48541321-2F4A-A446-9E78-64DD711D2732}"/>
    <dgm:cxn modelId="{9CCC99A6-B5A4-A449-9B7F-48A2396CB20F}" srcId="{F7898C99-8ACC-7944-BD3E-2F30049C9387}" destId="{739E4E59-0FA0-534E-BF14-006890C388F9}" srcOrd="0" destOrd="0" parTransId="{E71FC8DA-054D-124F-98BF-351D246F5826}" sibTransId="{F3F260E5-94CD-9246-8EC3-C867D9546382}"/>
    <dgm:cxn modelId="{EABD0FAB-31B8-1047-A98E-51196B9090B1}" type="presOf" srcId="{87C7D232-0600-DD44-BBB4-34B87D394CD9}" destId="{44B93A1F-5A73-6244-A746-F6810D12E03D}" srcOrd="1" destOrd="0" presId="urn:microsoft.com/office/officeart/2005/8/layout/list1"/>
    <dgm:cxn modelId="{5395CBAD-7DDD-3B48-9A37-38C3AF801005}" type="presOf" srcId="{DC0563D7-5B15-F74F-BEB7-F71A1D8BC3C0}" destId="{5E772904-7E33-1A4C-86AB-C7C6A8A60409}" srcOrd="0" destOrd="1" presId="urn:microsoft.com/office/officeart/2005/8/layout/list1"/>
    <dgm:cxn modelId="{E851C2C6-368C-ED44-B210-561F1847F757}" type="presOf" srcId="{F7898C99-8ACC-7944-BD3E-2F30049C9387}" destId="{B73E71E9-367B-2F49-93B4-5C51C4DDEDDB}" srcOrd="1" destOrd="0" presId="urn:microsoft.com/office/officeart/2005/8/layout/list1"/>
    <dgm:cxn modelId="{FAFC9EC9-A317-7045-92EA-2EAEEAFCA818}" type="presOf" srcId="{E394A8F9-9F21-2A4B-BB8A-082A2051AE90}" destId="{1637B7A4-8F35-D644-BEB4-4E2ACCAFC5A5}" srcOrd="0" destOrd="1" presId="urn:microsoft.com/office/officeart/2005/8/layout/list1"/>
    <dgm:cxn modelId="{D6E5EADA-A88B-6344-9161-7CE4CDEDCD1A}" type="presOf" srcId="{43D3DECC-D1FB-0244-96E2-573B28B158E3}" destId="{20931B65-7F18-0A4B-B015-5009582B016F}" srcOrd="0" destOrd="1" presId="urn:microsoft.com/office/officeart/2005/8/layout/list1"/>
    <dgm:cxn modelId="{C08874DB-7080-024C-91A7-19F2DA5AA219}" type="presOf" srcId="{87C7D232-0600-DD44-BBB4-34B87D394CD9}" destId="{BB307C4A-AD16-A440-99C8-2B580BB36C7F}" srcOrd="0" destOrd="0" presId="urn:microsoft.com/office/officeart/2005/8/layout/list1"/>
    <dgm:cxn modelId="{B817DADB-84B7-9043-B15F-FBFFFF9A4696}" type="presOf" srcId="{F7898C99-8ACC-7944-BD3E-2F30049C9387}" destId="{5110C310-C013-5C42-8D79-BE0AA92F2AC1}" srcOrd="0" destOrd="0" presId="urn:microsoft.com/office/officeart/2005/8/layout/list1"/>
    <dgm:cxn modelId="{8BB0B6DD-0BEE-B344-8567-1F09ACD8FEA3}" type="presOf" srcId="{2EB0901C-F48D-D240-B275-6DBF3139E84D}" destId="{1637B7A4-8F35-D644-BEB4-4E2ACCAFC5A5}" srcOrd="0" destOrd="0" presId="urn:microsoft.com/office/officeart/2005/8/layout/list1"/>
    <dgm:cxn modelId="{88A46442-005C-5D4A-8350-462D61F748EA}" type="presParOf" srcId="{6D4248B2-8599-454C-832E-C1F7EADBF36D}" destId="{BE56ED6E-09FD-AB4F-B230-EF7CC784FB35}" srcOrd="0" destOrd="0" presId="urn:microsoft.com/office/officeart/2005/8/layout/list1"/>
    <dgm:cxn modelId="{71216743-F77D-CC4E-B6B2-1EDC286571FC}" type="presParOf" srcId="{BE56ED6E-09FD-AB4F-B230-EF7CC784FB35}" destId="{F46657DE-A404-E344-973D-2C01A437B247}" srcOrd="0" destOrd="0" presId="urn:microsoft.com/office/officeart/2005/8/layout/list1"/>
    <dgm:cxn modelId="{F5740A07-A246-834B-9C22-04A43105F70D}" type="presParOf" srcId="{BE56ED6E-09FD-AB4F-B230-EF7CC784FB35}" destId="{F18558E1-0635-9245-970F-104F1FBBF563}" srcOrd="1" destOrd="0" presId="urn:microsoft.com/office/officeart/2005/8/layout/list1"/>
    <dgm:cxn modelId="{047CC380-B8EF-D24A-9EC4-3398010B7E17}" type="presParOf" srcId="{6D4248B2-8599-454C-832E-C1F7EADBF36D}" destId="{D43AEEB9-248B-A742-8A5C-9A851863B8BD}" srcOrd="1" destOrd="0" presId="urn:microsoft.com/office/officeart/2005/8/layout/list1"/>
    <dgm:cxn modelId="{CDE69014-9CBA-BA4B-BA90-C40F5B4F2C25}" type="presParOf" srcId="{6D4248B2-8599-454C-832E-C1F7EADBF36D}" destId="{5E772904-7E33-1A4C-86AB-C7C6A8A60409}" srcOrd="2" destOrd="0" presId="urn:microsoft.com/office/officeart/2005/8/layout/list1"/>
    <dgm:cxn modelId="{7350E680-32D3-A141-B587-03EDEE1CD8E0}" type="presParOf" srcId="{6D4248B2-8599-454C-832E-C1F7EADBF36D}" destId="{4DDD11C6-0090-C04F-8835-1E3130565C47}" srcOrd="3" destOrd="0" presId="urn:microsoft.com/office/officeart/2005/8/layout/list1"/>
    <dgm:cxn modelId="{261E0F9D-BDAD-A848-9EFA-2D0E7A5B11A7}" type="presParOf" srcId="{6D4248B2-8599-454C-832E-C1F7EADBF36D}" destId="{EE7DA706-065E-7E40-A238-63237910F107}" srcOrd="4" destOrd="0" presId="urn:microsoft.com/office/officeart/2005/8/layout/list1"/>
    <dgm:cxn modelId="{33EF557C-EF3C-1341-A0DF-DA9F6A63F471}" type="presParOf" srcId="{EE7DA706-065E-7E40-A238-63237910F107}" destId="{5110C310-C013-5C42-8D79-BE0AA92F2AC1}" srcOrd="0" destOrd="0" presId="urn:microsoft.com/office/officeart/2005/8/layout/list1"/>
    <dgm:cxn modelId="{14AFB21B-006E-A34F-BF34-3185EE3F181C}" type="presParOf" srcId="{EE7DA706-065E-7E40-A238-63237910F107}" destId="{B73E71E9-367B-2F49-93B4-5C51C4DDEDDB}" srcOrd="1" destOrd="0" presId="urn:microsoft.com/office/officeart/2005/8/layout/list1"/>
    <dgm:cxn modelId="{F94EB9B9-54C9-1141-936F-29A469D0E724}" type="presParOf" srcId="{6D4248B2-8599-454C-832E-C1F7EADBF36D}" destId="{F85D248B-E433-5E48-95FB-952E89F0B0C7}" srcOrd="5" destOrd="0" presId="urn:microsoft.com/office/officeart/2005/8/layout/list1"/>
    <dgm:cxn modelId="{DAD53DD7-8E5B-3145-8039-1D2760C2B8C3}" type="presParOf" srcId="{6D4248B2-8599-454C-832E-C1F7EADBF36D}" destId="{20931B65-7F18-0A4B-B015-5009582B016F}" srcOrd="6" destOrd="0" presId="urn:microsoft.com/office/officeart/2005/8/layout/list1"/>
    <dgm:cxn modelId="{ABDEB248-8C3D-B44E-8EF4-72E569EFF8E5}" type="presParOf" srcId="{6D4248B2-8599-454C-832E-C1F7EADBF36D}" destId="{41D8F0A6-520B-D143-B543-F9FC29D68784}" srcOrd="7" destOrd="0" presId="urn:microsoft.com/office/officeart/2005/8/layout/list1"/>
    <dgm:cxn modelId="{32D05E3D-5457-0B43-9FA9-B66E2C3B697F}" type="presParOf" srcId="{6D4248B2-8599-454C-832E-C1F7EADBF36D}" destId="{F3D5963E-6A13-3340-92BF-FFCE9B55CE3B}" srcOrd="8" destOrd="0" presId="urn:microsoft.com/office/officeart/2005/8/layout/list1"/>
    <dgm:cxn modelId="{1045B70D-380B-D14C-B8CA-B5C9DAA0F79E}" type="presParOf" srcId="{F3D5963E-6A13-3340-92BF-FFCE9B55CE3B}" destId="{BB307C4A-AD16-A440-99C8-2B580BB36C7F}" srcOrd="0" destOrd="0" presId="urn:microsoft.com/office/officeart/2005/8/layout/list1"/>
    <dgm:cxn modelId="{0A36AE0D-709E-6248-83D0-C4DF5096676A}" type="presParOf" srcId="{F3D5963E-6A13-3340-92BF-FFCE9B55CE3B}" destId="{44B93A1F-5A73-6244-A746-F6810D12E03D}" srcOrd="1" destOrd="0" presId="urn:microsoft.com/office/officeart/2005/8/layout/list1"/>
    <dgm:cxn modelId="{744A3FE9-3865-3040-81E9-6F92101DBB0B}" type="presParOf" srcId="{6D4248B2-8599-454C-832E-C1F7EADBF36D}" destId="{44B10E6C-54B7-C84A-8C07-478B142A8E76}" srcOrd="9" destOrd="0" presId="urn:microsoft.com/office/officeart/2005/8/layout/list1"/>
    <dgm:cxn modelId="{AAF49EDC-33B5-7C4E-8210-82A9A424E2B3}" type="presParOf" srcId="{6D4248B2-8599-454C-832E-C1F7EADBF36D}" destId="{1637B7A4-8F35-D644-BEB4-4E2ACCAFC5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F64803-251D-1E4C-8076-DFFE72BCF111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7D232-0600-DD44-BBB4-34B87D394CD9}">
      <dgm:prSet phldrT="[Text]"/>
      <dgm:spPr/>
      <dgm:t>
        <a:bodyPr/>
        <a:lstStyle/>
        <a:p>
          <a:r>
            <a:rPr lang="en-US"/>
            <a:t>Infrastructure as a Service</a:t>
          </a:r>
        </a:p>
      </dgm:t>
    </dgm:pt>
    <dgm:pt modelId="{248ACC2B-604E-114A-8B2E-79B04DDB21E1}" type="parTrans" cxnId="{BB9C9D30-BDCF-E747-8E08-1BB1736011E8}">
      <dgm:prSet/>
      <dgm:spPr/>
      <dgm:t>
        <a:bodyPr/>
        <a:lstStyle/>
        <a:p>
          <a:endParaRPr lang="en-US"/>
        </a:p>
      </dgm:t>
    </dgm:pt>
    <dgm:pt modelId="{F928CCA9-18D5-0A4F-9E1F-28A53EB19418}" type="sibTrans" cxnId="{BB9C9D30-BDCF-E747-8E08-1BB1736011E8}">
      <dgm:prSet/>
      <dgm:spPr/>
      <dgm:t>
        <a:bodyPr/>
        <a:lstStyle/>
        <a:p>
          <a:endParaRPr lang="en-US"/>
        </a:p>
      </dgm:t>
    </dgm:pt>
    <dgm:pt modelId="{2EB0901C-F48D-D240-B275-6DBF3139E84D}">
      <dgm:prSet phldrT="[Text]"/>
      <dgm:spPr/>
      <dgm:t>
        <a:bodyPr/>
        <a:lstStyle/>
        <a:p>
          <a:r>
            <a:rPr lang="en-US"/>
            <a:t>Managed hardware</a:t>
          </a:r>
        </a:p>
      </dgm:t>
    </dgm:pt>
    <dgm:pt modelId="{B2DB0DF2-9E69-B643-803F-A348FDDBF34F}" type="parTrans" cxnId="{A11F1D31-6785-E242-AF52-DE07E40EC871}">
      <dgm:prSet/>
      <dgm:spPr/>
      <dgm:t>
        <a:bodyPr/>
        <a:lstStyle/>
        <a:p>
          <a:endParaRPr lang="en-US"/>
        </a:p>
      </dgm:t>
    </dgm:pt>
    <dgm:pt modelId="{976D670B-1D2D-4C45-BDA5-41B718707D12}" type="sibTrans" cxnId="{A11F1D31-6785-E242-AF52-DE07E40EC871}">
      <dgm:prSet/>
      <dgm:spPr/>
      <dgm:t>
        <a:bodyPr/>
        <a:lstStyle/>
        <a:p>
          <a:endParaRPr lang="en-US"/>
        </a:p>
      </dgm:t>
    </dgm:pt>
    <dgm:pt modelId="{E394A8F9-9F21-2A4B-BB8A-082A2051AE90}">
      <dgm:prSet phldrT="[Text]"/>
      <dgm:spPr/>
      <dgm:t>
        <a:bodyPr/>
        <a:lstStyle/>
        <a:p>
          <a:r>
            <a:rPr lang="en-US"/>
            <a:t>Highly configurable environment</a:t>
          </a:r>
        </a:p>
      </dgm:t>
    </dgm:pt>
    <dgm:pt modelId="{4A533FA5-8B78-4446-89E9-8ACF351095EA}" type="parTrans" cxnId="{69828317-50C6-CC44-B524-3A1FDFBA4235}">
      <dgm:prSet/>
      <dgm:spPr/>
      <dgm:t>
        <a:bodyPr/>
        <a:lstStyle/>
        <a:p>
          <a:endParaRPr lang="en-US"/>
        </a:p>
      </dgm:t>
    </dgm:pt>
    <dgm:pt modelId="{CD003751-A8FD-DF44-9D22-FA2290AF4B2A}" type="sibTrans" cxnId="{69828317-50C6-CC44-B524-3A1FDFBA4235}">
      <dgm:prSet/>
      <dgm:spPr/>
      <dgm:t>
        <a:bodyPr/>
        <a:lstStyle/>
        <a:p>
          <a:endParaRPr lang="en-US"/>
        </a:p>
      </dgm:t>
    </dgm:pt>
    <dgm:pt modelId="{D28FB6C7-D767-C144-8C1C-BF82790318EE}">
      <dgm:prSet/>
      <dgm:spPr/>
      <dgm:t>
        <a:bodyPr/>
        <a:lstStyle/>
        <a:p>
          <a:r>
            <a:rPr lang="en-US"/>
            <a:t>Software as a Service</a:t>
          </a:r>
        </a:p>
      </dgm:t>
    </dgm:pt>
    <dgm:pt modelId="{281C9849-4E2E-284C-89AE-C0A81D5518B3}" type="parTrans" cxnId="{95D25029-2104-A44E-8559-14F2D6AB01A9}">
      <dgm:prSet/>
      <dgm:spPr/>
      <dgm:t>
        <a:bodyPr/>
        <a:lstStyle/>
        <a:p>
          <a:endParaRPr lang="en-US"/>
        </a:p>
      </dgm:t>
    </dgm:pt>
    <dgm:pt modelId="{2B42F59A-59CB-C04C-A272-D121F2E42C7A}" type="sibTrans" cxnId="{95D25029-2104-A44E-8559-14F2D6AB01A9}">
      <dgm:prSet/>
      <dgm:spPr/>
      <dgm:t>
        <a:bodyPr/>
        <a:lstStyle/>
        <a:p>
          <a:endParaRPr lang="en-US"/>
        </a:p>
      </dgm:t>
    </dgm:pt>
    <dgm:pt modelId="{F7898C99-8ACC-7944-BD3E-2F30049C9387}">
      <dgm:prSet/>
      <dgm:spPr/>
      <dgm:t>
        <a:bodyPr/>
        <a:lstStyle/>
        <a:p>
          <a:r>
            <a:rPr lang="en-US"/>
            <a:t>Platform as a Service</a:t>
          </a:r>
        </a:p>
      </dgm:t>
    </dgm:pt>
    <dgm:pt modelId="{E7B4FA72-B693-394B-86F9-3C4CFB3102E3}" type="parTrans" cxnId="{7BD6142A-BF5B-404B-9944-C65A0FA229EB}">
      <dgm:prSet/>
      <dgm:spPr/>
      <dgm:t>
        <a:bodyPr/>
        <a:lstStyle/>
        <a:p>
          <a:endParaRPr lang="en-US"/>
        </a:p>
      </dgm:t>
    </dgm:pt>
    <dgm:pt modelId="{E4A51622-FAD1-6E44-81DB-11434996C80B}" type="sibTrans" cxnId="{7BD6142A-BF5B-404B-9944-C65A0FA229EB}">
      <dgm:prSet/>
      <dgm:spPr/>
      <dgm:t>
        <a:bodyPr/>
        <a:lstStyle/>
        <a:p>
          <a:endParaRPr lang="en-US"/>
        </a:p>
      </dgm:t>
    </dgm:pt>
    <dgm:pt modelId="{E07D9F79-4558-704C-B7E5-BAAD9D2BB961}">
      <dgm:prSet/>
      <dgm:spPr/>
      <dgm:t>
        <a:bodyPr/>
        <a:lstStyle/>
        <a:p>
          <a:r>
            <a:rPr lang="en-US"/>
            <a:t>Complete managed stack</a:t>
          </a:r>
        </a:p>
      </dgm:t>
    </dgm:pt>
    <dgm:pt modelId="{AFA09F8D-EF5A-774A-A2A8-7C66AD04A43E}" type="parTrans" cxnId="{0B5A0F12-82A6-574E-BF63-C1E9172043BB}">
      <dgm:prSet/>
      <dgm:spPr/>
      <dgm:t>
        <a:bodyPr/>
        <a:lstStyle/>
        <a:p>
          <a:endParaRPr lang="en-US"/>
        </a:p>
      </dgm:t>
    </dgm:pt>
    <dgm:pt modelId="{B75EC6E5-DCBB-CC4F-A943-EAEAD4D7C329}" type="sibTrans" cxnId="{0B5A0F12-82A6-574E-BF63-C1E9172043BB}">
      <dgm:prSet/>
      <dgm:spPr/>
      <dgm:t>
        <a:bodyPr/>
        <a:lstStyle/>
        <a:p>
          <a:endParaRPr lang="en-US"/>
        </a:p>
      </dgm:t>
    </dgm:pt>
    <dgm:pt modelId="{739E4E59-0FA0-534E-BF14-006890C388F9}">
      <dgm:prSet/>
      <dgm:spPr/>
      <dgm:t>
        <a:bodyPr/>
        <a:lstStyle/>
        <a:p>
          <a:r>
            <a:rPr lang="en-US"/>
            <a:t>Managed OS, Frameworks, …</a:t>
          </a:r>
        </a:p>
      </dgm:t>
    </dgm:pt>
    <dgm:pt modelId="{E71FC8DA-054D-124F-98BF-351D246F5826}" type="parTrans" cxnId="{9CCC99A6-B5A4-A449-9B7F-48A2396CB20F}">
      <dgm:prSet/>
      <dgm:spPr/>
      <dgm:t>
        <a:bodyPr/>
        <a:lstStyle/>
        <a:p>
          <a:endParaRPr lang="en-US"/>
        </a:p>
      </dgm:t>
    </dgm:pt>
    <dgm:pt modelId="{F3F260E5-94CD-9246-8EC3-C867D9546382}" type="sibTrans" cxnId="{9CCC99A6-B5A4-A449-9B7F-48A2396CB20F}">
      <dgm:prSet/>
      <dgm:spPr/>
      <dgm:t>
        <a:bodyPr/>
        <a:lstStyle/>
        <a:p>
          <a:endParaRPr lang="en-US"/>
        </a:p>
      </dgm:t>
    </dgm:pt>
    <dgm:pt modelId="{43D3DECC-D1FB-0244-96E2-573B28B158E3}">
      <dgm:prSet/>
      <dgm:spPr/>
      <dgm:t>
        <a:bodyPr/>
        <a:lstStyle/>
        <a:p>
          <a:r>
            <a:rPr lang="en-US"/>
            <a:t>"Deploy and Run"</a:t>
          </a:r>
        </a:p>
      </dgm:t>
    </dgm:pt>
    <dgm:pt modelId="{FD9D0C91-3FAD-4142-A5E3-239C5DC9CE2E}" type="parTrans" cxnId="{EED60B92-6229-8F41-BF76-FD4F9134A1A2}">
      <dgm:prSet/>
      <dgm:spPr/>
      <dgm:t>
        <a:bodyPr/>
        <a:lstStyle/>
        <a:p>
          <a:endParaRPr lang="en-US"/>
        </a:p>
      </dgm:t>
    </dgm:pt>
    <dgm:pt modelId="{48541321-2F4A-A446-9E78-64DD711D2732}" type="sibTrans" cxnId="{EED60B92-6229-8F41-BF76-FD4F9134A1A2}">
      <dgm:prSet/>
      <dgm:spPr/>
      <dgm:t>
        <a:bodyPr/>
        <a:lstStyle/>
        <a:p>
          <a:endParaRPr lang="en-US"/>
        </a:p>
      </dgm:t>
    </dgm:pt>
    <dgm:pt modelId="{DC0563D7-5B15-F74F-BEB7-F71A1D8BC3C0}">
      <dgm:prSet/>
      <dgm:spPr/>
      <dgm:t>
        <a:bodyPr/>
        <a:lstStyle/>
        <a:p>
          <a:r>
            <a:rPr lang="en-US"/>
            <a:t>Completely under control of provider</a:t>
          </a:r>
        </a:p>
      </dgm:t>
    </dgm:pt>
    <dgm:pt modelId="{060299F9-635E-1A41-8BA8-9EA531C24ED7}" type="parTrans" cxnId="{47A76590-F5A8-7045-93A6-3661F10E8344}">
      <dgm:prSet/>
      <dgm:spPr/>
      <dgm:t>
        <a:bodyPr/>
        <a:lstStyle/>
        <a:p>
          <a:endParaRPr lang="en-US"/>
        </a:p>
      </dgm:t>
    </dgm:pt>
    <dgm:pt modelId="{10119676-6007-F844-9345-40F0F8BB0F58}" type="sibTrans" cxnId="{47A76590-F5A8-7045-93A6-3661F10E8344}">
      <dgm:prSet/>
      <dgm:spPr/>
      <dgm:t>
        <a:bodyPr/>
        <a:lstStyle/>
        <a:p>
          <a:endParaRPr lang="en-US"/>
        </a:p>
      </dgm:t>
    </dgm:pt>
    <dgm:pt modelId="{6D4248B2-8599-454C-832E-C1F7EADBF36D}" type="pres">
      <dgm:prSet presAssocID="{A1F64803-251D-1E4C-8076-DFFE72BCF111}" presName="linear" presStyleCnt="0">
        <dgm:presLayoutVars>
          <dgm:dir/>
          <dgm:animLvl val="lvl"/>
          <dgm:resizeHandles val="exact"/>
        </dgm:presLayoutVars>
      </dgm:prSet>
      <dgm:spPr/>
    </dgm:pt>
    <dgm:pt modelId="{BE56ED6E-09FD-AB4F-B230-EF7CC784FB35}" type="pres">
      <dgm:prSet presAssocID="{D28FB6C7-D767-C144-8C1C-BF82790318EE}" presName="parentLin" presStyleCnt="0"/>
      <dgm:spPr/>
    </dgm:pt>
    <dgm:pt modelId="{F46657DE-A404-E344-973D-2C01A437B247}" type="pres">
      <dgm:prSet presAssocID="{D28FB6C7-D767-C144-8C1C-BF82790318EE}" presName="parentLeftMargin" presStyleLbl="node1" presStyleIdx="0" presStyleCnt="3"/>
      <dgm:spPr/>
    </dgm:pt>
    <dgm:pt modelId="{F18558E1-0635-9245-970F-104F1FBBF563}" type="pres">
      <dgm:prSet presAssocID="{D28FB6C7-D767-C144-8C1C-BF8279031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3AEEB9-248B-A742-8A5C-9A851863B8BD}" type="pres">
      <dgm:prSet presAssocID="{D28FB6C7-D767-C144-8C1C-BF82790318EE}" presName="negativeSpace" presStyleCnt="0"/>
      <dgm:spPr/>
    </dgm:pt>
    <dgm:pt modelId="{5E772904-7E33-1A4C-86AB-C7C6A8A60409}" type="pres">
      <dgm:prSet presAssocID="{D28FB6C7-D767-C144-8C1C-BF82790318EE}" presName="childText" presStyleLbl="conFgAcc1" presStyleIdx="0" presStyleCnt="3">
        <dgm:presLayoutVars>
          <dgm:bulletEnabled val="1"/>
        </dgm:presLayoutVars>
      </dgm:prSet>
      <dgm:spPr/>
    </dgm:pt>
    <dgm:pt modelId="{4DDD11C6-0090-C04F-8835-1E3130565C47}" type="pres">
      <dgm:prSet presAssocID="{2B42F59A-59CB-C04C-A272-D121F2E42C7A}" presName="spaceBetweenRectangles" presStyleCnt="0"/>
      <dgm:spPr/>
    </dgm:pt>
    <dgm:pt modelId="{EE7DA706-065E-7E40-A238-63237910F107}" type="pres">
      <dgm:prSet presAssocID="{F7898C99-8ACC-7944-BD3E-2F30049C9387}" presName="parentLin" presStyleCnt="0"/>
      <dgm:spPr/>
    </dgm:pt>
    <dgm:pt modelId="{5110C310-C013-5C42-8D79-BE0AA92F2AC1}" type="pres">
      <dgm:prSet presAssocID="{F7898C99-8ACC-7944-BD3E-2F30049C9387}" presName="parentLeftMargin" presStyleLbl="node1" presStyleIdx="0" presStyleCnt="3"/>
      <dgm:spPr/>
    </dgm:pt>
    <dgm:pt modelId="{B73E71E9-367B-2F49-93B4-5C51C4DDEDDB}" type="pres">
      <dgm:prSet presAssocID="{F7898C99-8ACC-7944-BD3E-2F30049C9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5D248B-E433-5E48-95FB-952E89F0B0C7}" type="pres">
      <dgm:prSet presAssocID="{F7898C99-8ACC-7944-BD3E-2F30049C9387}" presName="negativeSpace" presStyleCnt="0"/>
      <dgm:spPr/>
    </dgm:pt>
    <dgm:pt modelId="{20931B65-7F18-0A4B-B015-5009582B016F}" type="pres">
      <dgm:prSet presAssocID="{F7898C99-8ACC-7944-BD3E-2F30049C9387}" presName="childText" presStyleLbl="conFgAcc1" presStyleIdx="1" presStyleCnt="3">
        <dgm:presLayoutVars>
          <dgm:bulletEnabled val="1"/>
        </dgm:presLayoutVars>
      </dgm:prSet>
      <dgm:spPr/>
    </dgm:pt>
    <dgm:pt modelId="{41D8F0A6-520B-D143-B543-F9FC29D68784}" type="pres">
      <dgm:prSet presAssocID="{E4A51622-FAD1-6E44-81DB-11434996C80B}" presName="spaceBetweenRectangles" presStyleCnt="0"/>
      <dgm:spPr/>
    </dgm:pt>
    <dgm:pt modelId="{F3D5963E-6A13-3340-92BF-FFCE9B55CE3B}" type="pres">
      <dgm:prSet presAssocID="{87C7D232-0600-DD44-BBB4-34B87D394CD9}" presName="parentLin" presStyleCnt="0"/>
      <dgm:spPr/>
    </dgm:pt>
    <dgm:pt modelId="{BB307C4A-AD16-A440-99C8-2B580BB36C7F}" type="pres">
      <dgm:prSet presAssocID="{87C7D232-0600-DD44-BBB4-34B87D394CD9}" presName="parentLeftMargin" presStyleLbl="node1" presStyleIdx="1" presStyleCnt="3"/>
      <dgm:spPr/>
    </dgm:pt>
    <dgm:pt modelId="{44B93A1F-5A73-6244-A746-F6810D12E03D}" type="pres">
      <dgm:prSet presAssocID="{87C7D232-0600-DD44-BBB4-34B87D394C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B10E6C-54B7-C84A-8C07-478B142A8E76}" type="pres">
      <dgm:prSet presAssocID="{87C7D232-0600-DD44-BBB4-34B87D394CD9}" presName="negativeSpace" presStyleCnt="0"/>
      <dgm:spPr/>
    </dgm:pt>
    <dgm:pt modelId="{1637B7A4-8F35-D644-BEB4-4E2ACCAFC5A5}" type="pres">
      <dgm:prSet presAssocID="{87C7D232-0600-DD44-BBB4-34B87D394C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295008-27CD-CA43-B26D-4D4F54534A78}" type="presOf" srcId="{D28FB6C7-D767-C144-8C1C-BF82790318EE}" destId="{F18558E1-0635-9245-970F-104F1FBBF563}" srcOrd="1" destOrd="0" presId="urn:microsoft.com/office/officeart/2005/8/layout/list1"/>
    <dgm:cxn modelId="{0B5A0F12-82A6-574E-BF63-C1E9172043BB}" srcId="{D28FB6C7-D767-C144-8C1C-BF82790318EE}" destId="{E07D9F79-4558-704C-B7E5-BAAD9D2BB961}" srcOrd="0" destOrd="0" parTransId="{AFA09F8D-EF5A-774A-A2A8-7C66AD04A43E}" sibTransId="{B75EC6E5-DCBB-CC4F-A943-EAEAD4D7C329}"/>
    <dgm:cxn modelId="{69828317-50C6-CC44-B524-3A1FDFBA4235}" srcId="{87C7D232-0600-DD44-BBB4-34B87D394CD9}" destId="{E394A8F9-9F21-2A4B-BB8A-082A2051AE90}" srcOrd="1" destOrd="0" parTransId="{4A533FA5-8B78-4446-89E9-8ACF351095EA}" sibTransId="{CD003751-A8FD-DF44-9D22-FA2290AF4B2A}"/>
    <dgm:cxn modelId="{95D25029-2104-A44E-8559-14F2D6AB01A9}" srcId="{A1F64803-251D-1E4C-8076-DFFE72BCF111}" destId="{D28FB6C7-D767-C144-8C1C-BF82790318EE}" srcOrd="0" destOrd="0" parTransId="{281C9849-4E2E-284C-89AE-C0A81D5518B3}" sibTransId="{2B42F59A-59CB-C04C-A272-D121F2E42C7A}"/>
    <dgm:cxn modelId="{7BD6142A-BF5B-404B-9944-C65A0FA229EB}" srcId="{A1F64803-251D-1E4C-8076-DFFE72BCF111}" destId="{F7898C99-8ACC-7944-BD3E-2F30049C9387}" srcOrd="1" destOrd="0" parTransId="{E7B4FA72-B693-394B-86F9-3C4CFB3102E3}" sibTransId="{E4A51622-FAD1-6E44-81DB-11434996C80B}"/>
    <dgm:cxn modelId="{9BB86B2F-DD78-2A4C-A479-E0D39E3A07B6}" type="presOf" srcId="{D28FB6C7-D767-C144-8C1C-BF82790318EE}" destId="{F46657DE-A404-E344-973D-2C01A437B247}" srcOrd="0" destOrd="0" presId="urn:microsoft.com/office/officeart/2005/8/layout/list1"/>
    <dgm:cxn modelId="{BB9C9D30-BDCF-E747-8E08-1BB1736011E8}" srcId="{A1F64803-251D-1E4C-8076-DFFE72BCF111}" destId="{87C7D232-0600-DD44-BBB4-34B87D394CD9}" srcOrd="2" destOrd="0" parTransId="{248ACC2B-604E-114A-8B2E-79B04DDB21E1}" sibTransId="{F928CCA9-18D5-0A4F-9E1F-28A53EB19418}"/>
    <dgm:cxn modelId="{A11F1D31-6785-E242-AF52-DE07E40EC871}" srcId="{87C7D232-0600-DD44-BBB4-34B87D394CD9}" destId="{2EB0901C-F48D-D240-B275-6DBF3139E84D}" srcOrd="0" destOrd="0" parTransId="{B2DB0DF2-9E69-B643-803F-A348FDDBF34F}" sibTransId="{976D670B-1D2D-4C45-BDA5-41B718707D12}"/>
    <dgm:cxn modelId="{1DDC0350-5137-844F-91AD-BE7369A583B4}" type="presOf" srcId="{E07D9F79-4558-704C-B7E5-BAAD9D2BB961}" destId="{5E772904-7E33-1A4C-86AB-C7C6A8A60409}" srcOrd="0" destOrd="0" presId="urn:microsoft.com/office/officeart/2005/8/layout/list1"/>
    <dgm:cxn modelId="{2D7F6269-D3C2-454F-BEC4-C623C77E9E79}" type="presOf" srcId="{739E4E59-0FA0-534E-BF14-006890C388F9}" destId="{20931B65-7F18-0A4B-B015-5009582B016F}" srcOrd="0" destOrd="0" presId="urn:microsoft.com/office/officeart/2005/8/layout/list1"/>
    <dgm:cxn modelId="{B1D51A6F-A75F-954A-A497-3EAC00D72645}" type="presOf" srcId="{A1F64803-251D-1E4C-8076-DFFE72BCF111}" destId="{6D4248B2-8599-454C-832E-C1F7EADBF36D}" srcOrd="0" destOrd="0" presId="urn:microsoft.com/office/officeart/2005/8/layout/list1"/>
    <dgm:cxn modelId="{47A76590-F5A8-7045-93A6-3661F10E8344}" srcId="{D28FB6C7-D767-C144-8C1C-BF82790318EE}" destId="{DC0563D7-5B15-F74F-BEB7-F71A1D8BC3C0}" srcOrd="1" destOrd="0" parTransId="{060299F9-635E-1A41-8BA8-9EA531C24ED7}" sibTransId="{10119676-6007-F844-9345-40F0F8BB0F58}"/>
    <dgm:cxn modelId="{EED60B92-6229-8F41-BF76-FD4F9134A1A2}" srcId="{F7898C99-8ACC-7944-BD3E-2F30049C9387}" destId="{43D3DECC-D1FB-0244-96E2-573B28B158E3}" srcOrd="1" destOrd="0" parTransId="{FD9D0C91-3FAD-4142-A5E3-239C5DC9CE2E}" sibTransId="{48541321-2F4A-A446-9E78-64DD711D2732}"/>
    <dgm:cxn modelId="{9CCC99A6-B5A4-A449-9B7F-48A2396CB20F}" srcId="{F7898C99-8ACC-7944-BD3E-2F30049C9387}" destId="{739E4E59-0FA0-534E-BF14-006890C388F9}" srcOrd="0" destOrd="0" parTransId="{E71FC8DA-054D-124F-98BF-351D246F5826}" sibTransId="{F3F260E5-94CD-9246-8EC3-C867D9546382}"/>
    <dgm:cxn modelId="{EABD0FAB-31B8-1047-A98E-51196B9090B1}" type="presOf" srcId="{87C7D232-0600-DD44-BBB4-34B87D394CD9}" destId="{44B93A1F-5A73-6244-A746-F6810D12E03D}" srcOrd="1" destOrd="0" presId="urn:microsoft.com/office/officeart/2005/8/layout/list1"/>
    <dgm:cxn modelId="{5395CBAD-7DDD-3B48-9A37-38C3AF801005}" type="presOf" srcId="{DC0563D7-5B15-F74F-BEB7-F71A1D8BC3C0}" destId="{5E772904-7E33-1A4C-86AB-C7C6A8A60409}" srcOrd="0" destOrd="1" presId="urn:microsoft.com/office/officeart/2005/8/layout/list1"/>
    <dgm:cxn modelId="{E851C2C6-368C-ED44-B210-561F1847F757}" type="presOf" srcId="{F7898C99-8ACC-7944-BD3E-2F30049C9387}" destId="{B73E71E9-367B-2F49-93B4-5C51C4DDEDDB}" srcOrd="1" destOrd="0" presId="urn:microsoft.com/office/officeart/2005/8/layout/list1"/>
    <dgm:cxn modelId="{FAFC9EC9-A317-7045-92EA-2EAEEAFCA818}" type="presOf" srcId="{E394A8F9-9F21-2A4B-BB8A-082A2051AE90}" destId="{1637B7A4-8F35-D644-BEB4-4E2ACCAFC5A5}" srcOrd="0" destOrd="1" presId="urn:microsoft.com/office/officeart/2005/8/layout/list1"/>
    <dgm:cxn modelId="{D6E5EADA-A88B-6344-9161-7CE4CDEDCD1A}" type="presOf" srcId="{43D3DECC-D1FB-0244-96E2-573B28B158E3}" destId="{20931B65-7F18-0A4B-B015-5009582B016F}" srcOrd="0" destOrd="1" presId="urn:microsoft.com/office/officeart/2005/8/layout/list1"/>
    <dgm:cxn modelId="{C08874DB-7080-024C-91A7-19F2DA5AA219}" type="presOf" srcId="{87C7D232-0600-DD44-BBB4-34B87D394CD9}" destId="{BB307C4A-AD16-A440-99C8-2B580BB36C7F}" srcOrd="0" destOrd="0" presId="urn:microsoft.com/office/officeart/2005/8/layout/list1"/>
    <dgm:cxn modelId="{B817DADB-84B7-9043-B15F-FBFFFF9A4696}" type="presOf" srcId="{F7898C99-8ACC-7944-BD3E-2F30049C9387}" destId="{5110C310-C013-5C42-8D79-BE0AA92F2AC1}" srcOrd="0" destOrd="0" presId="urn:microsoft.com/office/officeart/2005/8/layout/list1"/>
    <dgm:cxn modelId="{8BB0B6DD-0BEE-B344-8567-1F09ACD8FEA3}" type="presOf" srcId="{2EB0901C-F48D-D240-B275-6DBF3139E84D}" destId="{1637B7A4-8F35-D644-BEB4-4E2ACCAFC5A5}" srcOrd="0" destOrd="0" presId="urn:microsoft.com/office/officeart/2005/8/layout/list1"/>
    <dgm:cxn modelId="{88A46442-005C-5D4A-8350-462D61F748EA}" type="presParOf" srcId="{6D4248B2-8599-454C-832E-C1F7EADBF36D}" destId="{BE56ED6E-09FD-AB4F-B230-EF7CC784FB35}" srcOrd="0" destOrd="0" presId="urn:microsoft.com/office/officeart/2005/8/layout/list1"/>
    <dgm:cxn modelId="{71216743-F77D-CC4E-B6B2-1EDC286571FC}" type="presParOf" srcId="{BE56ED6E-09FD-AB4F-B230-EF7CC784FB35}" destId="{F46657DE-A404-E344-973D-2C01A437B247}" srcOrd="0" destOrd="0" presId="urn:microsoft.com/office/officeart/2005/8/layout/list1"/>
    <dgm:cxn modelId="{F5740A07-A246-834B-9C22-04A43105F70D}" type="presParOf" srcId="{BE56ED6E-09FD-AB4F-B230-EF7CC784FB35}" destId="{F18558E1-0635-9245-970F-104F1FBBF563}" srcOrd="1" destOrd="0" presId="urn:microsoft.com/office/officeart/2005/8/layout/list1"/>
    <dgm:cxn modelId="{047CC380-B8EF-D24A-9EC4-3398010B7E17}" type="presParOf" srcId="{6D4248B2-8599-454C-832E-C1F7EADBF36D}" destId="{D43AEEB9-248B-A742-8A5C-9A851863B8BD}" srcOrd="1" destOrd="0" presId="urn:microsoft.com/office/officeart/2005/8/layout/list1"/>
    <dgm:cxn modelId="{CDE69014-9CBA-BA4B-BA90-C40F5B4F2C25}" type="presParOf" srcId="{6D4248B2-8599-454C-832E-C1F7EADBF36D}" destId="{5E772904-7E33-1A4C-86AB-C7C6A8A60409}" srcOrd="2" destOrd="0" presId="urn:microsoft.com/office/officeart/2005/8/layout/list1"/>
    <dgm:cxn modelId="{7350E680-32D3-A141-B587-03EDEE1CD8E0}" type="presParOf" srcId="{6D4248B2-8599-454C-832E-C1F7EADBF36D}" destId="{4DDD11C6-0090-C04F-8835-1E3130565C47}" srcOrd="3" destOrd="0" presId="urn:microsoft.com/office/officeart/2005/8/layout/list1"/>
    <dgm:cxn modelId="{261E0F9D-BDAD-A848-9EFA-2D0E7A5B11A7}" type="presParOf" srcId="{6D4248B2-8599-454C-832E-C1F7EADBF36D}" destId="{EE7DA706-065E-7E40-A238-63237910F107}" srcOrd="4" destOrd="0" presId="urn:microsoft.com/office/officeart/2005/8/layout/list1"/>
    <dgm:cxn modelId="{33EF557C-EF3C-1341-A0DF-DA9F6A63F471}" type="presParOf" srcId="{EE7DA706-065E-7E40-A238-63237910F107}" destId="{5110C310-C013-5C42-8D79-BE0AA92F2AC1}" srcOrd="0" destOrd="0" presId="urn:microsoft.com/office/officeart/2005/8/layout/list1"/>
    <dgm:cxn modelId="{14AFB21B-006E-A34F-BF34-3185EE3F181C}" type="presParOf" srcId="{EE7DA706-065E-7E40-A238-63237910F107}" destId="{B73E71E9-367B-2F49-93B4-5C51C4DDEDDB}" srcOrd="1" destOrd="0" presId="urn:microsoft.com/office/officeart/2005/8/layout/list1"/>
    <dgm:cxn modelId="{F94EB9B9-54C9-1141-936F-29A469D0E724}" type="presParOf" srcId="{6D4248B2-8599-454C-832E-C1F7EADBF36D}" destId="{F85D248B-E433-5E48-95FB-952E89F0B0C7}" srcOrd="5" destOrd="0" presId="urn:microsoft.com/office/officeart/2005/8/layout/list1"/>
    <dgm:cxn modelId="{DAD53DD7-8E5B-3145-8039-1D2760C2B8C3}" type="presParOf" srcId="{6D4248B2-8599-454C-832E-C1F7EADBF36D}" destId="{20931B65-7F18-0A4B-B015-5009582B016F}" srcOrd="6" destOrd="0" presId="urn:microsoft.com/office/officeart/2005/8/layout/list1"/>
    <dgm:cxn modelId="{ABDEB248-8C3D-B44E-8EF4-72E569EFF8E5}" type="presParOf" srcId="{6D4248B2-8599-454C-832E-C1F7EADBF36D}" destId="{41D8F0A6-520B-D143-B543-F9FC29D68784}" srcOrd="7" destOrd="0" presId="urn:microsoft.com/office/officeart/2005/8/layout/list1"/>
    <dgm:cxn modelId="{32D05E3D-5457-0B43-9FA9-B66E2C3B697F}" type="presParOf" srcId="{6D4248B2-8599-454C-832E-C1F7EADBF36D}" destId="{F3D5963E-6A13-3340-92BF-FFCE9B55CE3B}" srcOrd="8" destOrd="0" presId="urn:microsoft.com/office/officeart/2005/8/layout/list1"/>
    <dgm:cxn modelId="{1045B70D-380B-D14C-B8CA-B5C9DAA0F79E}" type="presParOf" srcId="{F3D5963E-6A13-3340-92BF-FFCE9B55CE3B}" destId="{BB307C4A-AD16-A440-99C8-2B580BB36C7F}" srcOrd="0" destOrd="0" presId="urn:microsoft.com/office/officeart/2005/8/layout/list1"/>
    <dgm:cxn modelId="{0A36AE0D-709E-6248-83D0-C4DF5096676A}" type="presParOf" srcId="{F3D5963E-6A13-3340-92BF-FFCE9B55CE3B}" destId="{44B93A1F-5A73-6244-A746-F6810D12E03D}" srcOrd="1" destOrd="0" presId="urn:microsoft.com/office/officeart/2005/8/layout/list1"/>
    <dgm:cxn modelId="{744A3FE9-3865-3040-81E9-6F92101DBB0B}" type="presParOf" srcId="{6D4248B2-8599-454C-832E-C1F7EADBF36D}" destId="{44B10E6C-54B7-C84A-8C07-478B142A8E76}" srcOrd="9" destOrd="0" presId="urn:microsoft.com/office/officeart/2005/8/layout/list1"/>
    <dgm:cxn modelId="{AAF49EDC-33B5-7C4E-8210-82A9A424E2B3}" type="presParOf" srcId="{6D4248B2-8599-454C-832E-C1F7EADBF36D}" destId="{1637B7A4-8F35-D644-BEB4-4E2ACCAFC5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04-7E33-1A4C-86AB-C7C6A8A60409}">
      <dsp:nvSpPr>
        <dsp:cNvPr id="0" name=""/>
        <dsp:cNvSpPr/>
      </dsp:nvSpPr>
      <dsp:spPr>
        <a:xfrm>
          <a:off x="0" y="32872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 managed stack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Completely under control of provider</a:t>
          </a:r>
        </a:p>
      </dsp:txBody>
      <dsp:txXfrm>
        <a:off x="0" y="328727"/>
        <a:ext cx="4272136" cy="990675"/>
      </dsp:txXfrm>
    </dsp:sp>
    <dsp:sp modelId="{F18558E1-0635-9245-970F-104F1FBBF563}">
      <dsp:nvSpPr>
        <dsp:cNvPr id="0" name=""/>
        <dsp:cNvSpPr/>
      </dsp:nvSpPr>
      <dsp:spPr>
        <a:xfrm>
          <a:off x="213606" y="7780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Software as a Service</a:t>
          </a:r>
        </a:p>
      </dsp:txBody>
      <dsp:txXfrm>
        <a:off x="238104" y="102305"/>
        <a:ext cx="2941499" cy="452844"/>
      </dsp:txXfrm>
    </dsp:sp>
    <dsp:sp modelId="{20931B65-7F18-0A4B-B015-5009582B016F}">
      <dsp:nvSpPr>
        <dsp:cNvPr id="0" name=""/>
        <dsp:cNvSpPr/>
      </dsp:nvSpPr>
      <dsp:spPr>
        <a:xfrm>
          <a:off x="0" y="1662122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OS, Frameworks, 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"Deploy and Run"</a:t>
          </a:r>
        </a:p>
      </dsp:txBody>
      <dsp:txXfrm>
        <a:off x="0" y="1662122"/>
        <a:ext cx="4272136" cy="990675"/>
      </dsp:txXfrm>
    </dsp:sp>
    <dsp:sp modelId="{B73E71E9-367B-2F49-93B4-5C51C4DDEDDB}">
      <dsp:nvSpPr>
        <dsp:cNvPr id="0" name=""/>
        <dsp:cNvSpPr/>
      </dsp:nvSpPr>
      <dsp:spPr>
        <a:xfrm>
          <a:off x="213606" y="1411202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Platform as a Service</a:t>
          </a:r>
        </a:p>
      </dsp:txBody>
      <dsp:txXfrm>
        <a:off x="238104" y="1435700"/>
        <a:ext cx="2941499" cy="452844"/>
      </dsp:txXfrm>
    </dsp:sp>
    <dsp:sp modelId="{1637B7A4-8F35-D644-BEB4-4E2ACCAFC5A5}">
      <dsp:nvSpPr>
        <dsp:cNvPr id="0" name=""/>
        <dsp:cNvSpPr/>
      </dsp:nvSpPr>
      <dsp:spPr>
        <a:xfrm>
          <a:off x="0" y="299551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hardware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Highly configurable environment</a:t>
          </a:r>
        </a:p>
      </dsp:txBody>
      <dsp:txXfrm>
        <a:off x="0" y="2995517"/>
        <a:ext cx="4272136" cy="990675"/>
      </dsp:txXfrm>
    </dsp:sp>
    <dsp:sp modelId="{44B93A1F-5A73-6244-A746-F6810D12E03D}">
      <dsp:nvSpPr>
        <dsp:cNvPr id="0" name=""/>
        <dsp:cNvSpPr/>
      </dsp:nvSpPr>
      <dsp:spPr>
        <a:xfrm>
          <a:off x="213606" y="274459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Infrastructure as a Service</a:t>
          </a:r>
        </a:p>
      </dsp:txBody>
      <dsp:txXfrm>
        <a:off x="238104" y="2769095"/>
        <a:ext cx="294149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04-7E33-1A4C-86AB-C7C6A8A60409}">
      <dsp:nvSpPr>
        <dsp:cNvPr id="0" name=""/>
        <dsp:cNvSpPr/>
      </dsp:nvSpPr>
      <dsp:spPr>
        <a:xfrm>
          <a:off x="0" y="32872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 managed stack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Completely under control of provider</a:t>
          </a:r>
        </a:p>
      </dsp:txBody>
      <dsp:txXfrm>
        <a:off x="0" y="328727"/>
        <a:ext cx="4272136" cy="990675"/>
      </dsp:txXfrm>
    </dsp:sp>
    <dsp:sp modelId="{F18558E1-0635-9245-970F-104F1FBBF563}">
      <dsp:nvSpPr>
        <dsp:cNvPr id="0" name=""/>
        <dsp:cNvSpPr/>
      </dsp:nvSpPr>
      <dsp:spPr>
        <a:xfrm>
          <a:off x="213606" y="7780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Software as a Service</a:t>
          </a:r>
        </a:p>
      </dsp:txBody>
      <dsp:txXfrm>
        <a:off x="238104" y="102305"/>
        <a:ext cx="2941499" cy="452844"/>
      </dsp:txXfrm>
    </dsp:sp>
    <dsp:sp modelId="{20931B65-7F18-0A4B-B015-5009582B016F}">
      <dsp:nvSpPr>
        <dsp:cNvPr id="0" name=""/>
        <dsp:cNvSpPr/>
      </dsp:nvSpPr>
      <dsp:spPr>
        <a:xfrm>
          <a:off x="0" y="1662122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OS, Frameworks, 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"Deploy and Run"</a:t>
          </a:r>
        </a:p>
      </dsp:txBody>
      <dsp:txXfrm>
        <a:off x="0" y="1662122"/>
        <a:ext cx="4272136" cy="990675"/>
      </dsp:txXfrm>
    </dsp:sp>
    <dsp:sp modelId="{B73E71E9-367B-2F49-93B4-5C51C4DDEDDB}">
      <dsp:nvSpPr>
        <dsp:cNvPr id="0" name=""/>
        <dsp:cNvSpPr/>
      </dsp:nvSpPr>
      <dsp:spPr>
        <a:xfrm>
          <a:off x="213606" y="1411202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Platform as a Service</a:t>
          </a:r>
        </a:p>
      </dsp:txBody>
      <dsp:txXfrm>
        <a:off x="238104" y="1435700"/>
        <a:ext cx="2941499" cy="452844"/>
      </dsp:txXfrm>
    </dsp:sp>
    <dsp:sp modelId="{1637B7A4-8F35-D644-BEB4-4E2ACCAFC5A5}">
      <dsp:nvSpPr>
        <dsp:cNvPr id="0" name=""/>
        <dsp:cNvSpPr/>
      </dsp:nvSpPr>
      <dsp:spPr>
        <a:xfrm>
          <a:off x="0" y="299551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hardware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Highly configurable environment</a:t>
          </a:r>
        </a:p>
      </dsp:txBody>
      <dsp:txXfrm>
        <a:off x="0" y="2995517"/>
        <a:ext cx="4272136" cy="990675"/>
      </dsp:txXfrm>
    </dsp:sp>
    <dsp:sp modelId="{44B93A1F-5A73-6244-A746-F6810D12E03D}">
      <dsp:nvSpPr>
        <dsp:cNvPr id="0" name=""/>
        <dsp:cNvSpPr/>
      </dsp:nvSpPr>
      <dsp:spPr>
        <a:xfrm>
          <a:off x="213606" y="274459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Infrastructure as a Service</a:t>
          </a:r>
        </a:p>
      </dsp:txBody>
      <dsp:txXfrm>
        <a:off x="238104" y="2769095"/>
        <a:ext cx="2941499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04-7E33-1A4C-86AB-C7C6A8A60409}">
      <dsp:nvSpPr>
        <dsp:cNvPr id="0" name=""/>
        <dsp:cNvSpPr/>
      </dsp:nvSpPr>
      <dsp:spPr>
        <a:xfrm>
          <a:off x="0" y="32872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 managed stack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Completely under control of provider</a:t>
          </a:r>
        </a:p>
      </dsp:txBody>
      <dsp:txXfrm>
        <a:off x="0" y="328727"/>
        <a:ext cx="4272136" cy="990675"/>
      </dsp:txXfrm>
    </dsp:sp>
    <dsp:sp modelId="{F18558E1-0635-9245-970F-104F1FBBF563}">
      <dsp:nvSpPr>
        <dsp:cNvPr id="0" name=""/>
        <dsp:cNvSpPr/>
      </dsp:nvSpPr>
      <dsp:spPr>
        <a:xfrm>
          <a:off x="213606" y="7780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Software as a Service</a:t>
          </a:r>
        </a:p>
      </dsp:txBody>
      <dsp:txXfrm>
        <a:off x="238104" y="102305"/>
        <a:ext cx="2941499" cy="452844"/>
      </dsp:txXfrm>
    </dsp:sp>
    <dsp:sp modelId="{20931B65-7F18-0A4B-B015-5009582B016F}">
      <dsp:nvSpPr>
        <dsp:cNvPr id="0" name=""/>
        <dsp:cNvSpPr/>
      </dsp:nvSpPr>
      <dsp:spPr>
        <a:xfrm>
          <a:off x="0" y="1662122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OS, Frameworks, 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"Deploy and Run"</a:t>
          </a:r>
        </a:p>
      </dsp:txBody>
      <dsp:txXfrm>
        <a:off x="0" y="1662122"/>
        <a:ext cx="4272136" cy="990675"/>
      </dsp:txXfrm>
    </dsp:sp>
    <dsp:sp modelId="{B73E71E9-367B-2F49-93B4-5C51C4DDEDDB}">
      <dsp:nvSpPr>
        <dsp:cNvPr id="0" name=""/>
        <dsp:cNvSpPr/>
      </dsp:nvSpPr>
      <dsp:spPr>
        <a:xfrm>
          <a:off x="213606" y="1411202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Platform as a Service</a:t>
          </a:r>
        </a:p>
      </dsp:txBody>
      <dsp:txXfrm>
        <a:off x="238104" y="1435700"/>
        <a:ext cx="2941499" cy="452844"/>
      </dsp:txXfrm>
    </dsp:sp>
    <dsp:sp modelId="{1637B7A4-8F35-D644-BEB4-4E2ACCAFC5A5}">
      <dsp:nvSpPr>
        <dsp:cNvPr id="0" name=""/>
        <dsp:cNvSpPr/>
      </dsp:nvSpPr>
      <dsp:spPr>
        <a:xfrm>
          <a:off x="0" y="299551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hardware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Highly configurable environment</a:t>
          </a:r>
        </a:p>
      </dsp:txBody>
      <dsp:txXfrm>
        <a:off x="0" y="2995517"/>
        <a:ext cx="4272136" cy="990675"/>
      </dsp:txXfrm>
    </dsp:sp>
    <dsp:sp modelId="{44B93A1F-5A73-6244-A746-F6810D12E03D}">
      <dsp:nvSpPr>
        <dsp:cNvPr id="0" name=""/>
        <dsp:cNvSpPr/>
      </dsp:nvSpPr>
      <dsp:spPr>
        <a:xfrm>
          <a:off x="213606" y="274459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Infrastructure as a Service</a:t>
          </a:r>
        </a:p>
      </dsp:txBody>
      <dsp:txXfrm>
        <a:off x="238104" y="2769095"/>
        <a:ext cx="294149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064C1F-9969-3E44-91A2-A17B0221A1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B19C3-25C7-8A4B-9DCE-9DAB63A8E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6B1A7-1AF4-4149-8571-48DF3A0BCA4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7C8FD-0963-3144-815A-9C5EC0AB7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3663B-358E-0E47-9F58-75AE4A770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E6A3-FFD4-4649-ABD3-7BDD68C0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E20788-873A-441F-9466-EE3E03F9AA2E}" type="datetimeFigureOut">
              <a:rPr lang="de-DE"/>
              <a:pPr>
                <a:defRPr/>
              </a:pPr>
              <a:t>12.05.19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3F2B8B-7FCF-4ED8-A59B-CA4C88AE13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4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IPP </a:t>
            </a:r>
            <a:r>
              <a:rPr lang="de-DE" dirty="0" err="1"/>
              <a:t>to</a:t>
            </a:r>
            <a:r>
              <a:rPr lang="de-DE" dirty="0"/>
              <a:t> send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client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printers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via IPP.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cancel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redirect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/>
              <a:t>Communication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accross</a:t>
            </a:r>
            <a:r>
              <a:rPr lang="de-DE" dirty="0"/>
              <a:t> multiple </a:t>
            </a:r>
            <a:r>
              <a:rPr lang="de-DE" dirty="0" err="1"/>
              <a:t>datacenters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73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final </a:t>
            </a:r>
            <a:r>
              <a:rPr lang="de-DE" dirty="0" err="1"/>
              <a:t>slide</a:t>
            </a:r>
            <a:r>
              <a:rPr lang="de-DE" dirty="0"/>
              <a:t>.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PLOSSYS </a:t>
            </a:r>
            <a:r>
              <a:rPr lang="de-DE" dirty="0" err="1"/>
              <a:t>as</a:t>
            </a:r>
            <a:r>
              <a:rPr lang="de-DE" dirty="0"/>
              <a:t> Software </a:t>
            </a:r>
            <a:r>
              <a:rPr lang="de-DE" dirty="0" err="1"/>
              <a:t>as</a:t>
            </a:r>
            <a:r>
              <a:rPr lang="de-DE" dirty="0"/>
              <a:t> a Service.</a:t>
            </a:r>
          </a:p>
          <a:p>
            <a:pPr marL="171450" indent="-171450"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, not </a:t>
            </a:r>
            <a:r>
              <a:rPr lang="de-DE" dirty="0" err="1"/>
              <a:t>the</a:t>
            </a:r>
            <a:r>
              <a:rPr lang="de-DE" dirty="0"/>
              <a:t> finish </a:t>
            </a:r>
            <a:r>
              <a:rPr lang="de-DE" dirty="0" err="1"/>
              <a:t>line</a:t>
            </a:r>
            <a:r>
              <a:rPr lang="de-DE" dirty="0"/>
              <a:t>. I </a:t>
            </a:r>
            <a:r>
              <a:rPr lang="de-DE" dirty="0" err="1"/>
              <a:t>chose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, 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IPP </a:t>
            </a:r>
            <a:r>
              <a:rPr lang="de-DE" dirty="0" err="1"/>
              <a:t>protocol</a:t>
            </a:r>
            <a:r>
              <a:rPr lang="de-DE" dirty="0"/>
              <a:t> but multi-</a:t>
            </a:r>
            <a:r>
              <a:rPr lang="de-DE" dirty="0" err="1"/>
              <a:t>datacenter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in </a:t>
            </a:r>
            <a:r>
              <a:rPr lang="de-DE" dirty="0" err="1"/>
              <a:t>planning</a:t>
            </a:r>
            <a:r>
              <a:rPr lang="de-DE" dirty="0"/>
              <a:t>. So </a:t>
            </a:r>
            <a:r>
              <a:rPr lang="de-DE" dirty="0" err="1"/>
              <a:t>please</a:t>
            </a:r>
            <a:r>
              <a:rPr lang="de-DE" dirty="0"/>
              <a:t> do not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I </a:t>
            </a:r>
            <a:r>
              <a:rPr lang="de-DE" dirty="0" err="1"/>
              <a:t>mentioned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tomorrow</a:t>
            </a:r>
            <a:r>
              <a:rPr lang="de-DE" dirty="0"/>
              <a:t>. </a:t>
            </a:r>
            <a:r>
              <a:rPr lang="de-DE" dirty="0" err="1"/>
              <a:t>It‘s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739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34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34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Here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, not private. Public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a </a:t>
            </a:r>
            <a:r>
              <a:rPr lang="de-DE" dirty="0" err="1"/>
              <a:t>service</a:t>
            </a:r>
            <a:r>
              <a:rPr lang="de-DE" dirty="0"/>
              <a:t> 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„</a:t>
            </a:r>
            <a:r>
              <a:rPr lang="de-DE" dirty="0" err="1"/>
              <a:t>cloud</a:t>
            </a:r>
            <a:r>
              <a:rPr lang="de-DE" dirty="0"/>
              <a:t>“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marketing</a:t>
            </a:r>
            <a:r>
              <a:rPr lang="de-DE" dirty="0"/>
              <a:t>. So,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shiny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„</a:t>
            </a:r>
            <a:r>
              <a:rPr lang="de-DE" dirty="0" err="1"/>
              <a:t>cloud</a:t>
            </a:r>
            <a:r>
              <a:rPr lang="de-DE" dirty="0"/>
              <a:t>“.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7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3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/>
              <a:t>„</a:t>
            </a:r>
            <a:r>
              <a:rPr lang="de-DE" dirty="0" err="1"/>
              <a:t>Infrastrucutre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Service“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hosting</a:t>
            </a:r>
            <a:r>
              <a:rPr lang="de-DE" dirty="0"/>
              <a:t>. But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servers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IP </a:t>
            </a:r>
            <a:r>
              <a:rPr lang="de-DE" dirty="0" err="1"/>
              <a:t>addresses</a:t>
            </a:r>
            <a:r>
              <a:rPr lang="de-DE" dirty="0"/>
              <a:t> but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environments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subnets</a:t>
            </a:r>
            <a:r>
              <a:rPr lang="de-DE" dirty="0"/>
              <a:t>,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balancers</a:t>
            </a:r>
            <a:r>
              <a:rPr lang="de-DE" dirty="0"/>
              <a:t>,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8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just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a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„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Service“.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an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just </a:t>
            </a:r>
            <a:r>
              <a:rPr lang="de-DE" dirty="0" err="1"/>
              <a:t>upload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apllication</a:t>
            </a:r>
            <a:r>
              <a:rPr lang="de-DE" dirty="0"/>
              <a:t>. The </a:t>
            </a:r>
            <a:r>
              <a:rPr lang="de-DE" dirty="0" err="1"/>
              <a:t>provider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maintaining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50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ist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PLOSSYS 5 </a:t>
            </a:r>
            <a:r>
              <a:rPr lang="de-DE" dirty="0" err="1"/>
              <a:t>as</a:t>
            </a:r>
            <a:r>
              <a:rPr lang="de-DE" dirty="0"/>
              <a:t> „Software </a:t>
            </a:r>
            <a:r>
              <a:rPr lang="de-DE" dirty="0" err="1"/>
              <a:t>as</a:t>
            </a:r>
            <a:r>
              <a:rPr lang="de-DE" dirty="0"/>
              <a:t> a Service“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.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an </a:t>
            </a:r>
            <a:r>
              <a:rPr lang="de-DE" dirty="0" err="1"/>
              <a:t>account</a:t>
            </a:r>
            <a:r>
              <a:rPr lang="de-DE" dirty="0"/>
              <a:t>, </a:t>
            </a:r>
            <a:r>
              <a:rPr lang="de-DE" dirty="0" err="1"/>
              <a:t>install</a:t>
            </a:r>
            <a:r>
              <a:rPr lang="de-DE" dirty="0"/>
              <a:t> a </a:t>
            </a:r>
            <a:r>
              <a:rPr lang="de-DE" dirty="0" err="1"/>
              <a:t>proxy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configure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printers</a:t>
            </a:r>
            <a:r>
              <a:rPr lang="de-DE" dirty="0"/>
              <a:t>. </a:t>
            </a:r>
            <a:r>
              <a:rPr lang="de-DE" dirty="0" err="1"/>
              <a:t>That‘s</a:t>
            </a:r>
            <a:r>
              <a:rPr lang="de-DE" dirty="0"/>
              <a:t> all.</a:t>
            </a:r>
          </a:p>
          <a:p>
            <a:pPr marL="171450" indent="-171450">
              <a:buFontTx/>
              <a:buChar char="-"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all </a:t>
            </a:r>
            <a:r>
              <a:rPr lang="de-DE" dirty="0" err="1"/>
              <a:t>components</a:t>
            </a:r>
            <a:r>
              <a:rPr lang="de-DE" dirty="0"/>
              <a:t>. 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lives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–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Linux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stick </a:t>
            </a:r>
            <a:r>
              <a:rPr lang="de-DE" dirty="0" err="1"/>
              <a:t>with</a:t>
            </a:r>
            <a:r>
              <a:rPr lang="de-DE" dirty="0"/>
              <a:t> Windows </a:t>
            </a:r>
            <a:r>
              <a:rPr lang="de-DE" dirty="0" err="1"/>
              <a:t>only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04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Now</a:t>
            </a:r>
            <a:r>
              <a:rPr lang="de-DE" dirty="0"/>
              <a:t>,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PLOSSYS 5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prepared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/>
              <a:t>First,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on VMs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Docker Containers.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VMs: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VMs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slow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simulated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becaus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must </a:t>
            </a:r>
            <a:r>
              <a:rPr lang="de-DE" dirty="0" err="1"/>
              <a:t>install</a:t>
            </a:r>
            <a:r>
              <a:rPr lang="de-DE" dirty="0"/>
              <a:t> a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operaton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in </a:t>
            </a:r>
            <a:r>
              <a:rPr lang="de-DE" dirty="0" err="1"/>
              <a:t>each</a:t>
            </a:r>
            <a:r>
              <a:rPr lang="de-DE" dirty="0"/>
              <a:t> VM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very</a:t>
            </a:r>
            <a:r>
              <a:rPr lang="de-DE" dirty="0"/>
              <a:t> flexible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must </a:t>
            </a:r>
            <a:r>
              <a:rPr lang="de-DE" dirty="0" err="1"/>
              <a:t>allocate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CPU </a:t>
            </a:r>
            <a:r>
              <a:rPr lang="de-DE" dirty="0" err="1"/>
              <a:t>cores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a VM.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Docker </a:t>
            </a:r>
            <a:r>
              <a:rPr lang="de-DE" dirty="0" err="1"/>
              <a:t>containers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light-</a:t>
            </a:r>
            <a:r>
              <a:rPr lang="de-DE" dirty="0" err="1"/>
              <a:t>weight</a:t>
            </a:r>
            <a:r>
              <a:rPr lang="de-DE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containers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isolate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. So,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But all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This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all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accross</a:t>
            </a:r>
            <a:r>
              <a:rPr lang="de-DE" dirty="0"/>
              <a:t> all </a:t>
            </a:r>
            <a:r>
              <a:rPr lang="de-DE" dirty="0" err="1"/>
              <a:t>containers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ideling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.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I </a:t>
            </a:r>
            <a:r>
              <a:rPr lang="de-DE" dirty="0" err="1"/>
              <a:t>think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nicely</a:t>
            </a:r>
            <a:r>
              <a:rPr lang="de-DE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3 VMs.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gray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host.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colored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VMs.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VM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in Docker </a:t>
            </a:r>
            <a:r>
              <a:rPr lang="de-DE" dirty="0" err="1"/>
              <a:t>containers</a:t>
            </a:r>
            <a:endParaRPr lang="de-DE" dirty="0"/>
          </a:p>
          <a:p>
            <a:pPr marL="1085850" lvl="2" indent="-171450">
              <a:buFontTx/>
              <a:buChar char="-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.</a:t>
            </a:r>
          </a:p>
          <a:p>
            <a:pPr marL="1085850" lvl="2" indent="-171450">
              <a:buFontTx/>
              <a:buChar char="-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an </a:t>
            </a:r>
            <a:r>
              <a:rPr lang="de-DE" dirty="0" err="1"/>
              <a:t>application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host </a:t>
            </a:r>
            <a:r>
              <a:rPr lang="de-DE" dirty="0" err="1"/>
              <a:t>or</a:t>
            </a:r>
            <a:r>
              <a:rPr lang="de-DE" dirty="0"/>
              <a:t> in a Docker </a:t>
            </a:r>
            <a:r>
              <a:rPr lang="de-DE" dirty="0" err="1"/>
              <a:t>container</a:t>
            </a:r>
            <a:r>
              <a:rPr lang="de-DE" dirty="0"/>
              <a:t>.</a:t>
            </a:r>
          </a:p>
          <a:p>
            <a:pPr marL="171450" lvl="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65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So,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constainers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VMs.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PLOSSYS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Microservices</a:t>
            </a:r>
            <a:r>
              <a:rPr lang="de-DE" dirty="0"/>
              <a:t>.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microservice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exapmle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receiving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clients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stamping</a:t>
            </a:r>
            <a:r>
              <a:rPr lang="de-DE" dirty="0"/>
              <a:t> a </a:t>
            </a:r>
            <a:r>
              <a:rPr lang="de-DE" dirty="0" err="1"/>
              <a:t>document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an </a:t>
            </a:r>
            <a:r>
              <a:rPr lang="de-DE" dirty="0" err="1"/>
              <a:t>application</a:t>
            </a:r>
            <a:r>
              <a:rPr lang="de-DE" dirty="0"/>
              <a:t> in </a:t>
            </a:r>
            <a:r>
              <a:rPr lang="de-DE" dirty="0" err="1"/>
              <a:t>production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must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microservice</a:t>
            </a:r>
            <a:r>
              <a:rPr lang="de-DE" dirty="0"/>
              <a:t> </a:t>
            </a:r>
            <a:r>
              <a:rPr lang="de-DE" dirty="0" err="1"/>
              <a:t>accross</a:t>
            </a:r>
            <a:r>
              <a:rPr lang="de-DE" dirty="0"/>
              <a:t> multiple </a:t>
            </a:r>
            <a:r>
              <a:rPr lang="de-DE" dirty="0" err="1"/>
              <a:t>servers</a:t>
            </a:r>
            <a:r>
              <a:rPr lang="de-DE" dirty="0"/>
              <a:t>. So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still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crashes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Kubernetes</a:t>
            </a:r>
            <a:r>
              <a:rPr lang="de-DE" dirty="0"/>
              <a:t>, </a:t>
            </a:r>
            <a:r>
              <a:rPr lang="de-DE" dirty="0" err="1"/>
              <a:t>Openshift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Docker Enterprise Edition. In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Kubernetes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Openshift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Docker Enterprise Edition just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nicer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interface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Kubernetes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Kubernetes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nice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nofications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crashes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also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restarted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containers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batch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. After </a:t>
            </a:r>
            <a:r>
              <a:rPr lang="de-DE" dirty="0" err="1"/>
              <a:t>processing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, all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containers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removed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update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handle </a:t>
            </a:r>
            <a:r>
              <a:rPr lang="de-DE" dirty="0" err="1"/>
              <a:t>incoming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73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Communication </a:t>
            </a:r>
            <a:r>
              <a:rPr lang="de-DE" dirty="0" err="1"/>
              <a:t>is</a:t>
            </a:r>
            <a:r>
              <a:rPr lang="de-DE" dirty="0"/>
              <a:t> also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block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decided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Internet </a:t>
            </a:r>
            <a:r>
              <a:rPr lang="de-DE" dirty="0" err="1"/>
              <a:t>Printing</a:t>
            </a:r>
            <a:r>
              <a:rPr lang="de-DE" dirty="0"/>
              <a:t> Protocol </a:t>
            </a:r>
            <a:r>
              <a:rPr lang="de-DE" dirty="0" err="1"/>
              <a:t>wherever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HTTP, 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all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HTTP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TLS-</a:t>
            </a:r>
            <a:r>
              <a:rPr lang="de-DE" dirty="0" err="1"/>
              <a:t>encryption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addition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IPP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„IPP </a:t>
            </a:r>
            <a:r>
              <a:rPr lang="de-DE" dirty="0" err="1"/>
              <a:t>Shared</a:t>
            </a:r>
            <a:r>
              <a:rPr lang="de-DE" dirty="0"/>
              <a:t> Infrastructure </a:t>
            </a:r>
            <a:r>
              <a:rPr lang="de-DE" dirty="0" err="1"/>
              <a:t>Extenstions</a:t>
            </a:r>
            <a:r>
              <a:rPr lang="de-DE" dirty="0"/>
              <a:t>“.</a:t>
            </a:r>
          </a:p>
          <a:p>
            <a:pPr marL="171450" indent="-171450"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deals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9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picture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PLOSSYS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. All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protected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firewall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seinding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PLOSSYS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just </a:t>
            </a:r>
            <a:r>
              <a:rPr lang="de-DE" dirty="0" err="1"/>
              <a:t>use</a:t>
            </a:r>
            <a:r>
              <a:rPr lang="de-DE" dirty="0"/>
              <a:t> HTTPS.</a:t>
            </a:r>
          </a:p>
          <a:p>
            <a:pPr marL="171450" indent="-171450">
              <a:buFontTx/>
              <a:buChar char="-"/>
            </a:pPr>
            <a:r>
              <a:rPr lang="de-DE" dirty="0"/>
              <a:t>But PLOSSYS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First,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private </a:t>
            </a:r>
            <a:r>
              <a:rPr lang="de-DE" dirty="0" err="1"/>
              <a:t>ip</a:t>
            </a:r>
            <a:r>
              <a:rPr lang="de-DE" dirty="0"/>
              <a:t> </a:t>
            </a:r>
            <a:r>
              <a:rPr lang="de-DE" dirty="0" err="1"/>
              <a:t>addresses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Second,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incoming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blocked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firewall</a:t>
            </a:r>
            <a:endParaRPr lang="de-DE" dirty="0"/>
          </a:p>
          <a:p>
            <a:pPr marL="171450" lvl="0" indent="-171450">
              <a:buFontTx/>
              <a:buChar char="-"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proxy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opens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PLOSSYS.</a:t>
            </a:r>
          </a:p>
          <a:p>
            <a:pPr marL="171450" lvl="0" indent="-171450">
              <a:buFontTx/>
              <a:buChar char="-"/>
            </a:pPr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gateway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send a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proxy</a:t>
            </a:r>
            <a:r>
              <a:rPr lang="de-DE" dirty="0"/>
              <a:t> wich </a:t>
            </a:r>
            <a:r>
              <a:rPr lang="de-DE" dirty="0" err="1"/>
              <a:t>forwards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</a:t>
            </a:r>
            <a:r>
              <a:rPr lang="de-DE" dirty="0"/>
              <a:t>.</a:t>
            </a:r>
          </a:p>
          <a:p>
            <a:pPr marL="171450" lvl="0" indent="-171450">
              <a:buFontTx/>
              <a:buChar char="-"/>
            </a:pPr>
            <a:r>
              <a:rPr lang="de-DE" dirty="0" err="1"/>
              <a:t>That‘s</a:t>
            </a:r>
            <a:r>
              <a:rPr lang="de-DE" dirty="0"/>
              <a:t> all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IPP </a:t>
            </a:r>
            <a:r>
              <a:rPr lang="de-DE" dirty="0" err="1"/>
              <a:t>Extention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IPP Proxy </a:t>
            </a:r>
            <a:r>
              <a:rPr lang="de-DE" dirty="0" err="1"/>
              <a:t>and</a:t>
            </a:r>
            <a:r>
              <a:rPr lang="de-DE" dirty="0"/>
              <a:t> an IPP Infrastructure Printer </a:t>
            </a:r>
            <a:r>
              <a:rPr lang="de-DE" dirty="0" err="1"/>
              <a:t>and</a:t>
            </a:r>
            <a:r>
              <a:rPr lang="de-DE" dirty="0"/>
              <a:t> all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comminucation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9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248472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428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4461960"/>
            <a:ext cx="2808362" cy="216694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</a:p>
        </p:txBody>
      </p:sp>
      <p:pic>
        <p:nvPicPr>
          <p:cNvPr id="17" name="Grafik 16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18" name="Grafik 17" descr="imag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42614" y="915566"/>
            <a:ext cx="3621874" cy="3606527"/>
          </a:xfrm>
          <a:prstGeom prst="rect">
            <a:avLst/>
          </a:prstGeom>
        </p:spPr>
      </p:pic>
      <p:sp>
        <p:nvSpPr>
          <p:cNvPr id="20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6264696" cy="594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1113588"/>
            <a:ext cx="8208912" cy="3348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reihandform 5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113588"/>
            <a:ext cx="4104456" cy="35103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13588"/>
            <a:ext cx="4038600" cy="35103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5" y="1113588"/>
            <a:ext cx="410343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1599642"/>
            <a:ext cx="4104456" cy="3024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9" y="1113588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599642"/>
            <a:ext cx="4041775" cy="3024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C682252-9D53-41E3-82C2-DC6F3EDED5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083-1086-4C36-AC27-B309D81B83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9" name="Freihandform 28"/>
          <p:cNvSpPr/>
          <p:nvPr userDrawn="1"/>
        </p:nvSpPr>
        <p:spPr>
          <a:xfrm>
            <a:off x="6337300" y="2932030"/>
            <a:ext cx="2813050" cy="2160000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211" h="2441276">
                <a:moveTo>
                  <a:pt x="2803584" y="0"/>
                </a:moveTo>
                <a:lnTo>
                  <a:pt x="940279" y="0"/>
                </a:lnTo>
                <a:lnTo>
                  <a:pt x="0" y="1656272"/>
                </a:lnTo>
                <a:lnTo>
                  <a:pt x="500332" y="2441276"/>
                </a:lnTo>
                <a:lnTo>
                  <a:pt x="2812211" y="2441276"/>
                </a:lnTo>
                <a:cubicBezTo>
                  <a:pt x="2809335" y="1627517"/>
                  <a:pt x="2806460" y="813759"/>
                  <a:pt x="2803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object 3"/>
          <p:cNvSpPr/>
          <p:nvPr/>
        </p:nvSpPr>
        <p:spPr>
          <a:xfrm>
            <a:off x="0" y="951310"/>
            <a:ext cx="9144000" cy="756047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24525" y="3868342"/>
            <a:ext cx="3095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>
                <a:latin typeface="Myriad Pro" pitchFamily="34" charset="0"/>
                <a:cs typeface="+mn-cs"/>
              </a:rPr>
              <a:t>SEAL Systems AG</a:t>
            </a:r>
            <a:br>
              <a:rPr lang="de-DE" sz="1400" b="1">
                <a:latin typeface="Myriad Pro" pitchFamily="34" charset="0"/>
                <a:cs typeface="+mn-cs"/>
              </a:rPr>
            </a:br>
            <a:r>
              <a:rPr lang="de-DE" sz="1400" b="1">
                <a:latin typeface="Myriad Pro" pitchFamily="34" charset="0"/>
                <a:cs typeface="+mn-cs"/>
              </a:rPr>
              <a:t>Lohmühlweg 4</a:t>
            </a:r>
            <a:br>
              <a:rPr lang="de-DE" sz="1400" b="1">
                <a:latin typeface="Myriad Pro" pitchFamily="34" charset="0"/>
                <a:cs typeface="+mn-cs"/>
              </a:rPr>
            </a:br>
            <a:r>
              <a:rPr lang="de-DE" sz="1400" b="1">
                <a:latin typeface="Myriad Pro" pitchFamily="34" charset="0"/>
                <a:cs typeface="+mn-cs"/>
              </a:rPr>
              <a:t>91341 Röttenbach</a:t>
            </a:r>
            <a:br>
              <a:rPr lang="de-DE" sz="1400" b="1">
                <a:latin typeface="Myriad Pro" pitchFamily="34" charset="0"/>
                <a:cs typeface="+mn-cs"/>
              </a:rPr>
            </a:br>
            <a:r>
              <a:rPr lang="de-DE" sz="1400" b="1">
                <a:latin typeface="Myriad Pro" pitchFamily="34" charset="0"/>
                <a:cs typeface="+mn-cs"/>
              </a:rPr>
              <a:t>www.sealsystems.de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2031690"/>
            <a:ext cx="3744416" cy="702078"/>
          </a:xfrm>
        </p:spPr>
        <p:txBody>
          <a:bodyPr/>
          <a:lstStyle>
            <a:lvl1pPr algn="l">
              <a:defRPr sz="1600" b="0" cap="none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4356100" y="2031207"/>
            <a:ext cx="1295400" cy="702469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355976" y="2895786"/>
            <a:ext cx="1295400" cy="702469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7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4355976" y="3813888"/>
            <a:ext cx="1295400" cy="648463"/>
          </a:xfrm>
        </p:spPr>
        <p:txBody>
          <a:bodyPr/>
          <a:lstStyle>
            <a:lvl1pPr>
              <a:buNone/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  <a:p>
            <a:pPr lvl="0"/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895601"/>
            <a:ext cx="3744912" cy="702264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813573"/>
            <a:ext cx="3744912" cy="648388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611561" y="1059582"/>
            <a:ext cx="4968875" cy="540544"/>
          </a:xfrm>
        </p:spPr>
        <p:txBody>
          <a:bodyPr/>
          <a:lstStyle>
            <a:lvl1pPr>
              <a:defRPr sz="40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cap="small" baseline="0" dirty="0">
                <a:solidFill>
                  <a:schemeClr val="bg1"/>
                </a:solidFill>
              </a:rPr>
              <a:t>Wir sind für Sie da!</a:t>
            </a:r>
            <a:endParaRPr lang="de-DE" dirty="0"/>
          </a:p>
        </p:txBody>
      </p:sp>
      <p:pic>
        <p:nvPicPr>
          <p:cNvPr id="32" name="Grafik 31" descr="image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8248" y="267494"/>
            <a:ext cx="1336000" cy="576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3" name="Grafik 32" descr="image9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7456" y="267558"/>
            <a:ext cx="936912" cy="576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4" name="Grafik 33" descr="image8.jpe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10721" y="267494"/>
            <a:ext cx="953767" cy="576000"/>
          </a:xfrm>
          <a:prstGeom prst="rect">
            <a:avLst/>
          </a:prstGeom>
          <a:ln>
            <a:noFill/>
          </a:ln>
        </p:spPr>
      </p:pic>
      <p:pic>
        <p:nvPicPr>
          <p:cNvPr id="35" name="Grafik 34" descr="image7.jpe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732488" y="2271356"/>
            <a:ext cx="2232000" cy="316944"/>
          </a:xfrm>
          <a:prstGeom prst="rect">
            <a:avLst/>
          </a:prstGeom>
        </p:spPr>
      </p:pic>
      <p:pic>
        <p:nvPicPr>
          <p:cNvPr id="36" name="Grafik 35" descr="image6.jpe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68449" y="1851670"/>
            <a:ext cx="1696039" cy="324000"/>
          </a:xfrm>
          <a:prstGeom prst="rect">
            <a:avLst/>
          </a:prstGeom>
        </p:spPr>
      </p:pic>
      <p:pic>
        <p:nvPicPr>
          <p:cNvPr id="37" name="Grafik 36" descr="image2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4791" y="232755"/>
            <a:ext cx="2591025" cy="682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Wabe zum selbstbefü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spect="1"/>
          </p:cNvSpPr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60800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752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4461960"/>
            <a:ext cx="2808362" cy="216694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5" name="bk object 18"/>
          <p:cNvSpPr/>
          <p:nvPr userDrawn="1"/>
        </p:nvSpPr>
        <p:spPr>
          <a:xfrm>
            <a:off x="5292080" y="843558"/>
            <a:ext cx="4536504" cy="367200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17" name="Grafik 16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chseck 42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4" name="Sechseck 43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5" name="Sechseck 44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6" name="Sechseck 45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7" name="Sechseck 46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8" name="Sechseck 47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11189" y="1059582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189" y="159893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9" y="2139479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9" y="2678831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9" y="321937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9" y="375992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AFB29EE-D97F-4A64-B11D-CD78FB9ECA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4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611561" y="429998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E96CD21-BD1A-4919-BC5D-3CE728987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8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1" name="Sechseck 20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Sechseck 21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Sechseck 22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Sechseck 23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0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1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3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4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5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7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ihandform 55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64281B8-BE59-45EC-BF92-8A1DD56ADB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5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9" name="Sechseck 28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Sechseck 29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Sechseck 30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Sechseck 31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" name="Sechseck 32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Sechseck 33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0" name="Sechseck 39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" name="Textfeld 40"/>
          <p:cNvSpPr txBox="1"/>
          <p:nvPr userDrawn="1"/>
        </p:nvSpPr>
        <p:spPr>
          <a:xfrm>
            <a:off x="611189" y="1059582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1</a:t>
            </a:r>
          </a:p>
        </p:txBody>
      </p:sp>
      <p:sp>
        <p:nvSpPr>
          <p:cNvPr id="43" name="Textfeld 42"/>
          <p:cNvSpPr txBox="1"/>
          <p:nvPr userDrawn="1"/>
        </p:nvSpPr>
        <p:spPr>
          <a:xfrm>
            <a:off x="611189" y="159893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2</a:t>
            </a:r>
          </a:p>
        </p:txBody>
      </p:sp>
      <p:sp>
        <p:nvSpPr>
          <p:cNvPr id="44" name="Textfeld 43"/>
          <p:cNvSpPr txBox="1"/>
          <p:nvPr userDrawn="1"/>
        </p:nvSpPr>
        <p:spPr>
          <a:xfrm>
            <a:off x="611189" y="2139479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3</a:t>
            </a:r>
          </a:p>
        </p:txBody>
      </p:sp>
      <p:sp>
        <p:nvSpPr>
          <p:cNvPr id="45" name="Textfeld 44"/>
          <p:cNvSpPr txBox="1"/>
          <p:nvPr userDrawn="1"/>
        </p:nvSpPr>
        <p:spPr>
          <a:xfrm>
            <a:off x="611189" y="2678831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4</a:t>
            </a:r>
          </a:p>
        </p:txBody>
      </p:sp>
      <p:sp>
        <p:nvSpPr>
          <p:cNvPr id="46" name="Textfeld 45"/>
          <p:cNvSpPr txBox="1"/>
          <p:nvPr userDrawn="1"/>
        </p:nvSpPr>
        <p:spPr>
          <a:xfrm>
            <a:off x="611189" y="321937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5</a:t>
            </a:r>
          </a:p>
        </p:txBody>
      </p:sp>
      <p:sp>
        <p:nvSpPr>
          <p:cNvPr id="47" name="Textfeld 46"/>
          <p:cNvSpPr txBox="1"/>
          <p:nvPr userDrawn="1"/>
        </p:nvSpPr>
        <p:spPr>
          <a:xfrm>
            <a:off x="611189" y="375992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6</a:t>
            </a:r>
          </a:p>
        </p:txBody>
      </p:sp>
      <p:sp>
        <p:nvSpPr>
          <p:cNvPr id="48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9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0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1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2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3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611561" y="429998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</a:p>
        </p:txBody>
      </p:sp>
      <p:sp>
        <p:nvSpPr>
          <p:cNvPr id="55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 40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044786C-4F14-4D8C-90AB-CE92565278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9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2" name="Sechseck 21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Sechseck 22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Sechseck 23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5" name="Sechseck 24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" name="Sechseck 25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8" name="Sechseck 27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1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2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3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4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32048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464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15" name="Grafik 14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16" name="Grafik 15" descr="image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78588" y="914400"/>
            <a:ext cx="3685900" cy="3600000"/>
          </a:xfrm>
          <a:prstGeom prst="rect">
            <a:avLst/>
          </a:prstGeom>
        </p:spPr>
      </p:pic>
      <p:sp>
        <p:nvSpPr>
          <p:cNvPr id="14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" y="3013200"/>
            <a:ext cx="5837585" cy="2130300"/>
            <a:chOff x="0" y="4017600"/>
            <a:chExt cx="5837585" cy="2840400"/>
          </a:xfrm>
        </p:grpSpPr>
        <p:sp>
          <p:nvSpPr>
            <p:cNvPr id="8" name="bk object 18"/>
            <p:cNvSpPr/>
            <p:nvPr/>
          </p:nvSpPr>
          <p:spPr>
            <a:xfrm>
              <a:off x="2411760" y="4019550"/>
              <a:ext cx="3425825" cy="2838450"/>
            </a:xfrm>
            <a:custGeom>
              <a:avLst/>
              <a:gdLst/>
              <a:ahLst/>
              <a:cxnLst/>
              <a:rect l="l" t="t" r="r" b="b"/>
              <a:pathLst>
                <a:path w="3862704" h="3199765">
                  <a:moveTo>
                    <a:pt x="2896971" y="0"/>
                  </a:moveTo>
                  <a:lnTo>
                    <a:pt x="965657" y="0"/>
                  </a:lnTo>
                  <a:lnTo>
                    <a:pt x="0" y="1682178"/>
                  </a:lnTo>
                  <a:lnTo>
                    <a:pt x="871093" y="3199615"/>
                  </a:lnTo>
                  <a:lnTo>
                    <a:pt x="2991535" y="3199615"/>
                  </a:lnTo>
                  <a:lnTo>
                    <a:pt x="3862628" y="1682178"/>
                  </a:lnTo>
                  <a:lnTo>
                    <a:pt x="2896971" y="0"/>
                  </a:lnTo>
                </a:path>
              </a:pathLst>
            </a:custGeom>
            <a:solidFill>
              <a:srgbClr val="7FAED1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4017600"/>
              <a:ext cx="3563888" cy="2840400"/>
            </a:xfrm>
            <a:prstGeom prst="rect">
              <a:avLst/>
            </a:prstGeom>
            <a:solidFill>
              <a:srgbClr val="7F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869673"/>
            <a:ext cx="432048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Zwischen-Resümee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683569" y="3381840"/>
            <a:ext cx="4393133" cy="135016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14" name="Grafik 13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21" name="Grafik 20" descr="image5.png"/>
          <p:cNvPicPr>
            <a:picLocks noChangeAspect="1"/>
          </p:cNvPicPr>
          <p:nvPr userDrawn="1"/>
        </p:nvPicPr>
        <p:blipFill>
          <a:blip r:embed="rId3" cstate="print"/>
          <a:srcRect r="14324"/>
          <a:stretch>
            <a:fillRect/>
          </a:stretch>
        </p:blipFill>
        <p:spPr>
          <a:xfrm>
            <a:off x="5364088" y="1044000"/>
            <a:ext cx="3600400" cy="36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6264696" cy="594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13588"/>
            <a:ext cx="8208912" cy="3348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3952-4DE7-4772-B2D9-6983F7A82A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9" y="141685"/>
            <a:ext cx="8785225" cy="744140"/>
          </a:xfrm>
          <a:custGeom>
            <a:avLst/>
            <a:gdLst/>
            <a:ahLst/>
            <a:cxnLst/>
            <a:rect l="l" t="t" r="r" b="b"/>
            <a:pathLst>
              <a:path w="9684385" h="993140">
                <a:moveTo>
                  <a:pt x="0" y="992797"/>
                </a:moveTo>
                <a:lnTo>
                  <a:pt x="9684004" y="992797"/>
                </a:lnTo>
                <a:lnTo>
                  <a:pt x="9684004" y="0"/>
                </a:lnTo>
                <a:lnTo>
                  <a:pt x="0" y="0"/>
                </a:lnTo>
                <a:lnTo>
                  <a:pt x="0" y="992797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7545" y="1113588"/>
            <a:ext cx="8208144" cy="33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Hier kann auch was stehen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9" name="Grafik 8" descr="image1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948264" y="279292"/>
            <a:ext cx="1816765" cy="475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4" r:id="rId8"/>
    <p:sldLayoutId id="2147483689" r:id="rId9"/>
    <p:sldLayoutId id="2147483690" r:id="rId10"/>
    <p:sldLayoutId id="2147483691" r:id="rId11"/>
    <p:sldLayoutId id="2147483692" r:id="rId12"/>
    <p:sldLayoutId id="2147483680" r:id="rId13"/>
    <p:sldLayoutId id="2147483693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rgbClr val="009EE2"/>
          </a:solidFill>
          <a:latin typeface="Myriad Pro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7FE3-FA00-764E-8C88-3AD2EF255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C980-5544-DF43-9098-AD836384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5A78-4529-5747-872A-8B88A75C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676175E-4D30-C843-98E1-338AAB716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362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/>
              <a:t>Feedback </a:t>
            </a:r>
          </a:p>
          <a:p>
            <a:pPr lvl="1"/>
            <a:r>
              <a:rPr lang="de-DE"/>
              <a:t>Job </a:t>
            </a:r>
            <a:r>
              <a:rPr lang="de-DE" err="1"/>
              <a:t>status</a:t>
            </a:r>
            <a:endParaRPr lang="de-DE"/>
          </a:p>
          <a:p>
            <a:pPr lvl="1"/>
            <a:r>
              <a:rPr lang="de-DE"/>
              <a:t>Printer </a:t>
            </a:r>
            <a:r>
              <a:rPr lang="de-DE" err="1"/>
              <a:t>monitoring</a:t>
            </a:r>
            <a:endParaRPr lang="de-DE"/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Control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print</a:t>
            </a:r>
            <a:r>
              <a:rPr lang="de-DE"/>
              <a:t> </a:t>
            </a:r>
            <a:r>
              <a:rPr lang="de-DE" err="1"/>
              <a:t>jobs</a:t>
            </a:r>
            <a:endParaRPr lang="de-DE" i="1"/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Communication </a:t>
            </a:r>
            <a:r>
              <a:rPr lang="de-DE" err="1"/>
              <a:t>across</a:t>
            </a:r>
            <a:r>
              <a:rPr lang="de-DE"/>
              <a:t> multiple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centers</a:t>
            </a:r>
            <a:endParaRPr lang="de-DE"/>
          </a:p>
          <a:p>
            <a:pPr lvl="2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C14445E-1350-A541-BFB3-06D5FD46CFF3}"/>
              </a:ext>
            </a:extLst>
          </p:cNvPr>
          <p:cNvGrpSpPr/>
          <p:nvPr/>
        </p:nvGrpSpPr>
        <p:grpSpPr>
          <a:xfrm>
            <a:off x="535536" y="3291830"/>
            <a:ext cx="8072927" cy="964704"/>
            <a:chOff x="535536" y="3291830"/>
            <a:chExt cx="8072927" cy="964704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DEF2001D-6E40-4343-8B70-8CAFD017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20009" y="3637231"/>
              <a:ext cx="888454" cy="613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9DD7C45B-E0FC-CD4A-8978-3434E6AFEDFD}"/>
                </a:ext>
              </a:extLst>
            </p:cNvPr>
            <p:cNvGrpSpPr/>
            <p:nvPr/>
          </p:nvGrpSpPr>
          <p:grpSpPr>
            <a:xfrm>
              <a:off x="2405760" y="3398631"/>
              <a:ext cx="1669126" cy="852734"/>
              <a:chOff x="3779912" y="1131590"/>
              <a:chExt cx="1669126" cy="85273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899471A1-4D6A-AE41-8182-DE048876C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131590"/>
                <a:ext cx="1669126" cy="852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3316AD2-3A26-1D43-85E8-921EE71BE427}"/>
                  </a:ext>
                </a:extLst>
              </p:cNvPr>
              <p:cNvSpPr txBox="1"/>
              <p:nvPr/>
            </p:nvSpPr>
            <p:spPr>
              <a:xfrm>
                <a:off x="4027192" y="1492361"/>
                <a:ext cx="1171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>
                    <a:latin typeface="Myriad Pro" pitchFamily="34" charset="0"/>
                  </a:rPr>
                  <a:t>PLOSSYS 5</a:t>
                </a: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5C9CD35-296F-9445-B804-24E3CFE17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7852" y="3398631"/>
              <a:ext cx="1669126" cy="85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08434B4D-84A0-6340-94EA-3925387EA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536" y="3291830"/>
              <a:ext cx="1040072" cy="9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9019982-691E-4C4B-8123-322EA7C9669A}"/>
                </a:ext>
              </a:extLst>
            </p:cNvPr>
            <p:cNvGrpSpPr/>
            <p:nvPr/>
          </p:nvGrpSpPr>
          <p:grpSpPr>
            <a:xfrm>
              <a:off x="6870256" y="3574736"/>
              <a:ext cx="686136" cy="369675"/>
              <a:chOff x="6870256" y="3574736"/>
              <a:chExt cx="686136" cy="369675"/>
            </a:xfrm>
          </p:grpSpPr>
          <p:cxnSp>
            <p:nvCxnSpPr>
              <p:cNvPr id="22" name="Gerade Verbindung mit Pfeil 21">
                <a:extLst>
                  <a:ext uri="{FF2B5EF4-FFF2-40B4-BE49-F238E27FC236}">
                    <a16:creationId xmlns:a16="http://schemas.microsoft.com/office/drawing/2014/main" id="{3B4A6794-59C2-5941-B657-E1ABA6ED4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256" y="3944411"/>
                <a:ext cx="686136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465EA4F-3B5C-5C48-B1C5-F355E4BB7043}"/>
                  </a:ext>
                </a:extLst>
              </p:cNvPr>
              <p:cNvSpPr txBox="1"/>
              <p:nvPr/>
            </p:nvSpPr>
            <p:spPr>
              <a:xfrm>
                <a:off x="6892636" y="3574736"/>
                <a:ext cx="6447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>
                    <a:solidFill>
                      <a:schemeClr val="accent1"/>
                    </a:solidFill>
                    <a:latin typeface="Myriad Pro" pitchFamily="34" charset="0"/>
                  </a:rPr>
                  <a:t>IPPS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0AB670C1-3A2D-A945-95E5-83F680953A47}"/>
                </a:ext>
              </a:extLst>
            </p:cNvPr>
            <p:cNvGrpSpPr/>
            <p:nvPr/>
          </p:nvGrpSpPr>
          <p:grpSpPr>
            <a:xfrm>
              <a:off x="4250543" y="3574736"/>
              <a:ext cx="686136" cy="369675"/>
              <a:chOff x="6870256" y="3574736"/>
              <a:chExt cx="686136" cy="369675"/>
            </a:xfrm>
          </p:grpSpPr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49A69354-14DC-EE45-8647-666B892914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256" y="3944411"/>
                <a:ext cx="686136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E6E13789-D40B-C041-8AF5-79CF069E4304}"/>
                  </a:ext>
                </a:extLst>
              </p:cNvPr>
              <p:cNvSpPr txBox="1"/>
              <p:nvPr/>
            </p:nvSpPr>
            <p:spPr>
              <a:xfrm>
                <a:off x="6892636" y="3574736"/>
                <a:ext cx="6447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>
                    <a:solidFill>
                      <a:schemeClr val="accent1"/>
                    </a:solidFill>
                    <a:latin typeface="Myriad Pro" pitchFamily="34" charset="0"/>
                  </a:rPr>
                  <a:t>IPPS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BB517AD-BB9E-A94A-B886-25A5CDE31B70}"/>
                </a:ext>
              </a:extLst>
            </p:cNvPr>
            <p:cNvGrpSpPr/>
            <p:nvPr/>
          </p:nvGrpSpPr>
          <p:grpSpPr>
            <a:xfrm>
              <a:off x="1572702" y="3570809"/>
              <a:ext cx="686136" cy="369675"/>
              <a:chOff x="6870256" y="3574736"/>
              <a:chExt cx="686136" cy="369675"/>
            </a:xfrm>
          </p:grpSpPr>
          <p:cxnSp>
            <p:nvCxnSpPr>
              <p:cNvPr id="31" name="Gerade Verbindung mit Pfeil 30">
                <a:extLst>
                  <a:ext uri="{FF2B5EF4-FFF2-40B4-BE49-F238E27FC236}">
                    <a16:creationId xmlns:a16="http://schemas.microsoft.com/office/drawing/2014/main" id="{B7442B9D-CF32-C744-AAF5-8BF990612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256" y="3944411"/>
                <a:ext cx="686136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71C028DB-FABA-BC4A-997C-6C2E95DA6273}"/>
                  </a:ext>
                </a:extLst>
              </p:cNvPr>
              <p:cNvSpPr txBox="1"/>
              <p:nvPr/>
            </p:nvSpPr>
            <p:spPr>
              <a:xfrm>
                <a:off x="6892636" y="3574736"/>
                <a:ext cx="6447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>
                    <a:solidFill>
                      <a:schemeClr val="accent1"/>
                    </a:solidFill>
                    <a:latin typeface="Myriad Pro" pitchFamily="34" charset="0"/>
                  </a:rPr>
                  <a:t>IPPS</a:t>
                </a:r>
              </a:p>
            </p:txBody>
          </p:sp>
        </p:grpSp>
      </p:grpSp>
      <p:sp>
        <p:nvSpPr>
          <p:cNvPr id="25" name="Textfeld 9">
            <a:extLst>
              <a:ext uri="{FF2B5EF4-FFF2-40B4-BE49-F238E27FC236}">
                <a16:creationId xmlns:a16="http://schemas.microsoft.com/office/drawing/2014/main" id="{E4766CD8-2EE5-9443-8A34-B576FC48869C}"/>
              </a:ext>
            </a:extLst>
          </p:cNvPr>
          <p:cNvSpPr txBox="1"/>
          <p:nvPr/>
        </p:nvSpPr>
        <p:spPr>
          <a:xfrm>
            <a:off x="5296879" y="3755475"/>
            <a:ext cx="117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Myriad Pro" pitchFamily="34" charset="0"/>
              </a:rPr>
              <a:t>PLOSSYS 5</a:t>
            </a:r>
          </a:p>
        </p:txBody>
      </p:sp>
    </p:spTree>
    <p:extLst>
      <p:ext uri="{BB962C8B-B14F-4D97-AF65-F5344CB8AC3E}">
        <p14:creationId xmlns:p14="http://schemas.microsoft.com/office/powerpoint/2010/main" val="164136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BDDD-3F1D-AF4D-83F6-5BC5AAD4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A5811-F295-914E-86D7-18814003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615C-3131-944A-ABB1-491AE7BA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B4E64-46DC-7A48-939C-84A175A4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86" y="1266035"/>
            <a:ext cx="4895428" cy="33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8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7FE3-FA00-764E-8C88-3AD2EF255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143-013B-BB46-8039-3073594CD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err="1"/>
              <a:t>Kubernetes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C980-5544-DF43-9098-AD836384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5A78-4529-5747-872A-8B88A75C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78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2540" y="2880779"/>
            <a:ext cx="3744416" cy="702078"/>
          </a:xfrm>
        </p:spPr>
        <p:txBody>
          <a:bodyPr>
            <a:normAutofit/>
          </a:bodyPr>
          <a:lstStyle/>
          <a:p>
            <a:r>
              <a:rPr lang="de-DE"/>
              <a:t>Florian Seidenspinner</a:t>
            </a:r>
            <a:br>
              <a:rPr lang="de-DE"/>
            </a:br>
            <a:r>
              <a:rPr lang="de-DE"/>
              <a:t>florian.seidenspinner@sealsystems.de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8"/>
          </p:nvPr>
        </p:nvSpPr>
        <p:spPr>
          <a:xfrm>
            <a:off x="632044" y="2004585"/>
            <a:ext cx="3744912" cy="702264"/>
          </a:xfrm>
        </p:spPr>
        <p:txBody>
          <a:bodyPr/>
          <a:lstStyle/>
          <a:p>
            <a:r>
              <a:rPr lang="de-DE"/>
              <a:t>Michael Scherer</a:t>
            </a:r>
            <a:br>
              <a:rPr lang="de-DE"/>
            </a:br>
            <a:r>
              <a:rPr lang="de-DE"/>
              <a:t>michael.scherer@sealsystems.de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/>
              <a:t>Wir sind für Sie da!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676" y="1832946"/>
            <a:ext cx="792088" cy="9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F2FE0F-28EC-4A89-96EA-B0ED114D0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95" r="10998"/>
          <a:stretch/>
        </p:blipFill>
        <p:spPr>
          <a:xfrm>
            <a:off x="4533675" y="2770629"/>
            <a:ext cx="792089" cy="9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 dirty="0"/>
              <a:t> </a:t>
            </a:r>
            <a:r>
              <a:rPr lang="de-DE" sz="1800" dirty="0" err="1"/>
              <a:t>public</a:t>
            </a:r>
            <a:r>
              <a:rPr lang="de-DE" sz="1800" dirty="0"/>
              <a:t> </a:t>
            </a:r>
            <a:r>
              <a:rPr lang="de-DE" sz="1800" dirty="0" err="1"/>
              <a:t>cloud</a:t>
            </a:r>
            <a:endParaRPr lang="de-DE" sz="1800" dirty="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 dirty="0"/>
              <a:t>Marketing </a:t>
            </a:r>
            <a:r>
              <a:rPr lang="de-DE" sz="1800" dirty="0" err="1"/>
              <a:t>buzzword</a:t>
            </a:r>
            <a:endParaRPr lang="de-DE" sz="1800" dirty="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 dirty="0"/>
              <a:t>Services</a:t>
            </a:r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/>
              <a:t> </a:t>
            </a:r>
            <a:r>
              <a:rPr lang="de-DE" sz="1800" err="1"/>
              <a:t>public</a:t>
            </a:r>
            <a:r>
              <a:rPr lang="de-DE" sz="1800"/>
              <a:t> </a:t>
            </a:r>
            <a:r>
              <a:rPr lang="de-DE" sz="1800" err="1"/>
              <a:t>cloud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Marketing </a:t>
            </a:r>
            <a:r>
              <a:rPr lang="de-DE" sz="1800" err="1"/>
              <a:t>buzzword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Services</a:t>
            </a:r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7272E4A-3B6A-BD4A-94B9-9C35B1597B3F}"/>
              </a:ext>
            </a:extLst>
          </p:cNvPr>
          <p:cNvGraphicFramePr/>
          <p:nvPr/>
        </p:nvGraphicFramePr>
        <p:xfrm>
          <a:off x="3624537" y="884014"/>
          <a:ext cx="4272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FF486CD-9CB8-3E40-A8E1-A4DF593A32D0}"/>
              </a:ext>
            </a:extLst>
          </p:cNvPr>
          <p:cNvSpPr/>
          <p:nvPr/>
        </p:nvSpPr>
        <p:spPr>
          <a:xfrm>
            <a:off x="3419872" y="915566"/>
            <a:ext cx="5266928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51CBBBB1-E38D-D444-978A-EB98343A8641}"/>
              </a:ext>
            </a:extLst>
          </p:cNvPr>
          <p:cNvSpPr/>
          <p:nvPr/>
        </p:nvSpPr>
        <p:spPr>
          <a:xfrm>
            <a:off x="8023458" y="1113587"/>
            <a:ext cx="484632" cy="36536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DB0D6-F2DC-B24F-BC66-70CABAA4E79A}"/>
              </a:ext>
            </a:extLst>
          </p:cNvPr>
          <p:cNvSpPr txBox="1"/>
          <p:nvPr/>
        </p:nvSpPr>
        <p:spPr>
          <a:xfrm rot="5400000">
            <a:off x="7418163" y="2740369"/>
            <a:ext cx="2433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Myriad Pro" pitchFamily="34" charset="0"/>
              </a:rPr>
              <a:t>Level </a:t>
            </a:r>
            <a:r>
              <a:rPr lang="de-DE" sz="2000" err="1">
                <a:latin typeface="Myriad Pro" pitchFamily="34" charset="0"/>
              </a:rPr>
              <a:t>of</a:t>
            </a:r>
            <a:r>
              <a:rPr lang="de-DE" sz="2000">
                <a:latin typeface="Myriad Pro" pitchFamily="34" charset="0"/>
              </a:rPr>
              <a:t> </a:t>
            </a:r>
            <a:r>
              <a:rPr lang="de-DE" sz="2000" err="1">
                <a:latin typeface="Myriad Pro" pitchFamily="34" charset="0"/>
              </a:rPr>
              <a:t>management</a:t>
            </a:r>
            <a:endParaRPr lang="de-DE" sz="20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2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/>
              <a:t> </a:t>
            </a:r>
            <a:r>
              <a:rPr lang="de-DE" sz="1800" err="1"/>
              <a:t>public</a:t>
            </a:r>
            <a:r>
              <a:rPr lang="de-DE" sz="1800"/>
              <a:t> </a:t>
            </a:r>
            <a:r>
              <a:rPr lang="de-DE" sz="1800" err="1"/>
              <a:t>cloud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Marketing </a:t>
            </a:r>
            <a:r>
              <a:rPr lang="de-DE" sz="1800" err="1"/>
              <a:t>buzzword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Services</a:t>
            </a:r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7272E4A-3B6A-BD4A-94B9-9C35B1597B3F}"/>
              </a:ext>
            </a:extLst>
          </p:cNvPr>
          <p:cNvGraphicFramePr/>
          <p:nvPr/>
        </p:nvGraphicFramePr>
        <p:xfrm>
          <a:off x="3624537" y="884014"/>
          <a:ext cx="4272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1D3468-9E34-B343-AD3D-13BE9D9ABEB7}"/>
              </a:ext>
            </a:extLst>
          </p:cNvPr>
          <p:cNvSpPr/>
          <p:nvPr/>
        </p:nvSpPr>
        <p:spPr>
          <a:xfrm>
            <a:off x="3419872" y="915566"/>
            <a:ext cx="526692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FDA4C5BB-CE02-5849-B373-9CD0CC301CCB}"/>
              </a:ext>
            </a:extLst>
          </p:cNvPr>
          <p:cNvSpPr/>
          <p:nvPr/>
        </p:nvSpPr>
        <p:spPr>
          <a:xfrm>
            <a:off x="8023458" y="1113587"/>
            <a:ext cx="484632" cy="36536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6EF9D-F079-B64E-BF2A-6E435791F0EE}"/>
              </a:ext>
            </a:extLst>
          </p:cNvPr>
          <p:cNvSpPr txBox="1"/>
          <p:nvPr/>
        </p:nvSpPr>
        <p:spPr>
          <a:xfrm rot="5400000">
            <a:off x="7418163" y="2740369"/>
            <a:ext cx="2433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Myriad Pro" pitchFamily="34" charset="0"/>
              </a:rPr>
              <a:t>Level </a:t>
            </a:r>
            <a:r>
              <a:rPr lang="de-DE" sz="2000" err="1">
                <a:latin typeface="Myriad Pro" pitchFamily="34" charset="0"/>
              </a:rPr>
              <a:t>of</a:t>
            </a:r>
            <a:r>
              <a:rPr lang="de-DE" sz="2000">
                <a:latin typeface="Myriad Pro" pitchFamily="34" charset="0"/>
              </a:rPr>
              <a:t> </a:t>
            </a:r>
            <a:r>
              <a:rPr lang="de-DE" sz="2000" err="1">
                <a:latin typeface="Myriad Pro" pitchFamily="34" charset="0"/>
              </a:rPr>
              <a:t>management</a:t>
            </a:r>
            <a:endParaRPr lang="de-DE" sz="20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2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/>
              <a:t> </a:t>
            </a:r>
            <a:r>
              <a:rPr lang="de-DE" sz="1800" err="1"/>
              <a:t>public</a:t>
            </a:r>
            <a:r>
              <a:rPr lang="de-DE" sz="1800"/>
              <a:t> </a:t>
            </a:r>
            <a:r>
              <a:rPr lang="de-DE" sz="1800" err="1"/>
              <a:t>cloud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Marketing </a:t>
            </a:r>
            <a:r>
              <a:rPr lang="de-DE" sz="1800" err="1"/>
              <a:t>buzzword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Services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7272E4A-3B6A-BD4A-94B9-9C35B1597B3F}"/>
              </a:ext>
            </a:extLst>
          </p:cNvPr>
          <p:cNvGraphicFramePr/>
          <p:nvPr/>
        </p:nvGraphicFramePr>
        <p:xfrm>
          <a:off x="3624537" y="884014"/>
          <a:ext cx="4272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Up Arrow 8">
            <a:extLst>
              <a:ext uri="{FF2B5EF4-FFF2-40B4-BE49-F238E27FC236}">
                <a16:creationId xmlns:a16="http://schemas.microsoft.com/office/drawing/2014/main" id="{6597B0A3-108A-2842-8E95-65576090BBEA}"/>
              </a:ext>
            </a:extLst>
          </p:cNvPr>
          <p:cNvSpPr/>
          <p:nvPr/>
        </p:nvSpPr>
        <p:spPr>
          <a:xfrm>
            <a:off x="8023458" y="1113587"/>
            <a:ext cx="484632" cy="36536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784B4-D0F9-A943-AFBA-6556512820D9}"/>
              </a:ext>
            </a:extLst>
          </p:cNvPr>
          <p:cNvSpPr txBox="1"/>
          <p:nvPr/>
        </p:nvSpPr>
        <p:spPr>
          <a:xfrm rot="5400000">
            <a:off x="7418163" y="2740369"/>
            <a:ext cx="2433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Myriad Pro" pitchFamily="34" charset="0"/>
              </a:rPr>
              <a:t>Level </a:t>
            </a:r>
            <a:r>
              <a:rPr lang="de-DE" sz="2000" err="1">
                <a:latin typeface="Myriad Pro" pitchFamily="34" charset="0"/>
              </a:rPr>
              <a:t>of</a:t>
            </a:r>
            <a:r>
              <a:rPr lang="de-DE" sz="2000">
                <a:latin typeface="Myriad Pro" pitchFamily="34" charset="0"/>
              </a:rPr>
              <a:t> </a:t>
            </a:r>
            <a:r>
              <a:rPr lang="de-DE" sz="2000" err="1">
                <a:latin typeface="Myriad Pro" pitchFamily="34" charset="0"/>
              </a:rPr>
              <a:t>management</a:t>
            </a:r>
            <a:endParaRPr lang="de-DE" sz="20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2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Bildergebnis fÃ¼r docker">
            <a:extLst>
              <a:ext uri="{FF2B5EF4-FFF2-40B4-BE49-F238E27FC236}">
                <a16:creationId xmlns:a16="http://schemas.microsoft.com/office/drawing/2014/main" id="{C33B3926-3C8C-2F4C-93BA-0ED740F9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869" y="3495466"/>
            <a:ext cx="2052228" cy="115403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B8066-880D-7347-88CD-0B82AAA6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Cloud Native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97F713-4251-784B-83AA-71CA23243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1869-AB00-174A-BCB3-1C117D3EE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599642"/>
            <a:ext cx="4104456" cy="3024337"/>
          </a:xfrm>
        </p:spPr>
        <p:txBody>
          <a:bodyPr/>
          <a:lstStyle/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Slow: </a:t>
            </a:r>
            <a:r>
              <a:rPr lang="de-DE" err="1"/>
              <a:t>Hypervisor</a:t>
            </a:r>
            <a:r>
              <a:rPr lang="de-DE"/>
              <a:t> </a:t>
            </a:r>
            <a:r>
              <a:rPr lang="de-DE" err="1"/>
              <a:t>simulates</a:t>
            </a:r>
            <a:r>
              <a:rPr lang="de-DE"/>
              <a:t> </a:t>
            </a:r>
            <a:r>
              <a:rPr lang="de-DE" err="1"/>
              <a:t>hardware</a:t>
            </a:r>
            <a:endParaRPr lang="de-DE"/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Big: VM </a:t>
            </a:r>
            <a:r>
              <a:rPr lang="de-DE" err="1"/>
              <a:t>contains</a:t>
            </a:r>
            <a:r>
              <a:rPr lang="de-DE"/>
              <a:t> </a:t>
            </a:r>
            <a:r>
              <a:rPr lang="de-DE" err="1"/>
              <a:t>its</a:t>
            </a:r>
            <a:r>
              <a:rPr lang="de-DE"/>
              <a:t> </a:t>
            </a:r>
            <a:r>
              <a:rPr lang="de-DE" err="1"/>
              <a:t>own</a:t>
            </a:r>
            <a:r>
              <a:rPr lang="de-DE"/>
              <a:t> OS</a:t>
            </a:r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Inflexible: Fixed </a:t>
            </a:r>
            <a:r>
              <a:rPr lang="de-DE" err="1"/>
              <a:t>resource</a:t>
            </a:r>
            <a:r>
              <a:rPr lang="de-DE"/>
              <a:t> </a:t>
            </a:r>
            <a:r>
              <a:rPr lang="de-DE" err="1"/>
              <a:t>allocation</a:t>
            </a:r>
            <a:r>
              <a:rPr lang="de-DE"/>
              <a:t> (RAM, CPU)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169775-0A81-074C-9A40-E0C48B4DC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Docker Container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595CC-DAC3-DD42-8513-90C33A570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599642"/>
            <a:ext cx="4041775" cy="3024337"/>
          </a:xfrm>
        </p:spPr>
        <p:txBody>
          <a:bodyPr/>
          <a:lstStyle/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Isolation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processes</a:t>
            </a:r>
            <a:endParaRPr lang="de-DE"/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 err="1"/>
              <a:t>Shared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OS</a:t>
            </a:r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 err="1"/>
              <a:t>Resource-sharing</a:t>
            </a:r>
            <a:r>
              <a:rPr lang="de-DE"/>
              <a:t> </a:t>
            </a:r>
            <a:r>
              <a:rPr lang="de-DE" err="1"/>
              <a:t>possible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56C23-D81B-5D4C-BBD2-DDF6076A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980738-C6F9-A946-BC8F-95C72DEC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1DADA0CD-21A1-E444-87B5-124748302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88" t="18572" r="55910" b="15187"/>
          <a:stretch/>
        </p:blipFill>
        <p:spPr>
          <a:xfrm>
            <a:off x="1763688" y="3140027"/>
            <a:ext cx="1256984" cy="1390472"/>
          </a:xfrm>
          <a:prstGeom prst="rect">
            <a:avLst/>
          </a:prstGeom>
        </p:spPr>
      </p:pic>
      <p:pic>
        <p:nvPicPr>
          <p:cNvPr id="13" name="Grafik 7">
            <a:extLst>
              <a:ext uri="{FF2B5EF4-FFF2-40B4-BE49-F238E27FC236}">
                <a16:creationId xmlns:a16="http://schemas.microsoft.com/office/drawing/2014/main" id="{6FB2F99B-A07B-2E4D-AA83-4D7368791C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488" t="56175" r="55910" b="15187"/>
          <a:stretch/>
        </p:blipFill>
        <p:spPr>
          <a:xfrm>
            <a:off x="1763688" y="3929364"/>
            <a:ext cx="1256984" cy="601135"/>
          </a:xfrm>
          <a:prstGeom prst="rect">
            <a:avLst/>
          </a:prstGeom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BD789FA6-9D10-0E4B-B2F5-A67D53E5F3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30" t="40356" r="7221" b="15187"/>
          <a:stretch/>
        </p:blipFill>
        <p:spPr>
          <a:xfrm>
            <a:off x="5067725" y="3605886"/>
            <a:ext cx="1296144" cy="933192"/>
          </a:xfrm>
          <a:prstGeom prst="rect">
            <a:avLst/>
          </a:prstGeom>
        </p:spPr>
      </p:pic>
      <p:pic>
        <p:nvPicPr>
          <p:cNvPr id="12" name="Grafik 10">
            <a:extLst>
              <a:ext uri="{FF2B5EF4-FFF2-40B4-BE49-F238E27FC236}">
                <a16:creationId xmlns:a16="http://schemas.microsoft.com/office/drawing/2014/main" id="{3618F8FA-9C8A-8A49-B49A-CF7E46B03F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8130" t="55438" r="7221" b="15187"/>
          <a:stretch/>
        </p:blipFill>
        <p:spPr>
          <a:xfrm>
            <a:off x="5067725" y="3922487"/>
            <a:ext cx="1296144" cy="6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ldergebnis fÃ¼r docker">
            <a:extLst>
              <a:ext uri="{FF2B5EF4-FFF2-40B4-BE49-F238E27FC236}">
                <a16:creationId xmlns:a16="http://schemas.microsoft.com/office/drawing/2014/main" id="{C97344FA-D5D5-2640-A287-EE1BEFBF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389" y="1347614"/>
            <a:ext cx="7233681" cy="4067721"/>
          </a:xfrm>
          <a:prstGeom prst="rect">
            <a:avLst/>
          </a:prstGeom>
          <a:noFill/>
        </p:spPr>
      </p:pic>
      <p:pic>
        <p:nvPicPr>
          <p:cNvPr id="8" name="Picture 4" descr="C:\Users\stefan.scherer\Dropbox\Kundentag\zahnrad2.png">
            <a:extLst>
              <a:ext uri="{FF2B5EF4-FFF2-40B4-BE49-F238E27FC236}">
                <a16:creationId xmlns:a16="http://schemas.microsoft.com/office/drawing/2014/main" id="{8D18F470-B9EE-3D4A-8C15-60403A50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93083" y="2964249"/>
            <a:ext cx="340344" cy="341154"/>
          </a:xfrm>
          <a:prstGeom prst="rect">
            <a:avLst/>
          </a:prstGeom>
          <a:noFill/>
        </p:spPr>
      </p:pic>
      <p:pic>
        <p:nvPicPr>
          <p:cNvPr id="9" name="Picture 4" descr="C:\Users\stefan.scherer\Dropbox\Kundentag\zahnrad2.png">
            <a:extLst>
              <a:ext uri="{FF2B5EF4-FFF2-40B4-BE49-F238E27FC236}">
                <a16:creationId xmlns:a16="http://schemas.microsoft.com/office/drawing/2014/main" id="{527CD066-6360-1146-BDCE-C13C4DEB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61057" y="2964249"/>
            <a:ext cx="340344" cy="341154"/>
          </a:xfrm>
          <a:prstGeom prst="rect">
            <a:avLst/>
          </a:prstGeom>
          <a:noFill/>
        </p:spPr>
      </p:pic>
      <p:pic>
        <p:nvPicPr>
          <p:cNvPr id="10" name="Picture 4" descr="C:\Users\stefan.scherer\Dropbox\Kundentag\zahnrad2.png">
            <a:extLst>
              <a:ext uri="{FF2B5EF4-FFF2-40B4-BE49-F238E27FC236}">
                <a16:creationId xmlns:a16="http://schemas.microsoft.com/office/drawing/2014/main" id="{EBCAD387-A986-6845-A110-6B51082E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29030" y="2964249"/>
            <a:ext cx="340344" cy="341154"/>
          </a:xfrm>
          <a:prstGeom prst="rect">
            <a:avLst/>
          </a:prstGeom>
          <a:noFill/>
        </p:spPr>
      </p:pic>
      <p:pic>
        <p:nvPicPr>
          <p:cNvPr id="11" name="Picture 4" descr="C:\Users\stefan.scherer\Dropbox\Kundentag\zahnrad2.png">
            <a:extLst>
              <a:ext uri="{FF2B5EF4-FFF2-40B4-BE49-F238E27FC236}">
                <a16:creationId xmlns:a16="http://schemas.microsoft.com/office/drawing/2014/main" id="{2C0EA7C5-90C8-6048-9536-BA05E7CA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7003" y="2964249"/>
            <a:ext cx="340344" cy="341154"/>
          </a:xfrm>
          <a:prstGeom prst="rect">
            <a:avLst/>
          </a:prstGeom>
          <a:noFill/>
        </p:spPr>
      </p:pic>
      <p:pic>
        <p:nvPicPr>
          <p:cNvPr id="13" name="Picture 4" descr="C:\Users\stefan.scherer\Dropbox\Kundentag\zahnrad2.png">
            <a:extLst>
              <a:ext uri="{FF2B5EF4-FFF2-40B4-BE49-F238E27FC236}">
                <a16:creationId xmlns:a16="http://schemas.microsoft.com/office/drawing/2014/main" id="{BE8D4238-BE1B-9442-8578-398B7559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61057" y="2496276"/>
            <a:ext cx="340344" cy="341154"/>
          </a:xfrm>
          <a:prstGeom prst="rect">
            <a:avLst/>
          </a:prstGeom>
          <a:noFill/>
        </p:spPr>
      </p:pic>
      <p:pic>
        <p:nvPicPr>
          <p:cNvPr id="14" name="Picture 4" descr="C:\Users\stefan.scherer\Dropbox\Kundentag\zahnrad2.png">
            <a:extLst>
              <a:ext uri="{FF2B5EF4-FFF2-40B4-BE49-F238E27FC236}">
                <a16:creationId xmlns:a16="http://schemas.microsoft.com/office/drawing/2014/main" id="{774D3289-F611-B44F-9BF8-C56B9165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29030" y="2496276"/>
            <a:ext cx="340344" cy="341154"/>
          </a:xfrm>
          <a:prstGeom prst="rect">
            <a:avLst/>
          </a:prstGeom>
          <a:noFill/>
        </p:spPr>
      </p:pic>
      <p:pic>
        <p:nvPicPr>
          <p:cNvPr id="30" name="Picture 4" descr="C:\Users\stefan.scherer\Dropbox\Kundentag\zahnrad2.png">
            <a:extLst>
              <a:ext uri="{FF2B5EF4-FFF2-40B4-BE49-F238E27FC236}">
                <a16:creationId xmlns:a16="http://schemas.microsoft.com/office/drawing/2014/main" id="{CADD9197-9749-7346-8ABA-DFFD7BBC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61057" y="2506082"/>
            <a:ext cx="340344" cy="341154"/>
          </a:xfrm>
          <a:prstGeom prst="rect">
            <a:avLst/>
          </a:prstGeom>
          <a:noFill/>
        </p:spPr>
      </p:pic>
      <p:pic>
        <p:nvPicPr>
          <p:cNvPr id="31" name="Picture 4" descr="C:\Users\stefan.scherer\Dropbox\Kundentag\zahnrad2.png">
            <a:extLst>
              <a:ext uri="{FF2B5EF4-FFF2-40B4-BE49-F238E27FC236}">
                <a16:creationId xmlns:a16="http://schemas.microsoft.com/office/drawing/2014/main" id="{C6293689-CC2B-234C-8149-9571BA31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93083" y="2968923"/>
            <a:ext cx="340344" cy="341154"/>
          </a:xfrm>
          <a:prstGeom prst="rect">
            <a:avLst/>
          </a:prstGeom>
          <a:noFill/>
        </p:spPr>
      </p:pic>
      <p:pic>
        <p:nvPicPr>
          <p:cNvPr id="32" name="Picture 4" descr="C:\Users\stefan.scherer\Dropbox\Kundentag\zahnrad2.png">
            <a:extLst>
              <a:ext uri="{FF2B5EF4-FFF2-40B4-BE49-F238E27FC236}">
                <a16:creationId xmlns:a16="http://schemas.microsoft.com/office/drawing/2014/main" id="{C1B7697F-0E05-014D-A9D9-75FA0CE3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61057" y="2968923"/>
            <a:ext cx="340344" cy="341154"/>
          </a:xfrm>
          <a:prstGeom prst="rect">
            <a:avLst/>
          </a:prstGeom>
          <a:noFill/>
        </p:spPr>
      </p:pic>
      <p:pic>
        <p:nvPicPr>
          <p:cNvPr id="33" name="Picture 4" descr="C:\Users\stefan.scherer\Dropbox\Kundentag\zahnrad2.png">
            <a:extLst>
              <a:ext uri="{FF2B5EF4-FFF2-40B4-BE49-F238E27FC236}">
                <a16:creationId xmlns:a16="http://schemas.microsoft.com/office/drawing/2014/main" id="{1B0DD68B-55FF-A14B-9CEF-6952E30E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29030" y="2968923"/>
            <a:ext cx="340344" cy="341154"/>
          </a:xfrm>
          <a:prstGeom prst="rect">
            <a:avLst/>
          </a:prstGeom>
          <a:noFill/>
        </p:spPr>
      </p:pic>
      <p:pic>
        <p:nvPicPr>
          <p:cNvPr id="34" name="Picture 4" descr="C:\Users\stefan.scherer\Dropbox\Kundentag\zahnrad2.png">
            <a:extLst>
              <a:ext uri="{FF2B5EF4-FFF2-40B4-BE49-F238E27FC236}">
                <a16:creationId xmlns:a16="http://schemas.microsoft.com/office/drawing/2014/main" id="{F277F326-22B4-3B45-9B82-F0741CD9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7003" y="2968923"/>
            <a:ext cx="340344" cy="341154"/>
          </a:xfrm>
          <a:prstGeom prst="rect">
            <a:avLst/>
          </a:prstGeom>
          <a:noFill/>
        </p:spPr>
      </p:pic>
      <p:pic>
        <p:nvPicPr>
          <p:cNvPr id="36" name="Picture 4" descr="C:\Users\stefan.scherer\Dropbox\Kundentag\zahnrad2.png">
            <a:extLst>
              <a:ext uri="{FF2B5EF4-FFF2-40B4-BE49-F238E27FC236}">
                <a16:creationId xmlns:a16="http://schemas.microsoft.com/office/drawing/2014/main" id="{6414A18A-A46A-FD4A-8CF0-AE2EF4AA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29030" y="2500950"/>
            <a:ext cx="340344" cy="341154"/>
          </a:xfrm>
          <a:prstGeom prst="rect">
            <a:avLst/>
          </a:prstGeom>
          <a:noFill/>
        </p:spPr>
      </p:pic>
      <p:pic>
        <p:nvPicPr>
          <p:cNvPr id="39" name="Picture 4" descr="C:\Users\stefan.scherer\Dropbox\Kundentag\zahnrad2.png">
            <a:extLst>
              <a:ext uri="{FF2B5EF4-FFF2-40B4-BE49-F238E27FC236}">
                <a16:creationId xmlns:a16="http://schemas.microsoft.com/office/drawing/2014/main" id="{1D0D9CA2-3BF2-0C45-AD60-3CB6E4B3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61057" y="2510756"/>
            <a:ext cx="340344" cy="341154"/>
          </a:xfrm>
          <a:prstGeom prst="rect">
            <a:avLst/>
          </a:prstGeom>
          <a:noFill/>
        </p:spPr>
      </p:pic>
      <p:pic>
        <p:nvPicPr>
          <p:cNvPr id="12" name="Picture 4" descr="C:\Users\stefan.scherer\Dropbox\Kundentag\zahnrad2.png">
            <a:extLst>
              <a:ext uri="{FF2B5EF4-FFF2-40B4-BE49-F238E27FC236}">
                <a16:creationId xmlns:a16="http://schemas.microsoft.com/office/drawing/2014/main" id="{336446C8-44CE-A646-8FF7-17EE2288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07520" y="2964249"/>
            <a:ext cx="340344" cy="341154"/>
          </a:xfrm>
          <a:prstGeom prst="rect">
            <a:avLst/>
          </a:prstGeom>
          <a:noFill/>
        </p:spPr>
      </p:pic>
      <p:pic>
        <p:nvPicPr>
          <p:cNvPr id="15" name="Picture 4" descr="C:\Users\stefan.scherer\Dropbox\Kundentag\zahnrad2.png">
            <a:extLst>
              <a:ext uri="{FF2B5EF4-FFF2-40B4-BE49-F238E27FC236}">
                <a16:creationId xmlns:a16="http://schemas.microsoft.com/office/drawing/2014/main" id="{63771FD7-CA0E-294F-AB96-73188419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7003" y="2496276"/>
            <a:ext cx="340344" cy="341154"/>
          </a:xfrm>
          <a:prstGeom prst="rect">
            <a:avLst/>
          </a:prstGeom>
          <a:noFill/>
        </p:spPr>
      </p:pic>
      <p:pic>
        <p:nvPicPr>
          <p:cNvPr id="16" name="Picture 4" descr="C:\Users\stefan.scherer\Dropbox\Kundentag\zahnrad2.png">
            <a:extLst>
              <a:ext uri="{FF2B5EF4-FFF2-40B4-BE49-F238E27FC236}">
                <a16:creationId xmlns:a16="http://schemas.microsoft.com/office/drawing/2014/main" id="{DCE579B6-DD2E-8847-9A14-1F552CD4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7003" y="1985759"/>
            <a:ext cx="340344" cy="341154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Cloud Native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/>
              <a:t>Containers </a:t>
            </a:r>
            <a:r>
              <a:rPr lang="de-DE" sz="1800" err="1"/>
              <a:t>instead</a:t>
            </a:r>
            <a:r>
              <a:rPr lang="de-DE" sz="1800"/>
              <a:t> </a:t>
            </a:r>
            <a:r>
              <a:rPr lang="de-DE" sz="1800" err="1"/>
              <a:t>of</a:t>
            </a:r>
            <a:r>
              <a:rPr lang="de-DE" sz="1800"/>
              <a:t> VMs</a:t>
            </a:r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 err="1"/>
              <a:t>Microservices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 err="1"/>
              <a:t>Kubernetes</a:t>
            </a:r>
            <a:r>
              <a:rPr lang="de-DE" sz="1800"/>
              <a:t>, </a:t>
            </a:r>
            <a:r>
              <a:rPr lang="de-DE" sz="1800" err="1"/>
              <a:t>Openshift</a:t>
            </a:r>
            <a:r>
              <a:rPr lang="de-DE" sz="1800"/>
              <a:t>, Docker EE</a:t>
            </a:r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 err="1"/>
              <a:t>Built</a:t>
            </a:r>
            <a:r>
              <a:rPr lang="de-DE" sz="1800"/>
              <a:t>-in </a:t>
            </a:r>
            <a:r>
              <a:rPr lang="de-DE" sz="1800" err="1"/>
              <a:t>monitoring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/>
              <a:t>Load </a:t>
            </a:r>
            <a:r>
              <a:rPr lang="de-DE" sz="1800" err="1"/>
              <a:t>dependant</a:t>
            </a:r>
            <a:r>
              <a:rPr lang="de-DE" sz="1800"/>
              <a:t> </a:t>
            </a:r>
            <a:r>
              <a:rPr lang="de-DE" sz="1800" err="1"/>
              <a:t>scaling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/>
              <a:t>Rolling </a:t>
            </a:r>
            <a:r>
              <a:rPr lang="de-DE" sz="1800" err="1"/>
              <a:t>updates</a:t>
            </a:r>
            <a:endParaRPr lang="de-DE" sz="1800"/>
          </a:p>
          <a:p>
            <a:pPr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F69A630-8FA8-0842-8B0F-1DFA4A1BBD1D}"/>
              </a:ext>
            </a:extLst>
          </p:cNvPr>
          <p:cNvGrpSpPr/>
          <p:nvPr/>
        </p:nvGrpSpPr>
        <p:grpSpPr>
          <a:xfrm>
            <a:off x="467544" y="3829679"/>
            <a:ext cx="2695713" cy="741165"/>
            <a:chOff x="467544" y="3829679"/>
            <a:chExt cx="2695713" cy="741165"/>
          </a:xfrm>
        </p:grpSpPr>
        <p:pic>
          <p:nvPicPr>
            <p:cNvPr id="18" name="Picture 10" descr="Bildergebnis">
              <a:extLst>
                <a:ext uri="{FF2B5EF4-FFF2-40B4-BE49-F238E27FC236}">
                  <a16:creationId xmlns:a16="http://schemas.microsoft.com/office/drawing/2014/main" id="{D88AF734-34A2-3648-92F9-9A6C4079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9138" y="3829679"/>
              <a:ext cx="694119" cy="741165"/>
            </a:xfrm>
            <a:prstGeom prst="rect">
              <a:avLst/>
            </a:prstGeom>
            <a:noFill/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C5419EC-028C-B343-86CA-593B1BD1D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544" y="3829679"/>
              <a:ext cx="1426833" cy="738386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822940C-D314-EB44-BEE1-06ED4E97BF6E}"/>
              </a:ext>
            </a:extLst>
          </p:cNvPr>
          <p:cNvGrpSpPr/>
          <p:nvPr/>
        </p:nvGrpSpPr>
        <p:grpSpPr>
          <a:xfrm>
            <a:off x="5987845" y="1636297"/>
            <a:ext cx="1091381" cy="1677174"/>
            <a:chOff x="5987845" y="1636297"/>
            <a:chExt cx="1091381" cy="1677174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982AAA4C-C391-A645-B2F0-3708E72EB249}"/>
                </a:ext>
              </a:extLst>
            </p:cNvPr>
            <p:cNvSpPr/>
            <p:nvPr/>
          </p:nvSpPr>
          <p:spPr>
            <a:xfrm>
              <a:off x="5987845" y="1636297"/>
              <a:ext cx="891198" cy="713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FFBAB5E-06BA-9B4E-834E-F69D535EAFCE}"/>
                </a:ext>
              </a:extLst>
            </p:cNvPr>
            <p:cNvSpPr/>
            <p:nvPr/>
          </p:nvSpPr>
          <p:spPr>
            <a:xfrm>
              <a:off x="6056671" y="2211711"/>
              <a:ext cx="1002889" cy="62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473BAC5-5B04-1D4E-BD24-AC5F28ED21B7}"/>
                </a:ext>
              </a:extLst>
            </p:cNvPr>
            <p:cNvSpPr/>
            <p:nvPr/>
          </p:nvSpPr>
          <p:spPr>
            <a:xfrm>
              <a:off x="6553200" y="2590021"/>
              <a:ext cx="526026" cy="72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4A2DF9A-7162-3943-80F6-D9D07A2492BA}"/>
              </a:ext>
            </a:extLst>
          </p:cNvPr>
          <p:cNvGrpSpPr/>
          <p:nvPr/>
        </p:nvGrpSpPr>
        <p:grpSpPr>
          <a:xfrm>
            <a:off x="5986800" y="1638000"/>
            <a:ext cx="1091381" cy="1677174"/>
            <a:chOff x="5987845" y="1636297"/>
            <a:chExt cx="1091381" cy="1677174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26950440-F3C6-D847-BBC9-19DA1D3602DC}"/>
                </a:ext>
              </a:extLst>
            </p:cNvPr>
            <p:cNvSpPr/>
            <p:nvPr/>
          </p:nvSpPr>
          <p:spPr>
            <a:xfrm>
              <a:off x="5987845" y="1636297"/>
              <a:ext cx="891198" cy="713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3DDCCE69-4B4F-5C4A-9CFD-21E0E1FED79F}"/>
                </a:ext>
              </a:extLst>
            </p:cNvPr>
            <p:cNvSpPr/>
            <p:nvPr/>
          </p:nvSpPr>
          <p:spPr>
            <a:xfrm>
              <a:off x="6056671" y="2211711"/>
              <a:ext cx="1002889" cy="62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7F0F644A-298F-CC42-8EFB-1DAEA567FAEC}"/>
                </a:ext>
              </a:extLst>
            </p:cNvPr>
            <p:cNvSpPr/>
            <p:nvPr/>
          </p:nvSpPr>
          <p:spPr>
            <a:xfrm>
              <a:off x="6553200" y="2590021"/>
              <a:ext cx="526026" cy="72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301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253EF0-22CF-7242-A5E4-7C0BF392B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320"/>
          <a:stretch/>
        </p:blipFill>
        <p:spPr>
          <a:xfrm>
            <a:off x="-57585" y="2139702"/>
            <a:ext cx="9259170" cy="2210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/>
              <a:t>TLS </a:t>
            </a:r>
            <a:r>
              <a:rPr lang="de-DE" err="1"/>
              <a:t>encryption</a:t>
            </a:r>
            <a:endParaRPr lang="de-DE"/>
          </a:p>
          <a:p>
            <a:pPr lvl="1"/>
            <a:r>
              <a:rPr lang="de-DE"/>
              <a:t>IPP </a:t>
            </a:r>
            <a:r>
              <a:rPr lang="de-DE" err="1"/>
              <a:t>Shared</a:t>
            </a:r>
            <a:r>
              <a:rPr lang="de-DE"/>
              <a:t> Infrastructure </a:t>
            </a:r>
            <a:r>
              <a:rPr lang="de-DE" err="1"/>
              <a:t>Extensions</a:t>
            </a:r>
            <a:endParaRPr lang="de-DE"/>
          </a:p>
          <a:p>
            <a:pPr marL="914400" lvl="2" indent="0"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0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DC972-CB10-E245-B945-31E9692D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IPPS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426E6C-18F8-F345-923F-18A2E12E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DCF65F-B675-4C44-A3CD-AA883E80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9AA1E8-5B57-1B40-B96C-6CC8C5DC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31590"/>
            <a:ext cx="1669126" cy="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D2DBE26-07CF-9E43-9C95-BD98B15C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51870"/>
            <a:ext cx="1040072" cy="9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320908-767B-0541-B4BD-C14CA67A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0820" y="3795886"/>
            <a:ext cx="888454" cy="61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Gewinkelte Verbindung 7">
            <a:extLst>
              <a:ext uri="{FF2B5EF4-FFF2-40B4-BE49-F238E27FC236}">
                <a16:creationId xmlns:a16="http://schemas.microsoft.com/office/drawing/2014/main" id="{4C37B7E5-A8C3-4641-A15E-3876C702D4B8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3931918" y="2651748"/>
            <a:ext cx="1656184" cy="344060"/>
          </a:xfrm>
          <a:prstGeom prst="bentConnector3">
            <a:avLst>
              <a:gd name="adj1" fmla="val 41412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ACF7FDBB-C883-E349-8071-A98F3FC8FD75}"/>
              </a:ext>
            </a:extLst>
          </p:cNvPr>
          <p:cNvSpPr/>
          <p:nvPr/>
        </p:nvSpPr>
        <p:spPr>
          <a:xfrm>
            <a:off x="2123728" y="329183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Proxy</a:t>
            </a:r>
          </a:p>
        </p:txBody>
      </p:sp>
      <p:cxnSp>
        <p:nvCxnSpPr>
          <p:cNvPr id="10" name="Form 55">
            <a:extLst>
              <a:ext uri="{FF2B5EF4-FFF2-40B4-BE49-F238E27FC236}">
                <a16:creationId xmlns:a16="http://schemas.microsoft.com/office/drawing/2014/main" id="{7CA92696-5B4C-594B-90C5-4EB6EECF7D7F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375756" y="2175706"/>
            <a:ext cx="1332148" cy="900100"/>
          </a:xfrm>
          <a:prstGeom prst="bentConnector2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99A4A1A-2D13-9849-AB91-AB71CE3C3E54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2591780" y="3507854"/>
            <a:ext cx="3267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B7F8AD6A-34A4-0C43-B9B5-003C63CB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643758"/>
            <a:ext cx="576064" cy="37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Gewinkelte Verbindung 12">
            <a:extLst>
              <a:ext uri="{FF2B5EF4-FFF2-40B4-BE49-F238E27FC236}">
                <a16:creationId xmlns:a16="http://schemas.microsoft.com/office/drawing/2014/main" id="{E59A45D6-5EEB-144D-BEC1-F3E5839AE299}"/>
              </a:ext>
            </a:extLst>
          </p:cNvPr>
          <p:cNvCxnSpPr/>
          <p:nvPr/>
        </p:nvCxnSpPr>
        <p:spPr>
          <a:xfrm rot="16200000" flipV="1">
            <a:off x="4877825" y="2265925"/>
            <a:ext cx="1944216" cy="14037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CBC5E1FA-D90C-A748-9478-C2773AED5ADB}"/>
              </a:ext>
            </a:extLst>
          </p:cNvPr>
          <p:cNvSpPr txBox="1"/>
          <p:nvPr/>
        </p:nvSpPr>
        <p:spPr>
          <a:xfrm>
            <a:off x="4032888" y="14499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latin typeface="Myriad Pro" pitchFamily="34" charset="0"/>
              </a:rPr>
              <a:t>PLOSSYS 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97FDB6B-DC84-484D-9D83-921EFE5BA175}"/>
              </a:ext>
            </a:extLst>
          </p:cNvPr>
          <p:cNvSpPr/>
          <p:nvPr/>
        </p:nvSpPr>
        <p:spPr>
          <a:xfrm>
            <a:off x="3491880" y="185167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Gateway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F9F7E54-AF69-A445-A707-1B5D0277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444208" y="3939902"/>
            <a:ext cx="215188" cy="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397FDB6B-DC84-484D-9D83-921EFE5BA175}"/>
              </a:ext>
            </a:extLst>
          </p:cNvPr>
          <p:cNvSpPr/>
          <p:nvPr/>
        </p:nvSpPr>
        <p:spPr>
          <a:xfrm>
            <a:off x="3491880" y="185167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IPP </a:t>
            </a:r>
            <a:r>
              <a:rPr lang="de-DE" sz="1400" err="1">
                <a:solidFill>
                  <a:schemeClr val="tx1"/>
                </a:solidFill>
              </a:rPr>
              <a:t>Infra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CF7FDBB-C883-E349-8071-A98F3FC8FD75}"/>
              </a:ext>
            </a:extLst>
          </p:cNvPr>
          <p:cNvSpPr/>
          <p:nvPr/>
        </p:nvSpPr>
        <p:spPr>
          <a:xfrm>
            <a:off x="2123728" y="329183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IPP Proxy</a:t>
            </a:r>
          </a:p>
        </p:txBody>
      </p:sp>
    </p:spTree>
    <p:extLst>
      <p:ext uri="{BB962C8B-B14F-4D97-AF65-F5344CB8AC3E}">
        <p14:creationId xmlns:p14="http://schemas.microsoft.com/office/powerpoint/2010/main" val="10588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Vorlage_2016_1">
  <a:themeElements>
    <a:clrScheme name="SEAL System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9EE2"/>
      </a:accent1>
      <a:accent2>
        <a:srgbClr val="C9E8FB"/>
      </a:accent2>
      <a:accent3>
        <a:srgbClr val="005F9F"/>
      </a:accent3>
      <a:accent4>
        <a:srgbClr val="003E75"/>
      </a:accent4>
      <a:accent5>
        <a:srgbClr val="4A4A49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Myriad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Vorlage_2016_1</Template>
  <TotalTime>8255</TotalTime>
  <Words>1293</Words>
  <Application>Microsoft Macintosh PowerPoint</Application>
  <PresentationFormat>On-screen Show (16:9)</PresentationFormat>
  <Paragraphs>183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Myriad Pro</vt:lpstr>
      <vt:lpstr>Calibri</vt:lpstr>
      <vt:lpstr>Arial</vt:lpstr>
      <vt:lpstr>Vorlage_2016_1</vt:lpstr>
      <vt:lpstr>Cloud</vt:lpstr>
      <vt:lpstr>Cloud</vt:lpstr>
      <vt:lpstr>Cloud</vt:lpstr>
      <vt:lpstr>Cloud</vt:lpstr>
      <vt:lpstr>Cloud</vt:lpstr>
      <vt:lpstr>PLOSSYS 5: Cloud Native</vt:lpstr>
      <vt:lpstr>PLOSSYS 5: Cloud Native</vt:lpstr>
      <vt:lpstr>PLOSSYS 5: IPPS</vt:lpstr>
      <vt:lpstr>PLOSSYS 5: IPPS</vt:lpstr>
      <vt:lpstr>PLOSSYS 5: IPPS</vt:lpstr>
      <vt:lpstr>Where are we?</vt:lpstr>
      <vt:lpstr>Demo</vt:lpstr>
      <vt:lpstr>Florian Seidenspinner florian.seidenspinner@sealsystems.de</vt:lpstr>
    </vt:vector>
  </TitlesOfParts>
  <Company>SEAL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SEAL Systems Powerpoint-Vorlage</dc:title>
  <dc:creator>Susanne Meier</dc:creator>
  <cp:lastModifiedBy>Scherer, Michael</cp:lastModifiedBy>
  <cp:revision>213</cp:revision>
  <cp:lastPrinted>2019-05-12T12:48:00Z</cp:lastPrinted>
  <dcterms:created xsi:type="dcterms:W3CDTF">2016-01-13T16:06:46Z</dcterms:created>
  <dcterms:modified xsi:type="dcterms:W3CDTF">2019-05-14T07:05:47Z</dcterms:modified>
</cp:coreProperties>
</file>