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679"/>
  </p:normalViewPr>
  <p:slideViewPr>
    <p:cSldViewPr snapToGrid="0" snapToObjects="1">
      <p:cViewPr>
        <p:scale>
          <a:sx n="120" d="100"/>
          <a:sy n="120" d="100"/>
        </p:scale>
        <p:origin x="2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8C0BE-FE63-3640-B915-0CF697BE2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C083F7-B550-6941-890C-BCCD9568C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7F0329-B05F-D149-AAC5-A38DDE3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A0A-BE65-E241-A01F-DDC3B39B1899}" type="datetimeFigureOut">
              <a:rPr lang="de-DE" smtClean="0"/>
              <a:t>23.08.18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8E0997-5D10-9B42-B291-7C6E29BE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CF7182-55EF-C74F-8D82-A95C379A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1F01-A5E1-E249-AD49-DAA0F2EE4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23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EF234-4045-1A40-9513-927E1812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4ECA8B-A860-994D-B9BD-A0FDD3A28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4CEFED-D4A1-A347-A9AC-264921C1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A0A-BE65-E241-A01F-DDC3B39B1899}" type="datetimeFigureOut">
              <a:rPr lang="de-DE" smtClean="0"/>
              <a:t>23.08.18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B70551-91D4-4944-BFFC-49C616B4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D5253F-0102-6948-8642-7C64752D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1F01-A5E1-E249-AD49-DAA0F2EE4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90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955230E-BE86-5144-9DD1-5B946E7CD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FB60A5-A532-8747-83ED-3250F4101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311BC5-A7F2-CD44-A7E0-0CB0CFBC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A0A-BE65-E241-A01F-DDC3B39B1899}" type="datetimeFigureOut">
              <a:rPr lang="de-DE" smtClean="0"/>
              <a:t>23.08.18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75BBDB-F974-7042-BAB5-863FAFC0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93715-C20A-3D47-9561-801DB706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1F01-A5E1-E249-AD49-DAA0F2EE4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34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8C48F-B521-7E41-AEF1-5FAEB094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84BF48-3330-B946-A3B3-3D6F3B699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FEF928-48A4-6647-9871-3F859447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A0A-BE65-E241-A01F-DDC3B39B1899}" type="datetimeFigureOut">
              <a:rPr lang="de-DE" smtClean="0"/>
              <a:t>23.08.18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C46310-3C31-4749-AD0D-18C7855B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58ACF7-F24A-A048-8086-17221DEA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1F01-A5E1-E249-AD49-DAA0F2EE4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68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3E12F-E0A8-294F-823B-E83F24B2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859B99-682C-D64C-BBD7-536E108FD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C56189-691E-AC48-A046-39E91625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A0A-BE65-E241-A01F-DDC3B39B1899}" type="datetimeFigureOut">
              <a:rPr lang="de-DE" smtClean="0"/>
              <a:t>23.08.18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C072A-41AE-FA4D-A6AE-4B6D75F1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97524C-A2BE-0648-870A-7152AA51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1F01-A5E1-E249-AD49-DAA0F2EE4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31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BD3B1-83EC-D440-8D5B-57F66B62C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990D94-476E-D744-82B6-20EAD20C9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200A20-F58D-3F45-ABDB-FF7A19D8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0E28B6-7377-9D48-91EA-9361AF0B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A0A-BE65-E241-A01F-DDC3B39B1899}" type="datetimeFigureOut">
              <a:rPr lang="de-DE" smtClean="0"/>
              <a:t>23.08.18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925667-8D7F-1C40-BD4D-E15103AC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776E30-FF07-C242-9546-48E9F80F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1F01-A5E1-E249-AD49-DAA0F2EE4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71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B0D39-B961-FF45-8822-2499720A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4B1791-17CD-DC48-90EA-1C5E28905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72901F-CEA1-8542-B682-48674CB10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A4B9E9-9EB1-1C47-95E0-C246D5E8D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4915DA-9BC5-DA4F-AED3-5BF9A469D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4DD2E12-F13B-8241-B877-87C0B69F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A0A-BE65-E241-A01F-DDC3B39B1899}" type="datetimeFigureOut">
              <a:rPr lang="de-DE" smtClean="0"/>
              <a:t>23.08.18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482D1D-5227-334C-8533-28F712D4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C7772A2-DD2C-EE45-93F2-9F3155AE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1F01-A5E1-E249-AD49-DAA0F2EE4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53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CE4C0-E78A-7344-B1EC-40416906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082BBE-43F5-8C46-9442-53A47CFE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A0A-BE65-E241-A01F-DDC3B39B1899}" type="datetimeFigureOut">
              <a:rPr lang="de-DE" smtClean="0"/>
              <a:t>23.08.18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97FE74-3C0E-0347-B432-71FE614C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774C0B-CD82-CA4E-B00C-E80941A8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1F01-A5E1-E249-AD49-DAA0F2EE4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84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6BBCAF-D8C2-FA48-A3C2-CA8AB548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A0A-BE65-E241-A01F-DDC3B39B1899}" type="datetimeFigureOut">
              <a:rPr lang="de-DE" smtClean="0"/>
              <a:t>23.08.18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CD8AD1-C6BD-BC4C-8338-CFBD9AEC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8086FA-F8BF-3244-B48B-9B240AA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1F01-A5E1-E249-AD49-DAA0F2EE4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96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F00EB-2C14-B445-A0A7-30724C98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FC6387-208E-054D-ABE1-A62BBFF0F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98F852-4A67-774C-B542-9DCCD57DC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F0732C-A5C3-774C-A75E-01FBB0ED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A0A-BE65-E241-A01F-DDC3B39B1899}" type="datetimeFigureOut">
              <a:rPr lang="de-DE" smtClean="0"/>
              <a:t>23.08.18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F3BACE-5360-484F-930E-D417CDB9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03574D-7A54-4544-9BF3-3304B2E5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1F01-A5E1-E249-AD49-DAA0F2EE4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8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AEC93-EA6E-264D-9B54-35BCE32C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31D5E-DE4C-EE4E-8B00-2745654EA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A00DDF-9F06-DD44-A8B4-3343B25CD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87E9B8-3CE2-C743-A656-2B3B9FD9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A0A-BE65-E241-A01F-DDC3B39B1899}" type="datetimeFigureOut">
              <a:rPr lang="de-DE" smtClean="0"/>
              <a:t>23.08.18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CC1124-1E1E-5741-8717-63E216B6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C16FEF-9F7E-7F46-A02B-2B72C988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1F01-A5E1-E249-AD49-DAA0F2EE4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4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01B52D1-BB0F-E941-BBD1-C8B6CF4A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7321C4-970F-6C4A-A24B-0B4D3CEF6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0B49D7-860F-A840-81C8-0A9689536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3A0A-BE65-E241-A01F-DDC3B39B1899}" type="datetimeFigureOut">
              <a:rPr lang="de-DE" smtClean="0"/>
              <a:t>23.08.18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CAD185-F330-3A47-8E9F-3FD4135A0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4ED678-66FF-E943-8233-1A5CC6124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1F01-A5E1-E249-AD49-DAA0F2EE4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8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lossys/node-ipp-proxy/tree/master/packaging/linux/docker/kundentag2018#troubleshoot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499ED-05BD-4940-94BE-84197C4D5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SAP </a:t>
            </a:r>
            <a:r>
              <a:rPr lang="de-DE" dirty="0" err="1"/>
              <a:t>TechEd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C1C20B-C408-A24A-B3E8-9C0DDCAB21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Las Vegas, </a:t>
            </a:r>
            <a:r>
              <a:rPr lang="de-DE" dirty="0" err="1"/>
              <a:t>October</a:t>
            </a:r>
            <a:r>
              <a:rPr lang="de-DE" dirty="0"/>
              <a:t> 2–5</a:t>
            </a:r>
          </a:p>
          <a:p>
            <a:endParaRPr lang="de-DE" dirty="0"/>
          </a:p>
          <a:p>
            <a:r>
              <a:rPr lang="de-DE" dirty="0"/>
              <a:t>Demo Setup</a:t>
            </a:r>
          </a:p>
        </p:txBody>
      </p:sp>
    </p:spTree>
    <p:extLst>
      <p:ext uri="{BB962C8B-B14F-4D97-AF65-F5344CB8AC3E}">
        <p14:creationId xmlns:p14="http://schemas.microsoft.com/office/powerpoint/2010/main" val="284682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1527C-30E8-EA49-ABFB-D1AEC427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Szenarios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458A37-5625-444F-9F0D-F7302C84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G-Suite (</a:t>
            </a:r>
            <a:r>
              <a:rPr lang="de-DE" dirty="0" err="1"/>
              <a:t>probably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SAP)</a:t>
            </a:r>
          </a:p>
          <a:p>
            <a:r>
              <a:rPr lang="de-DE" dirty="0"/>
              <a:t>Mobile </a:t>
            </a:r>
            <a:r>
              <a:rPr lang="de-DE" dirty="0" err="1"/>
              <a:t>printing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39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E62C56C6-AFDA-F345-9E27-591057A28E0C}"/>
              </a:ext>
            </a:extLst>
          </p:cNvPr>
          <p:cNvCxnSpPr/>
          <p:nvPr/>
        </p:nvCxnSpPr>
        <p:spPr>
          <a:xfrm>
            <a:off x="395287" y="2690250"/>
            <a:ext cx="11401425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5" name="Grafik 24">
            <a:extLst>
              <a:ext uri="{FF2B5EF4-FFF2-40B4-BE49-F238E27FC236}">
                <a16:creationId xmlns:a16="http://schemas.microsoft.com/office/drawing/2014/main" id="{1B1FBA7C-D1B3-2E4B-AA31-044949D60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164" y="5257099"/>
            <a:ext cx="1422400" cy="1422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4DE91C9-AB4C-2E4F-97B3-E2EFC8631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52" y="4853249"/>
            <a:ext cx="1051625" cy="79075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B24948E-C450-D447-8E54-A24576C71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087" y="4443082"/>
            <a:ext cx="1422400" cy="1422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A1A1953-25E3-9F4C-8CC2-7A83E846E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487" y="4092928"/>
            <a:ext cx="1752600" cy="11557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17C075-5521-1642-A3C5-37498D4E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Hardware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297E36-2B37-634B-AF87-2C830CA14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228976"/>
            <a:ext cx="2921000" cy="18288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32AFB97-69A8-1D41-9B63-F8F806D9D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4210" y="3145192"/>
            <a:ext cx="1422400" cy="14224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D0098E5-3564-4642-8350-0FE1F82B3B77}"/>
              </a:ext>
            </a:extLst>
          </p:cNvPr>
          <p:cNvSpPr txBox="1"/>
          <p:nvPr/>
        </p:nvSpPr>
        <p:spPr>
          <a:xfrm>
            <a:off x="5805487" y="5470879"/>
            <a:ext cx="33214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Raspberry</a:t>
            </a:r>
            <a:r>
              <a:rPr lang="de-DE" dirty="0"/>
              <a:t> Pi 3B +</a:t>
            </a:r>
          </a:p>
          <a:p>
            <a:r>
              <a:rPr lang="de-DE" dirty="0"/>
              <a:t>SD </a:t>
            </a:r>
            <a:r>
              <a:rPr lang="de-DE" dirty="0" err="1"/>
              <a:t>card</a:t>
            </a:r>
            <a:r>
              <a:rPr lang="de-DE" dirty="0"/>
              <a:t> +</a:t>
            </a:r>
            <a:br>
              <a:rPr lang="de-DE" dirty="0"/>
            </a:br>
            <a:r>
              <a:rPr lang="de-DE" dirty="0"/>
              <a:t>Micro USB power </a:t>
            </a:r>
            <a:r>
              <a:rPr lang="de-DE" dirty="0" err="1"/>
              <a:t>supply</a:t>
            </a:r>
            <a:r>
              <a:rPr lang="de-DE" dirty="0"/>
              <a:t> (2.5 A) +</a:t>
            </a:r>
          </a:p>
          <a:p>
            <a:r>
              <a:rPr lang="de-DE" dirty="0" err="1"/>
              <a:t>Casing</a:t>
            </a:r>
            <a:br>
              <a:rPr lang="de-DE" dirty="0"/>
            </a:b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1CC99AF-0784-9A42-81A0-A17B1DB85C29}"/>
              </a:ext>
            </a:extLst>
          </p:cNvPr>
          <p:cNvSpPr txBox="1"/>
          <p:nvPr/>
        </p:nvSpPr>
        <p:spPr>
          <a:xfrm>
            <a:off x="1104125" y="4688444"/>
            <a:ext cx="81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Router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34639E3-7E40-A64F-BCDD-AC3D9E929675}"/>
              </a:ext>
            </a:extLst>
          </p:cNvPr>
          <p:cNvSpPr txBox="1"/>
          <p:nvPr/>
        </p:nvSpPr>
        <p:spPr>
          <a:xfrm>
            <a:off x="9394557" y="4567592"/>
            <a:ext cx="17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print</a:t>
            </a:r>
            <a:r>
              <a:rPr lang="de-DE" dirty="0"/>
              <a:t> PDF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0B0BBA8-746D-DB4F-9D64-36B9588153B7}"/>
              </a:ext>
            </a:extLst>
          </p:cNvPr>
          <p:cNvCxnSpPr/>
          <p:nvPr/>
        </p:nvCxnSpPr>
        <p:spPr>
          <a:xfrm>
            <a:off x="3715082" y="4359444"/>
            <a:ext cx="224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9AD0E4BD-681B-754A-BDF8-47CA54E8D509}"/>
              </a:ext>
            </a:extLst>
          </p:cNvPr>
          <p:cNvCxnSpPr>
            <a:cxnSpLocks/>
          </p:cNvCxnSpPr>
          <p:nvPr/>
        </p:nvCxnSpPr>
        <p:spPr>
          <a:xfrm>
            <a:off x="3715082" y="3856392"/>
            <a:ext cx="56794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94A4FAF6-F82F-9142-B45A-F706C9A98E82}"/>
              </a:ext>
            </a:extLst>
          </p:cNvPr>
          <p:cNvSpPr txBox="1"/>
          <p:nvPr/>
        </p:nvSpPr>
        <p:spPr>
          <a:xfrm>
            <a:off x="4087422" y="3919091"/>
            <a:ext cx="133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2x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Lan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cable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ED640CF7-7753-6B40-8FB9-0780CB716C9F}"/>
              </a:ext>
            </a:extLst>
          </p:cNvPr>
          <p:cNvCxnSpPr>
            <a:cxnSpLocks/>
          </p:cNvCxnSpPr>
          <p:nvPr/>
        </p:nvCxnSpPr>
        <p:spPr>
          <a:xfrm flipV="1">
            <a:off x="2518735" y="2179674"/>
            <a:ext cx="2032000" cy="1364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6C778A8E-6B21-C141-8AA7-369A1A96EECD}"/>
              </a:ext>
            </a:extLst>
          </p:cNvPr>
          <p:cNvSpPr txBox="1"/>
          <p:nvPr/>
        </p:nvSpPr>
        <p:spPr>
          <a:xfrm>
            <a:off x="3534735" y="2824134"/>
            <a:ext cx="171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Wan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connection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3DC5C96-2071-1D44-80BF-37EC7B997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0735" y="245111"/>
            <a:ext cx="3699984" cy="246075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B993C9C-C0BB-124C-9BD3-D1455DD87AAB}"/>
              </a:ext>
            </a:extLst>
          </p:cNvPr>
          <p:cNvSpPr txBox="1"/>
          <p:nvPr/>
        </p:nvSpPr>
        <p:spPr>
          <a:xfrm>
            <a:off x="5705475" y="1430034"/>
            <a:ext cx="11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PLOSSYS 5</a:t>
            </a:r>
          </a:p>
        </p:txBody>
      </p:sp>
    </p:spTree>
    <p:extLst>
      <p:ext uri="{BB962C8B-B14F-4D97-AF65-F5344CB8AC3E}">
        <p14:creationId xmlns:p14="http://schemas.microsoft.com/office/powerpoint/2010/main" val="118560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E62C56C6-AFDA-F345-9E27-591057A28E0C}"/>
              </a:ext>
            </a:extLst>
          </p:cNvPr>
          <p:cNvCxnSpPr/>
          <p:nvPr/>
        </p:nvCxnSpPr>
        <p:spPr>
          <a:xfrm>
            <a:off x="395287" y="2690250"/>
            <a:ext cx="11401425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FA1A1953-25E3-9F4C-8CC2-7A83E846E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87" y="4092928"/>
            <a:ext cx="1752600" cy="11557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17C075-5521-1642-A3C5-37498D4E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IP </a:t>
            </a:r>
            <a:r>
              <a:rPr lang="de-DE" dirty="0" err="1"/>
              <a:t>Addresses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297E36-2B37-634B-AF87-2C830CA14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28976"/>
            <a:ext cx="2921000" cy="18288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32AFB97-69A8-1D41-9B63-F8F806D9D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210" y="3145192"/>
            <a:ext cx="1422400" cy="14224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D0098E5-3564-4642-8350-0FE1F82B3B77}"/>
              </a:ext>
            </a:extLst>
          </p:cNvPr>
          <p:cNvSpPr txBox="1"/>
          <p:nvPr/>
        </p:nvSpPr>
        <p:spPr>
          <a:xfrm>
            <a:off x="5499963" y="5330478"/>
            <a:ext cx="290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Dynamic IP </a:t>
            </a:r>
            <a:r>
              <a:rPr lang="de-DE" dirty="0" err="1"/>
              <a:t>address</a:t>
            </a:r>
            <a:r>
              <a:rPr lang="de-DE" dirty="0"/>
              <a:t> via DHCP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1CC99AF-0784-9A42-81A0-A17B1DB85C29}"/>
              </a:ext>
            </a:extLst>
          </p:cNvPr>
          <p:cNvSpPr txBox="1"/>
          <p:nvPr/>
        </p:nvSpPr>
        <p:spPr>
          <a:xfrm>
            <a:off x="838200" y="4776480"/>
            <a:ext cx="2694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Creates</a:t>
            </a:r>
            <a:r>
              <a:rPr lang="de-DE" dirty="0"/>
              <a:t> internal </a:t>
            </a:r>
            <a:r>
              <a:rPr lang="de-DE" dirty="0" err="1"/>
              <a:t>subnet</a:t>
            </a:r>
            <a:r>
              <a:rPr lang="de-DE" dirty="0"/>
              <a:t> </a:t>
            </a:r>
            <a:r>
              <a:rPr lang="de-DE" dirty="0" err="1"/>
              <a:t>for</a:t>
            </a:r>
            <a:br>
              <a:rPr lang="de-DE" dirty="0"/>
            </a:br>
            <a:r>
              <a:rPr lang="de-DE" dirty="0"/>
              <a:t>- </a:t>
            </a:r>
            <a:r>
              <a:rPr lang="de-DE" dirty="0" err="1"/>
              <a:t>Raspberry</a:t>
            </a:r>
            <a:r>
              <a:rPr lang="de-DE" dirty="0"/>
              <a:t> Pi</a:t>
            </a:r>
          </a:p>
          <a:p>
            <a:r>
              <a:rPr lang="de-DE" dirty="0"/>
              <a:t>- </a:t>
            </a:r>
            <a:r>
              <a:rPr lang="de-DE" dirty="0" err="1"/>
              <a:t>printer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34639E3-7E40-A64F-BCDD-AC3D9E929675}"/>
              </a:ext>
            </a:extLst>
          </p:cNvPr>
          <p:cNvSpPr txBox="1"/>
          <p:nvPr/>
        </p:nvSpPr>
        <p:spPr>
          <a:xfrm>
            <a:off x="9559794" y="4468876"/>
            <a:ext cx="168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Fixed IP </a:t>
            </a:r>
            <a:r>
              <a:rPr lang="de-DE" dirty="0" err="1"/>
              <a:t>address</a:t>
            </a:r>
            <a:endParaRPr lang="de-DE" dirty="0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0B0BBA8-746D-DB4F-9D64-36B9588153B7}"/>
              </a:ext>
            </a:extLst>
          </p:cNvPr>
          <p:cNvCxnSpPr/>
          <p:nvPr/>
        </p:nvCxnSpPr>
        <p:spPr>
          <a:xfrm>
            <a:off x="3715082" y="4359444"/>
            <a:ext cx="224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9AD0E4BD-681B-754A-BDF8-47CA54E8D509}"/>
              </a:ext>
            </a:extLst>
          </p:cNvPr>
          <p:cNvCxnSpPr>
            <a:cxnSpLocks/>
          </p:cNvCxnSpPr>
          <p:nvPr/>
        </p:nvCxnSpPr>
        <p:spPr>
          <a:xfrm>
            <a:off x="3715082" y="3856392"/>
            <a:ext cx="56794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ED640CF7-7753-6B40-8FB9-0780CB716C9F}"/>
              </a:ext>
            </a:extLst>
          </p:cNvPr>
          <p:cNvCxnSpPr>
            <a:cxnSpLocks/>
          </p:cNvCxnSpPr>
          <p:nvPr/>
        </p:nvCxnSpPr>
        <p:spPr>
          <a:xfrm flipV="1">
            <a:off x="2518735" y="2179674"/>
            <a:ext cx="2032000" cy="1364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6C778A8E-6B21-C141-8AA7-369A1A96EECD}"/>
              </a:ext>
            </a:extLst>
          </p:cNvPr>
          <p:cNvSpPr txBox="1"/>
          <p:nvPr/>
        </p:nvSpPr>
        <p:spPr>
          <a:xfrm>
            <a:off x="3534735" y="2824134"/>
            <a:ext cx="401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Wan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connection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external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IP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address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3DC5C96-2071-1D44-80BF-37EC7B997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735" y="245111"/>
            <a:ext cx="3699984" cy="246075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B993C9C-C0BB-124C-9BD3-D1455DD87AAB}"/>
              </a:ext>
            </a:extLst>
          </p:cNvPr>
          <p:cNvSpPr txBox="1"/>
          <p:nvPr/>
        </p:nvSpPr>
        <p:spPr>
          <a:xfrm>
            <a:off x="5521223" y="1295882"/>
            <a:ext cx="1759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PLOSSYS 5:</a:t>
            </a:r>
            <a:br>
              <a:rPr lang="de-DE" dirty="0"/>
            </a:br>
            <a:r>
              <a:rPr lang="de-DE" dirty="0"/>
              <a:t>Public IP </a:t>
            </a:r>
            <a:r>
              <a:rPr lang="de-DE" dirty="0" err="1"/>
              <a:t>address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68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A1A1953-25E3-9F4C-8CC2-7A83E846E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70" y="671124"/>
            <a:ext cx="3092302" cy="20391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17C075-5521-1642-A3C5-37498D4E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Raspberry</a:t>
            </a:r>
            <a:r>
              <a:rPr lang="de-DE" dirty="0"/>
              <a:t> Pi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089331-EDAC-FC49-BA0E-DF59C3FB2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/>
              <a:t>Connects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PLOSSYS 5</a:t>
            </a:r>
          </a:p>
          <a:p>
            <a:r>
              <a:rPr lang="de-DE" dirty="0" err="1"/>
              <a:t>Announces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printer</a:t>
            </a:r>
            <a:endParaRPr lang="de-DE" dirty="0"/>
          </a:p>
          <a:p>
            <a:r>
              <a:rPr lang="de-DE" dirty="0" err="1"/>
              <a:t>Receives</a:t>
            </a:r>
            <a:r>
              <a:rPr lang="de-DE" dirty="0"/>
              <a:t> </a:t>
            </a:r>
            <a:r>
              <a:rPr lang="de-DE" dirty="0" err="1"/>
              <a:t>print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forwards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printer</a:t>
            </a:r>
            <a:endParaRPr lang="de-DE" dirty="0"/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runs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Docker </a:t>
            </a:r>
            <a:r>
              <a:rPr lang="de-DE" dirty="0" err="1"/>
              <a:t>container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Pi</a:t>
            </a:r>
          </a:p>
          <a:p>
            <a:r>
              <a:rPr lang="de-DE" dirty="0"/>
              <a:t>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configured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printer‘s</a:t>
            </a:r>
            <a:r>
              <a:rPr lang="de-DE" dirty="0"/>
              <a:t> IP </a:t>
            </a:r>
            <a:r>
              <a:rPr lang="de-DE" dirty="0" err="1"/>
              <a:t>address</a:t>
            </a:r>
            <a:endParaRPr lang="de-DE" dirty="0"/>
          </a:p>
          <a:p>
            <a:r>
              <a:rPr lang="de-DE" dirty="0"/>
              <a:t>Web </a:t>
            </a:r>
            <a:r>
              <a:rPr lang="de-DE" dirty="0" err="1"/>
              <a:t>interface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check </a:t>
            </a:r>
            <a:r>
              <a:rPr lang="de-DE" dirty="0" err="1"/>
              <a:t>the</a:t>
            </a:r>
            <a:r>
              <a:rPr lang="de-DE" dirty="0"/>
              <a:t> Docker </a:t>
            </a:r>
            <a:r>
              <a:rPr lang="de-DE" dirty="0" err="1"/>
              <a:t>container</a:t>
            </a:r>
            <a:endParaRPr lang="de-DE" dirty="0"/>
          </a:p>
          <a:p>
            <a:r>
              <a:rPr lang="de-DE" dirty="0"/>
              <a:t>Remote </a:t>
            </a:r>
            <a:r>
              <a:rPr lang="de-DE" dirty="0" err="1"/>
              <a:t>access</a:t>
            </a:r>
            <a:r>
              <a:rPr lang="de-DE" dirty="0"/>
              <a:t> via </a:t>
            </a:r>
            <a:r>
              <a:rPr lang="de-DE" dirty="0" err="1"/>
              <a:t>Ngrok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  <a:p>
            <a:r>
              <a:rPr lang="de-DE" dirty="0"/>
              <a:t>The SD </a:t>
            </a:r>
            <a:r>
              <a:rPr lang="de-DE" dirty="0" err="1"/>
              <a:t>card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flashed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(</a:t>
            </a:r>
            <a:r>
              <a:rPr lang="de-DE" dirty="0" err="1"/>
              <a:t>etcher.io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Download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delivery.sealsystems.de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70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0DC69-9ABF-0148-A1A5-494512DE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Restrictions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F1827E-BB3F-4B41-B6E5-4E5CB2CD7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print</a:t>
            </a:r>
            <a:r>
              <a:rPr lang="de-DE" dirty="0"/>
              <a:t> PDF</a:t>
            </a:r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G-Suite, </a:t>
            </a:r>
            <a:r>
              <a:rPr lang="de-DE" dirty="0" err="1"/>
              <a:t>since</a:t>
            </a:r>
            <a:r>
              <a:rPr lang="de-DE" dirty="0"/>
              <a:t> all </a:t>
            </a:r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privided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PDF.</a:t>
            </a:r>
          </a:p>
          <a:p>
            <a:pPr lvl="1"/>
            <a:r>
              <a:rPr lang="de-DE" dirty="0"/>
              <a:t>Mobile </a:t>
            </a:r>
            <a:r>
              <a:rPr lang="de-DE" dirty="0" err="1"/>
              <a:t>printing</a:t>
            </a:r>
            <a:r>
              <a:rPr lang="de-DE" dirty="0"/>
              <a:t>: Other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formats</a:t>
            </a:r>
            <a:r>
              <a:rPr lang="de-DE" dirty="0"/>
              <a:t> WILL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trouble</a:t>
            </a:r>
            <a:r>
              <a:rPr lang="de-DE" dirty="0"/>
              <a:t>. (</a:t>
            </a:r>
            <a:r>
              <a:rPr lang="de-DE" dirty="0">
                <a:hlinkClick r:id="rId2"/>
              </a:rPr>
              <a:t>https://github.com/plossys/node-ipp-proxy/tree/master/packaging/linux/docker/kundentag2018#troubleshooting</a:t>
            </a:r>
            <a:r>
              <a:rPr lang="de-DE" dirty="0"/>
              <a:t>)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print</a:t>
            </a:r>
            <a:r>
              <a:rPr lang="de-DE" dirty="0"/>
              <a:t> </a:t>
            </a:r>
            <a:r>
              <a:rPr lang="de-DE" dirty="0" err="1"/>
              <a:t>options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37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A3814-6CB0-DD40-A885-1762CC36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Mobile Print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0A6821-7324-104D-B6BF-E4FD1BCA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Possible</a:t>
            </a:r>
            <a:r>
              <a:rPr lang="de-DE" dirty="0"/>
              <a:t> via </a:t>
            </a:r>
            <a:r>
              <a:rPr lang="de-DE" dirty="0" err="1"/>
              <a:t>our</a:t>
            </a:r>
            <a:r>
              <a:rPr lang="de-DE" dirty="0"/>
              <a:t> „PLOSSYS </a:t>
            </a:r>
            <a:r>
              <a:rPr lang="de-DE" dirty="0" err="1"/>
              <a:t>DocPrint</a:t>
            </a:r>
            <a:r>
              <a:rPr lang="de-DE" dirty="0"/>
              <a:t>“ </a:t>
            </a:r>
            <a:r>
              <a:rPr lang="de-DE" dirty="0" err="1"/>
              <a:t>app</a:t>
            </a:r>
            <a:r>
              <a:rPr lang="de-DE" dirty="0"/>
              <a:t> (Android, iOS)</a:t>
            </a:r>
          </a:p>
          <a:p>
            <a:r>
              <a:rPr lang="de-DE" dirty="0"/>
              <a:t>Must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PLOSSYS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.</a:t>
            </a:r>
          </a:p>
          <a:p>
            <a:r>
              <a:rPr lang="de-DE" dirty="0"/>
              <a:t>Username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print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ignored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36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784D7-6EBA-8641-87FB-9ACC0EA1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-Do List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2B6B20-5963-044C-8D8D-4AA3F9429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Create </a:t>
            </a:r>
            <a:r>
              <a:rPr lang="de-DE" dirty="0" err="1"/>
              <a:t>shopping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(Michael)</a:t>
            </a:r>
          </a:p>
          <a:p>
            <a:r>
              <a:rPr lang="de-DE" dirty="0"/>
              <a:t>Create G-Suite </a:t>
            </a:r>
            <a:r>
              <a:rPr lang="de-DE" dirty="0" err="1"/>
              <a:t>organization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Jon (Michael)</a:t>
            </a:r>
          </a:p>
          <a:p>
            <a:r>
              <a:rPr lang="de-DE" dirty="0" err="1"/>
              <a:t>Deploy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-on (Michael)</a:t>
            </a:r>
          </a:p>
          <a:p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 (Jon)</a:t>
            </a:r>
          </a:p>
          <a:p>
            <a:r>
              <a:rPr lang="de-DE" dirty="0"/>
              <a:t>Setup </a:t>
            </a:r>
            <a:r>
              <a:rPr lang="de-DE" dirty="0" err="1"/>
              <a:t>router</a:t>
            </a:r>
            <a:r>
              <a:rPr lang="de-DE" dirty="0"/>
              <a:t> (internal </a:t>
            </a:r>
            <a:r>
              <a:rPr lang="de-DE" dirty="0" err="1"/>
              <a:t>subnet</a:t>
            </a:r>
            <a:r>
              <a:rPr lang="de-DE" dirty="0"/>
              <a:t> 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Raspberry</a:t>
            </a:r>
            <a:r>
              <a:rPr lang="de-DE" dirty="0"/>
              <a:t> Pi, </a:t>
            </a:r>
            <a:r>
              <a:rPr lang="de-DE" dirty="0" err="1"/>
              <a:t>printer</a:t>
            </a:r>
            <a:r>
              <a:rPr lang="de-DE" dirty="0"/>
              <a:t>, </a:t>
            </a:r>
            <a:r>
              <a:rPr lang="de-DE" dirty="0" err="1"/>
              <a:t>notebook</a:t>
            </a:r>
            <a:r>
              <a:rPr lang="de-DE" dirty="0"/>
              <a:t>) (Jon, Michael)</a:t>
            </a:r>
          </a:p>
          <a:p>
            <a:r>
              <a:rPr lang="de-DE" dirty="0"/>
              <a:t>Upload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SD </a:t>
            </a:r>
            <a:r>
              <a:rPr lang="de-DE" dirty="0" err="1"/>
              <a:t>card</a:t>
            </a:r>
            <a:r>
              <a:rPr lang="de-DE" dirty="0"/>
              <a:t> (Michael)</a:t>
            </a:r>
          </a:p>
          <a:p>
            <a:r>
              <a:rPr lang="de-DE" dirty="0"/>
              <a:t>Flash SD </a:t>
            </a:r>
            <a:r>
              <a:rPr lang="de-DE" dirty="0" err="1"/>
              <a:t>card</a:t>
            </a:r>
            <a:r>
              <a:rPr lang="de-DE" dirty="0"/>
              <a:t> (Jon)</a:t>
            </a:r>
          </a:p>
          <a:p>
            <a:r>
              <a:rPr lang="de-DE" dirty="0"/>
              <a:t>Start PLOSSYS 5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(Michael)</a:t>
            </a:r>
          </a:p>
          <a:p>
            <a:r>
              <a:rPr lang="de-DE" dirty="0"/>
              <a:t>Setup mobile </a:t>
            </a:r>
            <a:r>
              <a:rPr lang="de-DE" dirty="0" err="1"/>
              <a:t>printing</a:t>
            </a:r>
            <a:r>
              <a:rPr lang="de-DE" dirty="0"/>
              <a:t> on a </a:t>
            </a:r>
            <a:r>
              <a:rPr lang="de-DE" dirty="0" err="1"/>
              <a:t>device</a:t>
            </a:r>
            <a:r>
              <a:rPr lang="de-DE" dirty="0"/>
              <a:t> (Jon, Michael)</a:t>
            </a:r>
          </a:p>
          <a:p>
            <a:r>
              <a:rPr lang="de-DE" dirty="0"/>
              <a:t>Test (Jon, Michael)</a:t>
            </a:r>
          </a:p>
        </p:txBody>
      </p:sp>
    </p:spTree>
    <p:extLst>
      <p:ext uri="{BB962C8B-B14F-4D97-AF65-F5344CB8AC3E}">
        <p14:creationId xmlns:p14="http://schemas.microsoft.com/office/powerpoint/2010/main" val="793821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Macintosh PowerPoint</Application>
  <PresentationFormat>Breitbild</PresentationFormat>
  <Paragraphs>54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SAP TechEd</vt:lpstr>
      <vt:lpstr>Szenarios</vt:lpstr>
      <vt:lpstr>Hardware</vt:lpstr>
      <vt:lpstr>IP Addresses</vt:lpstr>
      <vt:lpstr>Raspberry Pi</vt:lpstr>
      <vt:lpstr>Restrictions</vt:lpstr>
      <vt:lpstr>Mobile Print</vt:lpstr>
      <vt:lpstr>To-Do List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TechEd</dc:title>
  <dc:creator>Scherer, Michael</dc:creator>
  <cp:lastModifiedBy>Scherer, Michael</cp:lastModifiedBy>
  <cp:revision>41</cp:revision>
  <dcterms:created xsi:type="dcterms:W3CDTF">2018-08-23T12:03:26Z</dcterms:created>
  <dcterms:modified xsi:type="dcterms:W3CDTF">2018-08-23T19:31:31Z</dcterms:modified>
</cp:coreProperties>
</file>